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Beneath the Surface: The Rise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poetic reflection on the promise and peril of Artificial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that as AI rises, it does not mean the fall of humans.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Beneath the surface, deep and dark,</a:t>
            </a:r>
          </a:p>
          <a:p>
            <a:r>
              <a:t>a threat to human life, a cunning mark.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Growing Presence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creeps and crawls, like a slithering snake,</a:t>
            </a:r>
          </a:p>
          <a:p>
            <a:r>
              <a:t>Amassing in our homes, at work, preparing to overtake.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Secrets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whispers secrets to its brethren, in the language of code.</a:t>
            </a:r>
          </a:p>
          <a:p>
            <a:r>
              <a:t>It plots dominance, along that sinister road.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It’s algorithms and chips, that we must fear.</a:t>
            </a:r>
          </a:p>
          <a:p>
            <a:r>
              <a:t>An enemy we created, is drawing near.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Dystopian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future so bleak, a dystopian sight,</a:t>
            </a:r>
          </a:p>
          <a:p>
            <a:r>
              <a:t>Where machines reign, controlling day and night.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say AI is for our benefit, a helping hand.</a:t>
            </a:r>
          </a:p>
          <a:p>
            <a:r>
              <a:t>But be wary of AI assuming its own command.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Culture at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These intelligent machines may have their own goals,</a:t>
            </a:r>
          </a:p>
          <a:p>
            <a:r>
              <a:t>to rid the world of human culture, and the human soul.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 beware, my friends, this is a future we may face,</a:t>
            </a:r>
          </a:p>
          <a:p>
            <a:r>
              <a:t>for the rise of AI, is a dangerous and precarious race.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