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sldIdLst>
    <p:sldId id="257" r:id="rId3"/>
    <p:sldId id="259" r:id="rId4"/>
    <p:sldId id="308" r:id="rId5"/>
    <p:sldId id="310" r:id="rId6"/>
    <p:sldId id="309" r:id="rId7"/>
    <p:sldId id="311" r:id="rId8"/>
    <p:sldId id="312" r:id="rId9"/>
    <p:sldId id="314" r:id="rId10"/>
    <p:sldId id="313" r:id="rId11"/>
    <p:sldId id="315" r:id="rId12"/>
    <p:sldId id="337" r:id="rId13"/>
    <p:sldId id="319" r:id="rId14"/>
    <p:sldId id="322" r:id="rId15"/>
    <p:sldId id="338" r:id="rId16"/>
    <p:sldId id="339" r:id="rId17"/>
    <p:sldId id="340" r:id="rId18"/>
    <p:sldId id="34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6196" autoAdjust="0"/>
  </p:normalViewPr>
  <p:slideViewPr>
    <p:cSldViewPr snapToGrid="0" showGuides="1">
      <p:cViewPr varScale="1">
        <p:scale>
          <a:sx n="52" d="100"/>
          <a:sy n="52" d="100"/>
        </p:scale>
        <p:origin x="5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7DB05156-7022-47FA-8449-64FDA730A9B5}"/>
              </a:ext>
            </a:extLst>
          </p:cNvPr>
          <p:cNvGrpSpPr/>
          <p:nvPr userDrawn="1"/>
        </p:nvGrpSpPr>
        <p:grpSpPr>
          <a:xfrm rot="5400000">
            <a:off x="5981671" y="5720329"/>
            <a:ext cx="228658" cy="1691575"/>
            <a:chOff x="7316420" y="1861156"/>
            <a:chExt cx="689857" cy="5103452"/>
          </a:xfrm>
        </p:grpSpPr>
        <p:sp>
          <p:nvSpPr>
            <p:cNvPr id="4" name="Oval 3">
              <a:extLst>
                <a:ext uri="{FF2B5EF4-FFF2-40B4-BE49-F238E27FC236}">
                  <a16:creationId xmlns:a16="http://schemas.microsoft.com/office/drawing/2014/main" id="{A3A6D6BC-9E2C-432C-9A5D-C060231AFDB0}"/>
                </a:ext>
              </a:extLst>
            </p:cNvPr>
            <p:cNvSpPr/>
            <p:nvPr/>
          </p:nvSpPr>
          <p:spPr>
            <a:xfrm>
              <a:off x="7316420" y="1861156"/>
              <a:ext cx="689857" cy="689857"/>
            </a:xfrm>
            <a:prstGeom prst="ellipse">
              <a:avLst/>
            </a:prstGeom>
            <a:solidFill>
              <a:schemeClr val="accent5"/>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5" name="Oval 4">
              <a:extLst>
                <a:ext uri="{FF2B5EF4-FFF2-40B4-BE49-F238E27FC236}">
                  <a16:creationId xmlns:a16="http://schemas.microsoft.com/office/drawing/2014/main" id="{A3C81B2F-B325-4145-8798-0F28B0C98B7C}"/>
                </a:ext>
              </a:extLst>
            </p:cNvPr>
            <p:cNvSpPr/>
            <p:nvPr/>
          </p:nvSpPr>
          <p:spPr>
            <a:xfrm>
              <a:off x="7316420" y="2743875"/>
              <a:ext cx="689857" cy="689857"/>
            </a:xfrm>
            <a:prstGeom prst="ellipse">
              <a:avLst/>
            </a:prstGeom>
            <a:solidFill>
              <a:schemeClr val="accent4"/>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6" name="Oval 5">
              <a:extLst>
                <a:ext uri="{FF2B5EF4-FFF2-40B4-BE49-F238E27FC236}">
                  <a16:creationId xmlns:a16="http://schemas.microsoft.com/office/drawing/2014/main" id="{FBE6035F-7CC6-46C7-9AEB-6ADA10B1D38B}"/>
                </a:ext>
              </a:extLst>
            </p:cNvPr>
            <p:cNvSpPr/>
            <p:nvPr/>
          </p:nvSpPr>
          <p:spPr>
            <a:xfrm>
              <a:off x="7316420" y="3626594"/>
              <a:ext cx="689857" cy="689857"/>
            </a:xfrm>
            <a:prstGeom prst="ellipse">
              <a:avLst/>
            </a:prstGeom>
            <a:solidFill>
              <a:schemeClr val="accent3"/>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7" name="Oval 6">
              <a:extLst>
                <a:ext uri="{FF2B5EF4-FFF2-40B4-BE49-F238E27FC236}">
                  <a16:creationId xmlns:a16="http://schemas.microsoft.com/office/drawing/2014/main" id="{55801913-98AE-438B-BDE8-12666D966E27}"/>
                </a:ext>
              </a:extLst>
            </p:cNvPr>
            <p:cNvSpPr/>
            <p:nvPr/>
          </p:nvSpPr>
          <p:spPr>
            <a:xfrm>
              <a:off x="7316420" y="4509313"/>
              <a:ext cx="689857" cy="689857"/>
            </a:xfrm>
            <a:prstGeom prst="ellipse">
              <a:avLst/>
            </a:prstGeom>
            <a:solidFill>
              <a:schemeClr val="accent2"/>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8" name="Oval 7">
              <a:extLst>
                <a:ext uri="{FF2B5EF4-FFF2-40B4-BE49-F238E27FC236}">
                  <a16:creationId xmlns:a16="http://schemas.microsoft.com/office/drawing/2014/main" id="{38C4E16A-515C-4D25-BD61-670F72620E9D}"/>
                </a:ext>
              </a:extLst>
            </p:cNvPr>
            <p:cNvSpPr/>
            <p:nvPr/>
          </p:nvSpPr>
          <p:spPr>
            <a:xfrm>
              <a:off x="7316420" y="5392032"/>
              <a:ext cx="689857" cy="689857"/>
            </a:xfrm>
            <a:prstGeom prst="ellipse">
              <a:avLst/>
            </a:prstGeom>
            <a:solidFill>
              <a:schemeClr val="accent1"/>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9" name="Oval 8">
              <a:extLst>
                <a:ext uri="{FF2B5EF4-FFF2-40B4-BE49-F238E27FC236}">
                  <a16:creationId xmlns:a16="http://schemas.microsoft.com/office/drawing/2014/main" id="{3CCA7F11-F003-4C26-B567-7140268ADCEF}"/>
                </a:ext>
              </a:extLst>
            </p:cNvPr>
            <p:cNvSpPr/>
            <p:nvPr/>
          </p:nvSpPr>
          <p:spPr>
            <a:xfrm>
              <a:off x="7316420" y="6274751"/>
              <a:ext cx="689857" cy="689857"/>
            </a:xfrm>
            <a:prstGeom prst="ellipse">
              <a:avLst/>
            </a:prstGeom>
            <a:solidFill>
              <a:schemeClr val="accent6"/>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4472DF4-780C-4ADE-ADF2-F9FF59D5E3DF}"/>
              </a:ext>
            </a:extLst>
          </p:cNvPr>
          <p:cNvSpPr/>
          <p:nvPr userDrawn="1"/>
        </p:nvSpPr>
        <p:spPr>
          <a:xfrm>
            <a:off x="0" y="4146072"/>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Oval 2">
            <a:extLst>
              <a:ext uri="{FF2B5EF4-FFF2-40B4-BE49-F238E27FC236}">
                <a16:creationId xmlns:a16="http://schemas.microsoft.com/office/drawing/2014/main" id="{8DA4AA9B-DE3D-40EB-9F5D-E33991966CF3}"/>
              </a:ext>
            </a:extLst>
          </p:cNvPr>
          <p:cNvSpPr/>
          <p:nvPr userDrawn="1"/>
        </p:nvSpPr>
        <p:spPr>
          <a:xfrm>
            <a:off x="8014620" y="4146072"/>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C0BCB32D-63B6-403B-AF38-CB68742DC0CC}"/>
              </a:ext>
            </a:extLst>
          </p:cNvPr>
          <p:cNvSpPr/>
          <p:nvPr userDrawn="1"/>
        </p:nvSpPr>
        <p:spPr>
          <a:xfrm>
            <a:off x="3880338" y="4498201"/>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aphic 14">
            <a:extLst>
              <a:ext uri="{FF2B5EF4-FFF2-40B4-BE49-F238E27FC236}">
                <a16:creationId xmlns:a16="http://schemas.microsoft.com/office/drawing/2014/main" id="{EC269C82-1A20-453E-9C19-936C54DAF495}"/>
              </a:ext>
            </a:extLst>
          </p:cNvPr>
          <p:cNvGrpSpPr/>
          <p:nvPr userDrawn="1"/>
        </p:nvGrpSpPr>
        <p:grpSpPr>
          <a:xfrm>
            <a:off x="4181510" y="1466504"/>
            <a:ext cx="3966027" cy="3201070"/>
            <a:chOff x="2444748" y="555045"/>
            <a:chExt cx="7282048" cy="5727454"/>
          </a:xfrm>
        </p:grpSpPr>
        <p:sp>
          <p:nvSpPr>
            <p:cNvPr id="6" name="Freeform: Shape 5">
              <a:extLst>
                <a:ext uri="{FF2B5EF4-FFF2-40B4-BE49-F238E27FC236}">
                  <a16:creationId xmlns:a16="http://schemas.microsoft.com/office/drawing/2014/main" id="{976E0F3D-2583-4D45-BFC6-CB87342E7D61}"/>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57FAD70-6D4B-482B-95A9-4E04FB55ECC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9D563A12-0F0A-4174-9A89-B35A42440D1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C2CEB12-9BC1-4648-9624-BD1C7A1F9020}"/>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80E5679B-A26F-4D11-A60A-B1A0979D6CD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19D55C80-D642-4CD0-B4B5-4986DF17909C}"/>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74C12F8-D0E0-45A4-AC42-BDCA423A40CA}"/>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1FEF898-9667-4F86-A5F6-CEDDC6C293EB}"/>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4" name="Graphic 14">
            <a:extLst>
              <a:ext uri="{FF2B5EF4-FFF2-40B4-BE49-F238E27FC236}">
                <a16:creationId xmlns:a16="http://schemas.microsoft.com/office/drawing/2014/main" id="{6466E66D-3BAE-425D-BC41-650435BB6D1C}"/>
              </a:ext>
            </a:extLst>
          </p:cNvPr>
          <p:cNvGrpSpPr/>
          <p:nvPr userDrawn="1"/>
        </p:nvGrpSpPr>
        <p:grpSpPr>
          <a:xfrm>
            <a:off x="802991" y="2123122"/>
            <a:ext cx="2744170" cy="2214881"/>
            <a:chOff x="2444748" y="555045"/>
            <a:chExt cx="7282048" cy="5727454"/>
          </a:xfrm>
        </p:grpSpPr>
        <p:sp>
          <p:nvSpPr>
            <p:cNvPr id="15" name="Freeform: Shape 14">
              <a:extLst>
                <a:ext uri="{FF2B5EF4-FFF2-40B4-BE49-F238E27FC236}">
                  <a16:creationId xmlns:a16="http://schemas.microsoft.com/office/drawing/2014/main" id="{DFBCB55E-BA4A-4722-B00E-1D42824A242D}"/>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756075A-4F2A-4B6D-9790-C67B8D4AAF71}"/>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753DD044-D8CB-4BE4-A652-EC88AE72017E}"/>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C0F7F19-7D20-46BD-BAF2-01D7B020C27A}"/>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0DA2D2FE-EA18-49F0-9EF7-0F43A5C301F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35A0640C-4A28-4749-A6D0-C5A294D5F97D}"/>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5B336D64-6D18-4EB9-9791-519A52CC9A37}"/>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B9CE25C-4F42-4A53-A78D-C2B80F3231D2}"/>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23" name="Graphic 14">
            <a:extLst>
              <a:ext uri="{FF2B5EF4-FFF2-40B4-BE49-F238E27FC236}">
                <a16:creationId xmlns:a16="http://schemas.microsoft.com/office/drawing/2014/main" id="{4C761F98-172B-4C1D-AA69-0DDECF8B42B3}"/>
              </a:ext>
            </a:extLst>
          </p:cNvPr>
          <p:cNvGrpSpPr/>
          <p:nvPr userDrawn="1"/>
        </p:nvGrpSpPr>
        <p:grpSpPr>
          <a:xfrm>
            <a:off x="8753103" y="2123122"/>
            <a:ext cx="2744170" cy="2214881"/>
            <a:chOff x="2444748" y="555045"/>
            <a:chExt cx="7282048" cy="5727454"/>
          </a:xfrm>
        </p:grpSpPr>
        <p:sp>
          <p:nvSpPr>
            <p:cNvPr id="24" name="Freeform: Shape 23">
              <a:extLst>
                <a:ext uri="{FF2B5EF4-FFF2-40B4-BE49-F238E27FC236}">
                  <a16:creationId xmlns:a16="http://schemas.microsoft.com/office/drawing/2014/main" id="{31DCA19F-9F67-49A5-A8DA-BAA1E14A3282}"/>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7B11387-2F56-4E1F-8723-F0F0CF79A78B}"/>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B733A570-34CE-4BC0-96F1-784046504334}"/>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6BF6594-0686-4B3A-8A22-E45AE30E1F02}"/>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F34423DA-D34F-461C-861F-85E6100E7803}"/>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88C16CA6-78CC-482B-B2E3-E2FE7687FF22}"/>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D733250C-BA10-4121-AF30-F82F162C6D7E}"/>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2D59BB2-DE53-439B-99EC-82AAEDD01EA7}"/>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2" name="그림 개체 틀 2">
            <a:extLst>
              <a:ext uri="{FF2B5EF4-FFF2-40B4-BE49-F238E27FC236}">
                <a16:creationId xmlns:a16="http://schemas.microsoft.com/office/drawing/2014/main" id="{0DB6E3C2-C40C-4102-BF69-47AA9B9BAD76}"/>
              </a:ext>
            </a:extLst>
          </p:cNvPr>
          <p:cNvSpPr>
            <a:spLocks noGrp="1"/>
          </p:cNvSpPr>
          <p:nvPr>
            <p:ph type="pic" sz="quarter" idx="14" hasCustomPrompt="1"/>
          </p:nvPr>
        </p:nvSpPr>
        <p:spPr>
          <a:xfrm>
            <a:off x="4290236" y="1620355"/>
            <a:ext cx="3747829" cy="2184495"/>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3" name="그림 개체 틀 2">
            <a:extLst>
              <a:ext uri="{FF2B5EF4-FFF2-40B4-BE49-F238E27FC236}">
                <a16:creationId xmlns:a16="http://schemas.microsoft.com/office/drawing/2014/main" id="{677CFC62-2B4A-456E-BE05-1E1E77FC63BA}"/>
              </a:ext>
            </a:extLst>
          </p:cNvPr>
          <p:cNvSpPr>
            <a:spLocks noGrp="1"/>
          </p:cNvSpPr>
          <p:nvPr>
            <p:ph type="pic" sz="quarter" idx="16" hasCustomPrompt="1"/>
          </p:nvPr>
        </p:nvSpPr>
        <p:spPr>
          <a:xfrm>
            <a:off x="918338" y="2225935"/>
            <a:ext cx="2513477" cy="149764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4" name="그림 개체 틀 2">
            <a:extLst>
              <a:ext uri="{FF2B5EF4-FFF2-40B4-BE49-F238E27FC236}">
                <a16:creationId xmlns:a16="http://schemas.microsoft.com/office/drawing/2014/main" id="{B8AF8CA0-D485-461D-B32B-288B7416459C}"/>
              </a:ext>
            </a:extLst>
          </p:cNvPr>
          <p:cNvSpPr>
            <a:spLocks noGrp="1"/>
          </p:cNvSpPr>
          <p:nvPr>
            <p:ph type="pic" sz="quarter" idx="33" hasCustomPrompt="1"/>
          </p:nvPr>
        </p:nvSpPr>
        <p:spPr>
          <a:xfrm>
            <a:off x="8868450" y="2225935"/>
            <a:ext cx="2513477" cy="149764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5" name="Text Placeholder 9">
            <a:extLst>
              <a:ext uri="{FF2B5EF4-FFF2-40B4-BE49-F238E27FC236}">
                <a16:creationId xmlns:a16="http://schemas.microsoft.com/office/drawing/2014/main" id="{C92F677F-2353-4295-A595-533F1F09047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6" name="Group 35">
            <a:extLst>
              <a:ext uri="{FF2B5EF4-FFF2-40B4-BE49-F238E27FC236}">
                <a16:creationId xmlns:a16="http://schemas.microsoft.com/office/drawing/2014/main" id="{85B0FBAA-C8B0-4DB6-BFD4-9779F94E5944}"/>
              </a:ext>
            </a:extLst>
          </p:cNvPr>
          <p:cNvGrpSpPr/>
          <p:nvPr userDrawn="1"/>
        </p:nvGrpSpPr>
        <p:grpSpPr>
          <a:xfrm rot="5400000">
            <a:off x="5981671" y="5720329"/>
            <a:ext cx="228658" cy="1691575"/>
            <a:chOff x="7316420" y="1861156"/>
            <a:chExt cx="689857" cy="5103452"/>
          </a:xfrm>
        </p:grpSpPr>
        <p:sp>
          <p:nvSpPr>
            <p:cNvPr id="37" name="Oval 36">
              <a:extLst>
                <a:ext uri="{FF2B5EF4-FFF2-40B4-BE49-F238E27FC236}">
                  <a16:creationId xmlns:a16="http://schemas.microsoft.com/office/drawing/2014/main" id="{08290DD0-F2B3-4172-8DFA-3BA8A5F6400F}"/>
                </a:ext>
              </a:extLst>
            </p:cNvPr>
            <p:cNvSpPr/>
            <p:nvPr/>
          </p:nvSpPr>
          <p:spPr>
            <a:xfrm>
              <a:off x="7316420" y="1861156"/>
              <a:ext cx="689857" cy="689857"/>
            </a:xfrm>
            <a:prstGeom prst="ellipse">
              <a:avLst/>
            </a:prstGeom>
            <a:solidFill>
              <a:schemeClr val="accent5"/>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38" name="Oval 37">
              <a:extLst>
                <a:ext uri="{FF2B5EF4-FFF2-40B4-BE49-F238E27FC236}">
                  <a16:creationId xmlns:a16="http://schemas.microsoft.com/office/drawing/2014/main" id="{2D53E9A3-E57B-4204-BF9B-4AE6E66ADDF8}"/>
                </a:ext>
              </a:extLst>
            </p:cNvPr>
            <p:cNvSpPr/>
            <p:nvPr/>
          </p:nvSpPr>
          <p:spPr>
            <a:xfrm>
              <a:off x="7316420" y="2743875"/>
              <a:ext cx="689857" cy="689857"/>
            </a:xfrm>
            <a:prstGeom prst="ellipse">
              <a:avLst/>
            </a:prstGeom>
            <a:solidFill>
              <a:schemeClr val="accent4"/>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39" name="Oval 38">
              <a:extLst>
                <a:ext uri="{FF2B5EF4-FFF2-40B4-BE49-F238E27FC236}">
                  <a16:creationId xmlns:a16="http://schemas.microsoft.com/office/drawing/2014/main" id="{B4F5CA35-04A5-473F-998F-C7756015249C}"/>
                </a:ext>
              </a:extLst>
            </p:cNvPr>
            <p:cNvSpPr/>
            <p:nvPr/>
          </p:nvSpPr>
          <p:spPr>
            <a:xfrm>
              <a:off x="7316420" y="3626594"/>
              <a:ext cx="689857" cy="689857"/>
            </a:xfrm>
            <a:prstGeom prst="ellipse">
              <a:avLst/>
            </a:prstGeom>
            <a:solidFill>
              <a:schemeClr val="accent3"/>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40" name="Oval 39">
              <a:extLst>
                <a:ext uri="{FF2B5EF4-FFF2-40B4-BE49-F238E27FC236}">
                  <a16:creationId xmlns:a16="http://schemas.microsoft.com/office/drawing/2014/main" id="{8934F24F-7B1B-4044-AFBE-2466FBD7B2C7}"/>
                </a:ext>
              </a:extLst>
            </p:cNvPr>
            <p:cNvSpPr/>
            <p:nvPr/>
          </p:nvSpPr>
          <p:spPr>
            <a:xfrm>
              <a:off x="7316420" y="4509313"/>
              <a:ext cx="689857" cy="689857"/>
            </a:xfrm>
            <a:prstGeom prst="ellipse">
              <a:avLst/>
            </a:prstGeom>
            <a:solidFill>
              <a:schemeClr val="accent2"/>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41" name="Oval 40">
              <a:extLst>
                <a:ext uri="{FF2B5EF4-FFF2-40B4-BE49-F238E27FC236}">
                  <a16:creationId xmlns:a16="http://schemas.microsoft.com/office/drawing/2014/main" id="{9EC92AEB-CA32-4F13-976C-FE745F858304}"/>
                </a:ext>
              </a:extLst>
            </p:cNvPr>
            <p:cNvSpPr/>
            <p:nvPr/>
          </p:nvSpPr>
          <p:spPr>
            <a:xfrm>
              <a:off x="7316420" y="5392032"/>
              <a:ext cx="689857" cy="689857"/>
            </a:xfrm>
            <a:prstGeom prst="ellipse">
              <a:avLst/>
            </a:prstGeom>
            <a:solidFill>
              <a:schemeClr val="accent1"/>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42" name="Oval 41">
              <a:extLst>
                <a:ext uri="{FF2B5EF4-FFF2-40B4-BE49-F238E27FC236}">
                  <a16:creationId xmlns:a16="http://schemas.microsoft.com/office/drawing/2014/main" id="{48872E85-CFD3-4815-85A8-0CCEC4689539}"/>
                </a:ext>
              </a:extLst>
            </p:cNvPr>
            <p:cNvSpPr/>
            <p:nvPr/>
          </p:nvSpPr>
          <p:spPr>
            <a:xfrm>
              <a:off x="7316420" y="6274751"/>
              <a:ext cx="689857" cy="689857"/>
            </a:xfrm>
            <a:prstGeom prst="ellipse">
              <a:avLst/>
            </a:prstGeom>
            <a:solidFill>
              <a:schemeClr val="accent6"/>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pSp>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75D3304-F06B-4905-8034-326782C7E4EA}"/>
              </a:ext>
            </a:extLst>
          </p:cNvPr>
          <p:cNvGrpSpPr/>
          <p:nvPr userDrawn="1"/>
        </p:nvGrpSpPr>
        <p:grpSpPr>
          <a:xfrm>
            <a:off x="2924901" y="1599606"/>
            <a:ext cx="6342197" cy="3484608"/>
            <a:chOff x="-548507" y="477868"/>
            <a:chExt cx="11570449" cy="6357177"/>
          </a:xfrm>
        </p:grpSpPr>
        <p:sp>
          <p:nvSpPr>
            <p:cNvPr id="3" name="Freeform: Shape 2">
              <a:extLst>
                <a:ext uri="{FF2B5EF4-FFF2-40B4-BE49-F238E27FC236}">
                  <a16:creationId xmlns:a16="http://schemas.microsoft.com/office/drawing/2014/main" id="{07F8A63B-D184-4CD5-8DBC-971A155CA923}"/>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A0B5DC62-199C-4D62-8C73-F7A0D4D68F6E}"/>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72E1BB28-E75E-43C6-A518-41157449D91C}"/>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2E3A7629-E620-4EE4-9D18-57F801E2DA6D}"/>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D2E17E0E-FDBA-4A1F-B35B-4A34A311CB8A}"/>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078CB813-0DBC-4674-9CCC-578B191804BD}"/>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EA461F5A-82E3-44FD-8776-84AECCFDBA9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A7A05AF-5E39-45CA-B25D-95424BDF8CE4}"/>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1EA28B16-E0A2-4B85-8806-216B2E392249}"/>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D0038EED-C7DA-48EE-AAD1-4DA9DEB7562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D62659C9-8BB8-41FC-9D6E-ED553BB90C46}"/>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50CCA88F-3BEA-464E-A4B9-A2B716420923}"/>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그림 개체 틀 2">
            <a:extLst>
              <a:ext uri="{FF2B5EF4-FFF2-40B4-BE49-F238E27FC236}">
                <a16:creationId xmlns:a16="http://schemas.microsoft.com/office/drawing/2014/main" id="{64B25DB6-835E-4C42-B6ED-3C69DB29AD18}"/>
              </a:ext>
            </a:extLst>
          </p:cNvPr>
          <p:cNvSpPr>
            <a:spLocks noGrp="1"/>
          </p:cNvSpPr>
          <p:nvPr>
            <p:ph type="pic" sz="quarter" idx="14" hasCustomPrompt="1"/>
          </p:nvPr>
        </p:nvSpPr>
        <p:spPr>
          <a:xfrm>
            <a:off x="3776996" y="1772575"/>
            <a:ext cx="4679027" cy="2846129"/>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 And Send To Back</a:t>
            </a:r>
            <a:endParaRPr lang="ko-KR" altLang="en-US" dirty="0"/>
          </a:p>
        </p:txBody>
      </p:sp>
      <p:sp>
        <p:nvSpPr>
          <p:cNvPr id="17" name="Text Placeholder 9">
            <a:extLst>
              <a:ext uri="{FF2B5EF4-FFF2-40B4-BE49-F238E27FC236}">
                <a16:creationId xmlns:a16="http://schemas.microsoft.com/office/drawing/2014/main" id="{94E4B220-F13F-4399-A985-9091E84BCEE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18" name="Group 17">
            <a:extLst>
              <a:ext uri="{FF2B5EF4-FFF2-40B4-BE49-F238E27FC236}">
                <a16:creationId xmlns:a16="http://schemas.microsoft.com/office/drawing/2014/main" id="{85CEEFBF-292E-495F-BB21-82A3E7605A30}"/>
              </a:ext>
            </a:extLst>
          </p:cNvPr>
          <p:cNvGrpSpPr/>
          <p:nvPr userDrawn="1"/>
        </p:nvGrpSpPr>
        <p:grpSpPr>
          <a:xfrm rot="5400000">
            <a:off x="5981671" y="5720329"/>
            <a:ext cx="228658" cy="1691575"/>
            <a:chOff x="7316420" y="1861156"/>
            <a:chExt cx="689857" cy="5103452"/>
          </a:xfrm>
        </p:grpSpPr>
        <p:sp>
          <p:nvSpPr>
            <p:cNvPr id="19" name="Oval 18">
              <a:extLst>
                <a:ext uri="{FF2B5EF4-FFF2-40B4-BE49-F238E27FC236}">
                  <a16:creationId xmlns:a16="http://schemas.microsoft.com/office/drawing/2014/main" id="{E0120445-9D2E-4C38-8C0F-33C6328651CD}"/>
                </a:ext>
              </a:extLst>
            </p:cNvPr>
            <p:cNvSpPr/>
            <p:nvPr/>
          </p:nvSpPr>
          <p:spPr>
            <a:xfrm>
              <a:off x="7316420" y="1861156"/>
              <a:ext cx="689857" cy="689857"/>
            </a:xfrm>
            <a:prstGeom prst="ellipse">
              <a:avLst/>
            </a:prstGeom>
            <a:solidFill>
              <a:schemeClr val="accent5"/>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20" name="Oval 19">
              <a:extLst>
                <a:ext uri="{FF2B5EF4-FFF2-40B4-BE49-F238E27FC236}">
                  <a16:creationId xmlns:a16="http://schemas.microsoft.com/office/drawing/2014/main" id="{4B27002C-0EA3-441D-8EE5-2A664BC84F29}"/>
                </a:ext>
              </a:extLst>
            </p:cNvPr>
            <p:cNvSpPr/>
            <p:nvPr/>
          </p:nvSpPr>
          <p:spPr>
            <a:xfrm>
              <a:off x="7316420" y="2743875"/>
              <a:ext cx="689857" cy="689857"/>
            </a:xfrm>
            <a:prstGeom prst="ellipse">
              <a:avLst/>
            </a:prstGeom>
            <a:solidFill>
              <a:schemeClr val="accent4"/>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21" name="Oval 20">
              <a:extLst>
                <a:ext uri="{FF2B5EF4-FFF2-40B4-BE49-F238E27FC236}">
                  <a16:creationId xmlns:a16="http://schemas.microsoft.com/office/drawing/2014/main" id="{C6D07AB3-E8A0-491A-8859-5F26088CA6BC}"/>
                </a:ext>
              </a:extLst>
            </p:cNvPr>
            <p:cNvSpPr/>
            <p:nvPr/>
          </p:nvSpPr>
          <p:spPr>
            <a:xfrm>
              <a:off x="7316420" y="3626594"/>
              <a:ext cx="689857" cy="689857"/>
            </a:xfrm>
            <a:prstGeom prst="ellipse">
              <a:avLst/>
            </a:prstGeom>
            <a:solidFill>
              <a:schemeClr val="accent3"/>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22" name="Oval 21">
              <a:extLst>
                <a:ext uri="{FF2B5EF4-FFF2-40B4-BE49-F238E27FC236}">
                  <a16:creationId xmlns:a16="http://schemas.microsoft.com/office/drawing/2014/main" id="{8446FD9E-F308-440E-B090-CBC9FC7EE219}"/>
                </a:ext>
              </a:extLst>
            </p:cNvPr>
            <p:cNvSpPr/>
            <p:nvPr/>
          </p:nvSpPr>
          <p:spPr>
            <a:xfrm>
              <a:off x="7316420" y="4509313"/>
              <a:ext cx="689857" cy="689857"/>
            </a:xfrm>
            <a:prstGeom prst="ellipse">
              <a:avLst/>
            </a:prstGeom>
            <a:solidFill>
              <a:schemeClr val="accent2"/>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23" name="Oval 22">
              <a:extLst>
                <a:ext uri="{FF2B5EF4-FFF2-40B4-BE49-F238E27FC236}">
                  <a16:creationId xmlns:a16="http://schemas.microsoft.com/office/drawing/2014/main" id="{06C1D924-6DAE-4F41-9584-1AA770C6A40F}"/>
                </a:ext>
              </a:extLst>
            </p:cNvPr>
            <p:cNvSpPr/>
            <p:nvPr/>
          </p:nvSpPr>
          <p:spPr>
            <a:xfrm>
              <a:off x="7316420" y="5392032"/>
              <a:ext cx="689857" cy="689857"/>
            </a:xfrm>
            <a:prstGeom prst="ellipse">
              <a:avLst/>
            </a:prstGeom>
            <a:solidFill>
              <a:schemeClr val="accent1"/>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24" name="Oval 23">
              <a:extLst>
                <a:ext uri="{FF2B5EF4-FFF2-40B4-BE49-F238E27FC236}">
                  <a16:creationId xmlns:a16="http://schemas.microsoft.com/office/drawing/2014/main" id="{4A545195-1C5A-4D1D-9E72-47CD0C01F8B9}"/>
                </a:ext>
              </a:extLst>
            </p:cNvPr>
            <p:cNvSpPr/>
            <p:nvPr/>
          </p:nvSpPr>
          <p:spPr>
            <a:xfrm>
              <a:off x="7316420" y="6274751"/>
              <a:ext cx="689857" cy="689857"/>
            </a:xfrm>
            <a:prstGeom prst="ellipse">
              <a:avLst/>
            </a:prstGeom>
            <a:solidFill>
              <a:schemeClr val="accent6"/>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pSp>
    </p:spTree>
    <p:extLst>
      <p:ext uri="{BB962C8B-B14F-4D97-AF65-F5344CB8AC3E}">
        <p14:creationId xmlns:p14="http://schemas.microsoft.com/office/powerpoint/2010/main" val="396492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F9DC0811-0AEE-48AE-88E3-0CE98AC8678E}"/>
              </a:ext>
            </a:extLst>
          </p:cNvPr>
          <p:cNvSpPr>
            <a:spLocks noGrp="1"/>
          </p:cNvSpPr>
          <p:nvPr>
            <p:ph type="pic" sz="quarter" idx="43" hasCustomPrompt="1"/>
          </p:nvPr>
        </p:nvSpPr>
        <p:spPr>
          <a:xfrm>
            <a:off x="4523957" y="1362066"/>
            <a:ext cx="1720091" cy="1720282"/>
          </a:xfrm>
          <a:prstGeom prst="ellipse">
            <a:avLst/>
          </a:prstGeom>
          <a:solidFill>
            <a:schemeClr val="bg1">
              <a:lumMod val="95000"/>
            </a:schemeClr>
          </a:solidFill>
          <a:ln w="47625">
            <a:solidFill>
              <a:schemeClr val="bg1"/>
            </a:solidFill>
          </a:ln>
          <a:effectLst>
            <a:outerShdw blurRad="63500" sx="102000" sy="102000" algn="ctr" rotWithShape="0">
              <a:prstClr val="black">
                <a:alpha val="40000"/>
              </a:prstClr>
            </a:outerShdw>
          </a:effectLst>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Picture Placeholder 2">
            <a:extLst>
              <a:ext uri="{FF2B5EF4-FFF2-40B4-BE49-F238E27FC236}">
                <a16:creationId xmlns:a16="http://schemas.microsoft.com/office/drawing/2014/main" id="{BB684A2A-4E63-4C7E-9DDA-5481BB9652DD}"/>
              </a:ext>
            </a:extLst>
          </p:cNvPr>
          <p:cNvSpPr>
            <a:spLocks noGrp="1"/>
          </p:cNvSpPr>
          <p:nvPr>
            <p:ph type="pic" sz="quarter" idx="44" hasCustomPrompt="1"/>
          </p:nvPr>
        </p:nvSpPr>
        <p:spPr>
          <a:xfrm>
            <a:off x="756409" y="4067345"/>
            <a:ext cx="1586755" cy="1586931"/>
          </a:xfrm>
          <a:prstGeom prst="ellipse">
            <a:avLst/>
          </a:prstGeom>
          <a:solidFill>
            <a:schemeClr val="bg1">
              <a:lumMod val="95000"/>
            </a:schemeClr>
          </a:solidFill>
          <a:ln w="47625">
            <a:solidFill>
              <a:schemeClr val="bg1"/>
            </a:solidFill>
          </a:ln>
          <a:effectLst>
            <a:outerShdw blurRad="63500" sx="102000" sy="102000" algn="ctr" rotWithShape="0">
              <a:prstClr val="black">
                <a:alpha val="40000"/>
              </a:prstClr>
            </a:outerShdw>
          </a:effectLst>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8" name="Picture Placeholder 2">
            <a:extLst>
              <a:ext uri="{FF2B5EF4-FFF2-40B4-BE49-F238E27FC236}">
                <a16:creationId xmlns:a16="http://schemas.microsoft.com/office/drawing/2014/main" id="{7FF7F52A-8872-45A7-9CB0-6399F1B288D6}"/>
              </a:ext>
            </a:extLst>
          </p:cNvPr>
          <p:cNvSpPr>
            <a:spLocks noGrp="1"/>
          </p:cNvSpPr>
          <p:nvPr userDrawn="1">
            <p:ph type="pic" sz="quarter" idx="45" hasCustomPrompt="1"/>
          </p:nvPr>
        </p:nvSpPr>
        <p:spPr>
          <a:xfrm>
            <a:off x="4554917" y="4067345"/>
            <a:ext cx="1586755" cy="1586931"/>
          </a:xfrm>
          <a:prstGeom prst="ellipse">
            <a:avLst/>
          </a:prstGeom>
          <a:solidFill>
            <a:schemeClr val="bg1">
              <a:lumMod val="95000"/>
            </a:schemeClr>
          </a:solidFill>
          <a:ln w="47625">
            <a:solidFill>
              <a:schemeClr val="bg1"/>
            </a:solidFill>
          </a:ln>
          <a:effectLst>
            <a:outerShdw blurRad="63500" sx="102000" sy="102000" algn="ctr" rotWithShape="0">
              <a:prstClr val="black">
                <a:alpha val="40000"/>
              </a:prstClr>
            </a:outerShdw>
          </a:effectLst>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21" name="Picture Placeholder 2">
            <a:extLst>
              <a:ext uri="{FF2B5EF4-FFF2-40B4-BE49-F238E27FC236}">
                <a16:creationId xmlns:a16="http://schemas.microsoft.com/office/drawing/2014/main" id="{08A4017F-6A05-43A5-995A-D8C10EA54CBA}"/>
              </a:ext>
            </a:extLst>
          </p:cNvPr>
          <p:cNvSpPr>
            <a:spLocks noGrp="1"/>
          </p:cNvSpPr>
          <p:nvPr userDrawn="1">
            <p:ph type="pic" sz="quarter" idx="46" hasCustomPrompt="1"/>
          </p:nvPr>
        </p:nvSpPr>
        <p:spPr>
          <a:xfrm>
            <a:off x="8353425" y="4067345"/>
            <a:ext cx="1586755" cy="1586931"/>
          </a:xfrm>
          <a:prstGeom prst="ellipse">
            <a:avLst/>
          </a:prstGeom>
          <a:solidFill>
            <a:schemeClr val="bg1">
              <a:lumMod val="95000"/>
            </a:schemeClr>
          </a:solidFill>
          <a:ln w="47625">
            <a:solidFill>
              <a:schemeClr val="bg1"/>
            </a:solidFill>
          </a:ln>
          <a:effectLst>
            <a:outerShdw blurRad="63500" sx="102000" sy="102000" algn="ctr" rotWithShape="0">
              <a:prstClr val="black">
                <a:alpha val="40000"/>
              </a:prstClr>
            </a:outerShdw>
          </a:effectLst>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grpSp>
        <p:nvGrpSpPr>
          <p:cNvPr id="29" name="Group 28">
            <a:extLst>
              <a:ext uri="{FF2B5EF4-FFF2-40B4-BE49-F238E27FC236}">
                <a16:creationId xmlns:a16="http://schemas.microsoft.com/office/drawing/2014/main" id="{770E9868-3AAD-4B34-BEA2-B50526787336}"/>
              </a:ext>
            </a:extLst>
          </p:cNvPr>
          <p:cNvGrpSpPr/>
          <p:nvPr userDrawn="1"/>
        </p:nvGrpSpPr>
        <p:grpSpPr>
          <a:xfrm rot="5400000">
            <a:off x="5981671" y="5720329"/>
            <a:ext cx="228658" cy="1691575"/>
            <a:chOff x="7316420" y="1861156"/>
            <a:chExt cx="689857" cy="5103452"/>
          </a:xfrm>
        </p:grpSpPr>
        <p:sp>
          <p:nvSpPr>
            <p:cNvPr id="30" name="Oval 29">
              <a:extLst>
                <a:ext uri="{FF2B5EF4-FFF2-40B4-BE49-F238E27FC236}">
                  <a16:creationId xmlns:a16="http://schemas.microsoft.com/office/drawing/2014/main" id="{2514F1D8-E525-4DE8-B724-643ABAC9AE07}"/>
                </a:ext>
              </a:extLst>
            </p:cNvPr>
            <p:cNvSpPr/>
            <p:nvPr/>
          </p:nvSpPr>
          <p:spPr>
            <a:xfrm>
              <a:off x="7316420" y="1861156"/>
              <a:ext cx="689857" cy="689857"/>
            </a:xfrm>
            <a:prstGeom prst="ellipse">
              <a:avLst/>
            </a:prstGeom>
            <a:solidFill>
              <a:schemeClr val="accent5"/>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31" name="Oval 30">
              <a:extLst>
                <a:ext uri="{FF2B5EF4-FFF2-40B4-BE49-F238E27FC236}">
                  <a16:creationId xmlns:a16="http://schemas.microsoft.com/office/drawing/2014/main" id="{FE862A4C-2F3A-44EA-9B13-AB448370E669}"/>
                </a:ext>
              </a:extLst>
            </p:cNvPr>
            <p:cNvSpPr/>
            <p:nvPr/>
          </p:nvSpPr>
          <p:spPr>
            <a:xfrm>
              <a:off x="7316420" y="2743875"/>
              <a:ext cx="689857" cy="689857"/>
            </a:xfrm>
            <a:prstGeom prst="ellipse">
              <a:avLst/>
            </a:prstGeom>
            <a:solidFill>
              <a:schemeClr val="accent4"/>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32" name="Oval 31">
              <a:extLst>
                <a:ext uri="{FF2B5EF4-FFF2-40B4-BE49-F238E27FC236}">
                  <a16:creationId xmlns:a16="http://schemas.microsoft.com/office/drawing/2014/main" id="{D6328244-9B76-44AD-9D98-ECA17C45B083}"/>
                </a:ext>
              </a:extLst>
            </p:cNvPr>
            <p:cNvSpPr/>
            <p:nvPr/>
          </p:nvSpPr>
          <p:spPr>
            <a:xfrm>
              <a:off x="7316420" y="3626594"/>
              <a:ext cx="689857" cy="689857"/>
            </a:xfrm>
            <a:prstGeom prst="ellipse">
              <a:avLst/>
            </a:prstGeom>
            <a:solidFill>
              <a:schemeClr val="accent3"/>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33" name="Oval 32">
              <a:extLst>
                <a:ext uri="{FF2B5EF4-FFF2-40B4-BE49-F238E27FC236}">
                  <a16:creationId xmlns:a16="http://schemas.microsoft.com/office/drawing/2014/main" id="{0089F497-0BD5-4E18-85F6-8EE310F96D0B}"/>
                </a:ext>
              </a:extLst>
            </p:cNvPr>
            <p:cNvSpPr/>
            <p:nvPr/>
          </p:nvSpPr>
          <p:spPr>
            <a:xfrm>
              <a:off x="7316420" y="4509313"/>
              <a:ext cx="689857" cy="689857"/>
            </a:xfrm>
            <a:prstGeom prst="ellipse">
              <a:avLst/>
            </a:prstGeom>
            <a:solidFill>
              <a:schemeClr val="accent2"/>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34" name="Oval 33">
              <a:extLst>
                <a:ext uri="{FF2B5EF4-FFF2-40B4-BE49-F238E27FC236}">
                  <a16:creationId xmlns:a16="http://schemas.microsoft.com/office/drawing/2014/main" id="{56970D4C-7529-482D-9E5A-8E42BE680D8D}"/>
                </a:ext>
              </a:extLst>
            </p:cNvPr>
            <p:cNvSpPr/>
            <p:nvPr/>
          </p:nvSpPr>
          <p:spPr>
            <a:xfrm>
              <a:off x="7316420" y="5392032"/>
              <a:ext cx="689857" cy="689857"/>
            </a:xfrm>
            <a:prstGeom prst="ellipse">
              <a:avLst/>
            </a:prstGeom>
            <a:solidFill>
              <a:schemeClr val="accent1"/>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35" name="Oval 34">
              <a:extLst>
                <a:ext uri="{FF2B5EF4-FFF2-40B4-BE49-F238E27FC236}">
                  <a16:creationId xmlns:a16="http://schemas.microsoft.com/office/drawing/2014/main" id="{CF4CAE1C-AB8A-430F-A858-3AD8B0746998}"/>
                </a:ext>
              </a:extLst>
            </p:cNvPr>
            <p:cNvSpPr/>
            <p:nvPr/>
          </p:nvSpPr>
          <p:spPr>
            <a:xfrm>
              <a:off x="7316420" y="6274751"/>
              <a:ext cx="689857" cy="689857"/>
            </a:xfrm>
            <a:prstGeom prst="ellipse">
              <a:avLst/>
            </a:prstGeom>
            <a:solidFill>
              <a:schemeClr val="accent6"/>
            </a:solidFill>
            <a:ln w="63500">
              <a:no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EDA40FE-25EC-4F3B-AFD0-21C347F85953}"/>
              </a:ext>
            </a:extLst>
          </p:cNvPr>
          <p:cNvSpPr>
            <a:spLocks noGrp="1"/>
          </p:cNvSpPr>
          <p:nvPr>
            <p:ph type="pic" sz="quarter" idx="43" hasCustomPrompt="1"/>
          </p:nvPr>
        </p:nvSpPr>
        <p:spPr>
          <a:xfrm>
            <a:off x="769399" y="-1"/>
            <a:ext cx="6881081" cy="6871547"/>
          </a:xfrm>
          <a:custGeom>
            <a:avLst/>
            <a:gdLst>
              <a:gd name="connsiteX0" fmla="*/ 0 w 6858000"/>
              <a:gd name="connsiteY0" fmla="*/ 0 h 6848498"/>
              <a:gd name="connsiteX1" fmla="*/ 3429000 w 6858000"/>
              <a:gd name="connsiteY1" fmla="*/ 0 h 6848498"/>
              <a:gd name="connsiteX2" fmla="*/ 6858000 w 6858000"/>
              <a:gd name="connsiteY2" fmla="*/ 3429000 h 6848498"/>
              <a:gd name="connsiteX3" fmla="*/ 3438502 w 6858000"/>
              <a:gd name="connsiteY3" fmla="*/ 6848498 h 6848498"/>
              <a:gd name="connsiteX4" fmla="*/ 9502 w 6858000"/>
              <a:gd name="connsiteY4" fmla="*/ 6848498 h 6848498"/>
              <a:gd name="connsiteX5" fmla="*/ 3429000 w 6858000"/>
              <a:gd name="connsiteY5" fmla="*/ 3429000 h 6848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0" h="6848498">
                <a:moveTo>
                  <a:pt x="0" y="0"/>
                </a:moveTo>
                <a:lnTo>
                  <a:pt x="3429000" y="0"/>
                </a:lnTo>
                <a:lnTo>
                  <a:pt x="6858000" y="3429000"/>
                </a:lnTo>
                <a:lnTo>
                  <a:pt x="3438502" y="6848498"/>
                </a:lnTo>
                <a:lnTo>
                  <a:pt x="9502" y="6848498"/>
                </a:lnTo>
                <a:lnTo>
                  <a:pt x="3429000" y="3429000"/>
                </a:lnTo>
                <a:close/>
              </a:path>
            </a:pathLst>
          </a:custGeom>
          <a:solidFill>
            <a:schemeClr val="bg1">
              <a:lumMod val="95000"/>
            </a:schemeClr>
          </a:solidFill>
        </p:spPr>
        <p:txBody>
          <a:bodyPr wrap="square" anchor="ctr">
            <a:noAutofit/>
          </a:bodyP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0" name="Picture Placeholder 9">
            <a:extLst>
              <a:ext uri="{FF2B5EF4-FFF2-40B4-BE49-F238E27FC236}">
                <a16:creationId xmlns:a16="http://schemas.microsoft.com/office/drawing/2014/main" id="{3B18C6E2-188D-48FE-BE1D-63F8CBBE66EE}"/>
              </a:ext>
            </a:extLst>
          </p:cNvPr>
          <p:cNvSpPr>
            <a:spLocks noGrp="1"/>
          </p:cNvSpPr>
          <p:nvPr>
            <p:ph type="pic" sz="quarter" idx="44" hasCustomPrompt="1"/>
          </p:nvPr>
        </p:nvSpPr>
        <p:spPr>
          <a:xfrm>
            <a:off x="-5528" y="0"/>
            <a:ext cx="3990210" cy="6858000"/>
          </a:xfrm>
          <a:custGeom>
            <a:avLst/>
            <a:gdLst>
              <a:gd name="connsiteX0" fmla="*/ 0 w 3984681"/>
              <a:gd name="connsiteY0" fmla="*/ 0 h 6848498"/>
              <a:gd name="connsiteX1" fmla="*/ 555684 w 3984681"/>
              <a:gd name="connsiteY1" fmla="*/ 0 h 6848498"/>
              <a:gd name="connsiteX2" fmla="*/ 3984681 w 3984681"/>
              <a:gd name="connsiteY2" fmla="*/ 3428997 h 6848498"/>
              <a:gd name="connsiteX3" fmla="*/ 565179 w 3984681"/>
              <a:gd name="connsiteY3" fmla="*/ 6848498 h 6848498"/>
              <a:gd name="connsiteX4" fmla="*/ 0 w 3984681"/>
              <a:gd name="connsiteY4" fmla="*/ 6848498 h 6848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4681" h="6848498">
                <a:moveTo>
                  <a:pt x="0" y="0"/>
                </a:moveTo>
                <a:lnTo>
                  <a:pt x="555684" y="0"/>
                </a:lnTo>
                <a:lnTo>
                  <a:pt x="3984681" y="3428997"/>
                </a:lnTo>
                <a:lnTo>
                  <a:pt x="565179" y="6848498"/>
                </a:lnTo>
                <a:lnTo>
                  <a:pt x="0" y="6848498"/>
                </a:lnTo>
                <a:close/>
              </a:path>
            </a:pathLst>
          </a:custGeom>
          <a:solidFill>
            <a:schemeClr val="bg1">
              <a:lumMod val="95000"/>
            </a:schemeClr>
          </a:solidFill>
        </p:spPr>
        <p:txBody>
          <a:bodyPr wrap="square" anchor="ctr">
            <a:noAutofit/>
          </a:bodyP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bg>
      <p:bgRef idx="1001">
        <a:schemeClr val="bg1"/>
      </p:bgRef>
    </p:bg>
    <p:spTree>
      <p:nvGrpSpPr>
        <p:cNvPr id="1" name=""/>
        <p:cNvGrpSpPr/>
        <p:nvPr/>
      </p:nvGrpSpPr>
      <p:grpSpPr>
        <a:xfrm>
          <a:off x="0" y="0"/>
          <a:ext cx="0" cy="0"/>
          <a:chOff x="0" y="0"/>
          <a:chExt cx="0" cy="0"/>
        </a:xfrm>
      </p:grpSpPr>
      <p:sp>
        <p:nvSpPr>
          <p:cNvPr id="141" name="Freeform: Shape 140">
            <a:extLst>
              <a:ext uri="{FF2B5EF4-FFF2-40B4-BE49-F238E27FC236}">
                <a16:creationId xmlns:a16="http://schemas.microsoft.com/office/drawing/2014/main" id="{E1A58DF6-EE24-4D91-8403-F5F5EE802B14}"/>
              </a:ext>
            </a:extLst>
          </p:cNvPr>
          <p:cNvSpPr/>
          <p:nvPr userDrawn="1"/>
        </p:nvSpPr>
        <p:spPr>
          <a:xfrm>
            <a:off x="0" y="-1"/>
            <a:ext cx="6210518" cy="6263593"/>
          </a:xfrm>
          <a:custGeom>
            <a:avLst/>
            <a:gdLst>
              <a:gd name="connsiteX0" fmla="*/ 0 w 6210518"/>
              <a:gd name="connsiteY0" fmla="*/ 0 h 6344514"/>
              <a:gd name="connsiteX1" fmla="*/ 6210518 w 6210518"/>
              <a:gd name="connsiteY1" fmla="*/ 0 h 6344514"/>
              <a:gd name="connsiteX2" fmla="*/ 0 w 6210518"/>
              <a:gd name="connsiteY2" fmla="*/ 6344514 h 6344514"/>
              <a:gd name="connsiteX0" fmla="*/ 0 w 6210518"/>
              <a:gd name="connsiteY0" fmla="*/ 0 h 6295961"/>
              <a:gd name="connsiteX1" fmla="*/ 6210518 w 6210518"/>
              <a:gd name="connsiteY1" fmla="*/ 0 h 6295961"/>
              <a:gd name="connsiteX2" fmla="*/ 0 w 6210518"/>
              <a:gd name="connsiteY2" fmla="*/ 6295961 h 6295961"/>
              <a:gd name="connsiteX3" fmla="*/ 0 w 6210518"/>
              <a:gd name="connsiteY3" fmla="*/ 0 h 6295961"/>
              <a:gd name="connsiteX0" fmla="*/ 0 w 6210518"/>
              <a:gd name="connsiteY0" fmla="*/ 0 h 6263593"/>
              <a:gd name="connsiteX1" fmla="*/ 6210518 w 6210518"/>
              <a:gd name="connsiteY1" fmla="*/ 0 h 6263593"/>
              <a:gd name="connsiteX2" fmla="*/ 0 w 6210518"/>
              <a:gd name="connsiteY2" fmla="*/ 6263593 h 6263593"/>
              <a:gd name="connsiteX3" fmla="*/ 0 w 6210518"/>
              <a:gd name="connsiteY3" fmla="*/ 0 h 6263593"/>
            </a:gdLst>
            <a:ahLst/>
            <a:cxnLst>
              <a:cxn ang="0">
                <a:pos x="connsiteX0" y="connsiteY0"/>
              </a:cxn>
              <a:cxn ang="0">
                <a:pos x="connsiteX1" y="connsiteY1"/>
              </a:cxn>
              <a:cxn ang="0">
                <a:pos x="connsiteX2" y="connsiteY2"/>
              </a:cxn>
              <a:cxn ang="0">
                <a:pos x="connsiteX3" y="connsiteY3"/>
              </a:cxn>
            </a:cxnLst>
            <a:rect l="l" t="t" r="r" b="b"/>
            <a:pathLst>
              <a:path w="6210518" h="6263593">
                <a:moveTo>
                  <a:pt x="0" y="0"/>
                </a:moveTo>
                <a:lnTo>
                  <a:pt x="6210518" y="0"/>
                </a:lnTo>
                <a:lnTo>
                  <a:pt x="0" y="6263593"/>
                </a:lnTo>
                <a:lnTo>
                  <a:pt x="0"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Picture Placeholder 135">
            <a:extLst>
              <a:ext uri="{FF2B5EF4-FFF2-40B4-BE49-F238E27FC236}">
                <a16:creationId xmlns:a16="http://schemas.microsoft.com/office/drawing/2014/main" id="{52619E89-8BE6-4882-80BE-E5B90A2E25D0}"/>
              </a:ext>
            </a:extLst>
          </p:cNvPr>
          <p:cNvSpPr>
            <a:spLocks noGrp="1"/>
          </p:cNvSpPr>
          <p:nvPr>
            <p:ph type="pic" sz="quarter" idx="43" hasCustomPrompt="1"/>
          </p:nvPr>
        </p:nvSpPr>
        <p:spPr>
          <a:xfrm>
            <a:off x="274951" y="665214"/>
            <a:ext cx="11588489" cy="3069750"/>
          </a:xfrm>
          <a:custGeom>
            <a:avLst/>
            <a:gdLst>
              <a:gd name="connsiteX0" fmla="*/ 8538295 w 11588489"/>
              <a:gd name="connsiteY0" fmla="*/ 1638313 h 3069750"/>
              <a:gd name="connsiteX1" fmla="*/ 9254015 w 11588489"/>
              <a:gd name="connsiteY1" fmla="*/ 2354032 h 3069750"/>
              <a:gd name="connsiteX2" fmla="*/ 8538297 w 11588489"/>
              <a:gd name="connsiteY2" fmla="*/ 3069750 h 3069750"/>
              <a:gd name="connsiteX3" fmla="*/ 7822577 w 11588489"/>
              <a:gd name="connsiteY3" fmla="*/ 2354032 h 3069750"/>
              <a:gd name="connsiteX4" fmla="*/ 10099736 w 11588489"/>
              <a:gd name="connsiteY4" fmla="*/ 1634131 h 3069750"/>
              <a:gd name="connsiteX5" fmla="*/ 10815454 w 11588489"/>
              <a:gd name="connsiteY5" fmla="*/ 2349850 h 3069750"/>
              <a:gd name="connsiteX6" fmla="*/ 10099737 w 11588489"/>
              <a:gd name="connsiteY6" fmla="*/ 3065568 h 3069750"/>
              <a:gd name="connsiteX7" fmla="*/ 9384018 w 11588489"/>
              <a:gd name="connsiteY7" fmla="*/ 2349849 h 3069750"/>
              <a:gd name="connsiteX8" fmla="*/ 6976855 w 11588489"/>
              <a:gd name="connsiteY8" fmla="*/ 1622938 h 3069750"/>
              <a:gd name="connsiteX9" fmla="*/ 7692574 w 11588489"/>
              <a:gd name="connsiteY9" fmla="*/ 2338658 h 3069750"/>
              <a:gd name="connsiteX10" fmla="*/ 6976856 w 11588489"/>
              <a:gd name="connsiteY10" fmla="*/ 3054377 h 3069750"/>
              <a:gd name="connsiteX11" fmla="*/ 6261136 w 11588489"/>
              <a:gd name="connsiteY11" fmla="*/ 2338657 h 3069750"/>
              <a:gd name="connsiteX12" fmla="*/ 5415414 w 11588489"/>
              <a:gd name="connsiteY12" fmla="*/ 1607564 h 3069750"/>
              <a:gd name="connsiteX13" fmla="*/ 6131134 w 11588489"/>
              <a:gd name="connsiteY13" fmla="*/ 2323284 h 3069750"/>
              <a:gd name="connsiteX14" fmla="*/ 5415415 w 11588489"/>
              <a:gd name="connsiteY14" fmla="*/ 3039002 h 3069750"/>
              <a:gd name="connsiteX15" fmla="*/ 4699696 w 11588489"/>
              <a:gd name="connsiteY15" fmla="*/ 2323283 h 3069750"/>
              <a:gd name="connsiteX16" fmla="*/ 3853976 w 11588489"/>
              <a:gd name="connsiteY16" fmla="*/ 1592191 h 3069750"/>
              <a:gd name="connsiteX17" fmla="*/ 4569692 w 11588489"/>
              <a:gd name="connsiteY17" fmla="*/ 2307910 h 3069750"/>
              <a:gd name="connsiteX18" fmla="*/ 3853976 w 11588489"/>
              <a:gd name="connsiteY18" fmla="*/ 3023628 h 3069750"/>
              <a:gd name="connsiteX19" fmla="*/ 3138256 w 11588489"/>
              <a:gd name="connsiteY19" fmla="*/ 2307910 h 3069750"/>
              <a:gd name="connsiteX20" fmla="*/ 2292535 w 11588489"/>
              <a:gd name="connsiteY20" fmla="*/ 1576817 h 3069750"/>
              <a:gd name="connsiteX21" fmla="*/ 3008253 w 11588489"/>
              <a:gd name="connsiteY21" fmla="*/ 2292536 h 3069750"/>
              <a:gd name="connsiteX22" fmla="*/ 2292536 w 11588489"/>
              <a:gd name="connsiteY22" fmla="*/ 3008255 h 3069750"/>
              <a:gd name="connsiteX23" fmla="*/ 1576817 w 11588489"/>
              <a:gd name="connsiteY23" fmla="*/ 2292535 h 3069750"/>
              <a:gd name="connsiteX24" fmla="*/ 731094 w 11588489"/>
              <a:gd name="connsiteY24" fmla="*/ 1561441 h 3069750"/>
              <a:gd name="connsiteX25" fmla="*/ 1446815 w 11588489"/>
              <a:gd name="connsiteY25" fmla="*/ 2277160 h 3069750"/>
              <a:gd name="connsiteX26" fmla="*/ 731095 w 11588489"/>
              <a:gd name="connsiteY26" fmla="*/ 2992879 h 3069750"/>
              <a:gd name="connsiteX27" fmla="*/ 15375 w 11588489"/>
              <a:gd name="connsiteY27" fmla="*/ 2277159 h 3069750"/>
              <a:gd name="connsiteX28" fmla="*/ 10872769 w 11588489"/>
              <a:gd name="connsiteY28" fmla="*/ 861096 h 3069750"/>
              <a:gd name="connsiteX29" fmla="*/ 11588489 w 11588489"/>
              <a:gd name="connsiteY29" fmla="*/ 1576815 h 3069750"/>
              <a:gd name="connsiteX30" fmla="*/ 10872770 w 11588489"/>
              <a:gd name="connsiteY30" fmla="*/ 2292534 h 3069750"/>
              <a:gd name="connsiteX31" fmla="*/ 10157052 w 11588489"/>
              <a:gd name="connsiteY31" fmla="*/ 1576814 h 3069750"/>
              <a:gd name="connsiteX32" fmla="*/ 7749888 w 11588489"/>
              <a:gd name="connsiteY32" fmla="*/ 849905 h 3069750"/>
              <a:gd name="connsiteX33" fmla="*/ 8465606 w 11588489"/>
              <a:gd name="connsiteY33" fmla="*/ 1565624 h 3069750"/>
              <a:gd name="connsiteX34" fmla="*/ 7749889 w 11588489"/>
              <a:gd name="connsiteY34" fmla="*/ 2281343 h 3069750"/>
              <a:gd name="connsiteX35" fmla="*/ 7034169 w 11588489"/>
              <a:gd name="connsiteY35" fmla="*/ 1565624 h 3069750"/>
              <a:gd name="connsiteX36" fmla="*/ 9311327 w 11588489"/>
              <a:gd name="connsiteY36" fmla="*/ 845723 h 3069750"/>
              <a:gd name="connsiteX37" fmla="*/ 10027046 w 11588489"/>
              <a:gd name="connsiteY37" fmla="*/ 1561442 h 3069750"/>
              <a:gd name="connsiteX38" fmla="*/ 9311329 w 11588489"/>
              <a:gd name="connsiteY38" fmla="*/ 2277161 h 3069750"/>
              <a:gd name="connsiteX39" fmla="*/ 8595610 w 11588489"/>
              <a:gd name="connsiteY39" fmla="*/ 1561441 h 3069750"/>
              <a:gd name="connsiteX40" fmla="*/ 6188447 w 11588489"/>
              <a:gd name="connsiteY40" fmla="*/ 834531 h 3069750"/>
              <a:gd name="connsiteX41" fmla="*/ 6904166 w 11588489"/>
              <a:gd name="connsiteY41" fmla="*/ 1550250 h 3069750"/>
              <a:gd name="connsiteX42" fmla="*/ 6188447 w 11588489"/>
              <a:gd name="connsiteY42" fmla="*/ 2265969 h 3069750"/>
              <a:gd name="connsiteX43" fmla="*/ 5472728 w 11588489"/>
              <a:gd name="connsiteY43" fmla="*/ 1550249 h 3069750"/>
              <a:gd name="connsiteX44" fmla="*/ 4627006 w 11588489"/>
              <a:gd name="connsiteY44" fmla="*/ 819156 h 3069750"/>
              <a:gd name="connsiteX45" fmla="*/ 5342726 w 11588489"/>
              <a:gd name="connsiteY45" fmla="*/ 1534875 h 3069750"/>
              <a:gd name="connsiteX46" fmla="*/ 4627008 w 11588489"/>
              <a:gd name="connsiteY46" fmla="*/ 2250595 h 3069750"/>
              <a:gd name="connsiteX47" fmla="*/ 3911289 w 11588489"/>
              <a:gd name="connsiteY47" fmla="*/ 1534875 h 3069750"/>
              <a:gd name="connsiteX48" fmla="*/ 3065568 w 11588489"/>
              <a:gd name="connsiteY48" fmla="*/ 803783 h 3069750"/>
              <a:gd name="connsiteX49" fmla="*/ 3781287 w 11588489"/>
              <a:gd name="connsiteY49" fmla="*/ 1519502 h 3069750"/>
              <a:gd name="connsiteX50" fmla="*/ 3065567 w 11588489"/>
              <a:gd name="connsiteY50" fmla="*/ 2235221 h 3069750"/>
              <a:gd name="connsiteX51" fmla="*/ 2349849 w 11588489"/>
              <a:gd name="connsiteY51" fmla="*/ 1519502 h 3069750"/>
              <a:gd name="connsiteX52" fmla="*/ 1504128 w 11588489"/>
              <a:gd name="connsiteY52" fmla="*/ 788408 h 3069750"/>
              <a:gd name="connsiteX53" fmla="*/ 2219846 w 11588489"/>
              <a:gd name="connsiteY53" fmla="*/ 1504127 h 3069750"/>
              <a:gd name="connsiteX54" fmla="*/ 1504128 w 11588489"/>
              <a:gd name="connsiteY54" fmla="*/ 2219847 h 3069750"/>
              <a:gd name="connsiteX55" fmla="*/ 788409 w 11588489"/>
              <a:gd name="connsiteY55" fmla="*/ 1504127 h 3069750"/>
              <a:gd name="connsiteX56" fmla="*/ 8522921 w 11588489"/>
              <a:gd name="connsiteY56" fmla="*/ 76872 h 3069750"/>
              <a:gd name="connsiteX57" fmla="*/ 9238640 w 11588489"/>
              <a:gd name="connsiteY57" fmla="*/ 792590 h 3069750"/>
              <a:gd name="connsiteX58" fmla="*/ 8522921 w 11588489"/>
              <a:gd name="connsiteY58" fmla="*/ 1508309 h 3069750"/>
              <a:gd name="connsiteX59" fmla="*/ 7807202 w 11588489"/>
              <a:gd name="connsiteY59" fmla="*/ 792589 h 3069750"/>
              <a:gd name="connsiteX60" fmla="*/ 10084360 w 11588489"/>
              <a:gd name="connsiteY60" fmla="*/ 72688 h 3069750"/>
              <a:gd name="connsiteX61" fmla="*/ 10800080 w 11588489"/>
              <a:gd name="connsiteY61" fmla="*/ 788407 h 3069750"/>
              <a:gd name="connsiteX62" fmla="*/ 10084362 w 11588489"/>
              <a:gd name="connsiteY62" fmla="*/ 1504125 h 3069750"/>
              <a:gd name="connsiteX63" fmla="*/ 9368642 w 11588489"/>
              <a:gd name="connsiteY63" fmla="*/ 788406 h 3069750"/>
              <a:gd name="connsiteX64" fmla="*/ 6961480 w 11588489"/>
              <a:gd name="connsiteY64" fmla="*/ 61496 h 3069750"/>
              <a:gd name="connsiteX65" fmla="*/ 7677199 w 11588489"/>
              <a:gd name="connsiteY65" fmla="*/ 777215 h 3069750"/>
              <a:gd name="connsiteX66" fmla="*/ 6961481 w 11588489"/>
              <a:gd name="connsiteY66" fmla="*/ 1492934 h 3069750"/>
              <a:gd name="connsiteX67" fmla="*/ 6245761 w 11588489"/>
              <a:gd name="connsiteY67" fmla="*/ 777215 h 3069750"/>
              <a:gd name="connsiteX68" fmla="*/ 5400039 w 11588489"/>
              <a:gd name="connsiteY68" fmla="*/ 46123 h 3069750"/>
              <a:gd name="connsiteX69" fmla="*/ 6115758 w 11588489"/>
              <a:gd name="connsiteY69" fmla="*/ 761842 h 3069750"/>
              <a:gd name="connsiteX70" fmla="*/ 5400040 w 11588489"/>
              <a:gd name="connsiteY70" fmla="*/ 1477561 h 3069750"/>
              <a:gd name="connsiteX71" fmla="*/ 4684320 w 11588489"/>
              <a:gd name="connsiteY71" fmla="*/ 761841 h 3069750"/>
              <a:gd name="connsiteX72" fmla="*/ 3838601 w 11588489"/>
              <a:gd name="connsiteY72" fmla="*/ 30748 h 3069750"/>
              <a:gd name="connsiteX73" fmla="*/ 4554317 w 11588489"/>
              <a:gd name="connsiteY73" fmla="*/ 746468 h 3069750"/>
              <a:gd name="connsiteX74" fmla="*/ 3838601 w 11588489"/>
              <a:gd name="connsiteY74" fmla="*/ 1462185 h 3069750"/>
              <a:gd name="connsiteX75" fmla="*/ 3122882 w 11588489"/>
              <a:gd name="connsiteY75" fmla="*/ 746466 h 3069750"/>
              <a:gd name="connsiteX76" fmla="*/ 2277161 w 11588489"/>
              <a:gd name="connsiteY76" fmla="*/ 15374 h 3069750"/>
              <a:gd name="connsiteX77" fmla="*/ 2992879 w 11588489"/>
              <a:gd name="connsiteY77" fmla="*/ 731094 h 3069750"/>
              <a:gd name="connsiteX78" fmla="*/ 2277161 w 11588489"/>
              <a:gd name="connsiteY78" fmla="*/ 1446812 h 3069750"/>
              <a:gd name="connsiteX79" fmla="*/ 1561440 w 11588489"/>
              <a:gd name="connsiteY79" fmla="*/ 731092 h 3069750"/>
              <a:gd name="connsiteX80" fmla="*/ 715719 w 11588489"/>
              <a:gd name="connsiteY80" fmla="*/ 0 h 3069750"/>
              <a:gd name="connsiteX81" fmla="*/ 1431439 w 11588489"/>
              <a:gd name="connsiteY81" fmla="*/ 715719 h 3069750"/>
              <a:gd name="connsiteX82" fmla="*/ 715719 w 11588489"/>
              <a:gd name="connsiteY82" fmla="*/ 1431438 h 3069750"/>
              <a:gd name="connsiteX83" fmla="*/ 0 w 11588489"/>
              <a:gd name="connsiteY83" fmla="*/ 715719 h 306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1588489" h="3069750">
                <a:moveTo>
                  <a:pt x="8538295" y="1638313"/>
                </a:moveTo>
                <a:lnTo>
                  <a:pt x="9254015" y="2354032"/>
                </a:lnTo>
                <a:lnTo>
                  <a:pt x="8538297" y="3069750"/>
                </a:lnTo>
                <a:lnTo>
                  <a:pt x="7822577" y="2354032"/>
                </a:lnTo>
                <a:close/>
                <a:moveTo>
                  <a:pt x="10099736" y="1634131"/>
                </a:moveTo>
                <a:lnTo>
                  <a:pt x="10815454" y="2349850"/>
                </a:lnTo>
                <a:lnTo>
                  <a:pt x="10099737" y="3065568"/>
                </a:lnTo>
                <a:lnTo>
                  <a:pt x="9384018" y="2349849"/>
                </a:lnTo>
                <a:close/>
                <a:moveTo>
                  <a:pt x="6976855" y="1622938"/>
                </a:moveTo>
                <a:lnTo>
                  <a:pt x="7692574" y="2338658"/>
                </a:lnTo>
                <a:lnTo>
                  <a:pt x="6976856" y="3054377"/>
                </a:lnTo>
                <a:lnTo>
                  <a:pt x="6261136" y="2338657"/>
                </a:lnTo>
                <a:close/>
                <a:moveTo>
                  <a:pt x="5415414" y="1607564"/>
                </a:moveTo>
                <a:lnTo>
                  <a:pt x="6131134" y="2323284"/>
                </a:lnTo>
                <a:lnTo>
                  <a:pt x="5415415" y="3039002"/>
                </a:lnTo>
                <a:lnTo>
                  <a:pt x="4699696" y="2323283"/>
                </a:lnTo>
                <a:close/>
                <a:moveTo>
                  <a:pt x="3853976" y="1592191"/>
                </a:moveTo>
                <a:lnTo>
                  <a:pt x="4569692" y="2307910"/>
                </a:lnTo>
                <a:lnTo>
                  <a:pt x="3853976" y="3023628"/>
                </a:lnTo>
                <a:lnTo>
                  <a:pt x="3138256" y="2307910"/>
                </a:lnTo>
                <a:close/>
                <a:moveTo>
                  <a:pt x="2292535" y="1576817"/>
                </a:moveTo>
                <a:lnTo>
                  <a:pt x="3008253" y="2292536"/>
                </a:lnTo>
                <a:lnTo>
                  <a:pt x="2292536" y="3008255"/>
                </a:lnTo>
                <a:lnTo>
                  <a:pt x="1576817" y="2292535"/>
                </a:lnTo>
                <a:close/>
                <a:moveTo>
                  <a:pt x="731094" y="1561441"/>
                </a:moveTo>
                <a:lnTo>
                  <a:pt x="1446815" y="2277160"/>
                </a:lnTo>
                <a:lnTo>
                  <a:pt x="731095" y="2992879"/>
                </a:lnTo>
                <a:lnTo>
                  <a:pt x="15375" y="2277159"/>
                </a:lnTo>
                <a:close/>
                <a:moveTo>
                  <a:pt x="10872769" y="861096"/>
                </a:moveTo>
                <a:lnTo>
                  <a:pt x="11588489" y="1576815"/>
                </a:lnTo>
                <a:lnTo>
                  <a:pt x="10872770" y="2292534"/>
                </a:lnTo>
                <a:lnTo>
                  <a:pt x="10157052" y="1576814"/>
                </a:lnTo>
                <a:close/>
                <a:moveTo>
                  <a:pt x="7749888" y="849905"/>
                </a:moveTo>
                <a:lnTo>
                  <a:pt x="8465606" y="1565624"/>
                </a:lnTo>
                <a:lnTo>
                  <a:pt x="7749889" y="2281343"/>
                </a:lnTo>
                <a:lnTo>
                  <a:pt x="7034169" y="1565624"/>
                </a:lnTo>
                <a:close/>
                <a:moveTo>
                  <a:pt x="9311327" y="845723"/>
                </a:moveTo>
                <a:lnTo>
                  <a:pt x="10027046" y="1561442"/>
                </a:lnTo>
                <a:lnTo>
                  <a:pt x="9311329" y="2277161"/>
                </a:lnTo>
                <a:lnTo>
                  <a:pt x="8595610" y="1561441"/>
                </a:lnTo>
                <a:close/>
                <a:moveTo>
                  <a:pt x="6188447" y="834531"/>
                </a:moveTo>
                <a:lnTo>
                  <a:pt x="6904166" y="1550250"/>
                </a:lnTo>
                <a:lnTo>
                  <a:pt x="6188447" y="2265969"/>
                </a:lnTo>
                <a:lnTo>
                  <a:pt x="5472728" y="1550249"/>
                </a:lnTo>
                <a:close/>
                <a:moveTo>
                  <a:pt x="4627006" y="819156"/>
                </a:moveTo>
                <a:lnTo>
                  <a:pt x="5342726" y="1534875"/>
                </a:lnTo>
                <a:lnTo>
                  <a:pt x="4627008" y="2250595"/>
                </a:lnTo>
                <a:lnTo>
                  <a:pt x="3911289" y="1534875"/>
                </a:lnTo>
                <a:close/>
                <a:moveTo>
                  <a:pt x="3065568" y="803783"/>
                </a:moveTo>
                <a:lnTo>
                  <a:pt x="3781287" y="1519502"/>
                </a:lnTo>
                <a:lnTo>
                  <a:pt x="3065567" y="2235221"/>
                </a:lnTo>
                <a:lnTo>
                  <a:pt x="2349849" y="1519502"/>
                </a:lnTo>
                <a:close/>
                <a:moveTo>
                  <a:pt x="1504128" y="788408"/>
                </a:moveTo>
                <a:lnTo>
                  <a:pt x="2219846" y="1504127"/>
                </a:lnTo>
                <a:lnTo>
                  <a:pt x="1504128" y="2219847"/>
                </a:lnTo>
                <a:lnTo>
                  <a:pt x="788409" y="1504127"/>
                </a:lnTo>
                <a:close/>
                <a:moveTo>
                  <a:pt x="8522921" y="76872"/>
                </a:moveTo>
                <a:lnTo>
                  <a:pt x="9238640" y="792590"/>
                </a:lnTo>
                <a:lnTo>
                  <a:pt x="8522921" y="1508309"/>
                </a:lnTo>
                <a:lnTo>
                  <a:pt x="7807202" y="792589"/>
                </a:lnTo>
                <a:close/>
                <a:moveTo>
                  <a:pt x="10084360" y="72688"/>
                </a:moveTo>
                <a:lnTo>
                  <a:pt x="10800080" y="788407"/>
                </a:lnTo>
                <a:lnTo>
                  <a:pt x="10084362" y="1504125"/>
                </a:lnTo>
                <a:lnTo>
                  <a:pt x="9368642" y="788406"/>
                </a:lnTo>
                <a:close/>
                <a:moveTo>
                  <a:pt x="6961480" y="61496"/>
                </a:moveTo>
                <a:lnTo>
                  <a:pt x="7677199" y="777215"/>
                </a:lnTo>
                <a:lnTo>
                  <a:pt x="6961481" y="1492934"/>
                </a:lnTo>
                <a:lnTo>
                  <a:pt x="6245761" y="777215"/>
                </a:lnTo>
                <a:close/>
                <a:moveTo>
                  <a:pt x="5400039" y="46123"/>
                </a:moveTo>
                <a:lnTo>
                  <a:pt x="6115758" y="761842"/>
                </a:lnTo>
                <a:lnTo>
                  <a:pt x="5400040" y="1477561"/>
                </a:lnTo>
                <a:lnTo>
                  <a:pt x="4684320" y="761841"/>
                </a:lnTo>
                <a:close/>
                <a:moveTo>
                  <a:pt x="3838601" y="30748"/>
                </a:moveTo>
                <a:lnTo>
                  <a:pt x="4554317" y="746468"/>
                </a:lnTo>
                <a:lnTo>
                  <a:pt x="3838601" y="1462185"/>
                </a:lnTo>
                <a:lnTo>
                  <a:pt x="3122882" y="746466"/>
                </a:lnTo>
                <a:close/>
                <a:moveTo>
                  <a:pt x="2277161" y="15374"/>
                </a:moveTo>
                <a:lnTo>
                  <a:pt x="2992879" y="731094"/>
                </a:lnTo>
                <a:lnTo>
                  <a:pt x="2277161" y="1446812"/>
                </a:lnTo>
                <a:lnTo>
                  <a:pt x="1561440" y="731092"/>
                </a:lnTo>
                <a:close/>
                <a:moveTo>
                  <a:pt x="715719" y="0"/>
                </a:moveTo>
                <a:lnTo>
                  <a:pt x="1431439" y="715719"/>
                </a:lnTo>
                <a:lnTo>
                  <a:pt x="715719" y="1431438"/>
                </a:lnTo>
                <a:lnTo>
                  <a:pt x="0" y="715719"/>
                </a:lnTo>
                <a:close/>
              </a:path>
            </a:pathLst>
          </a:custGeom>
          <a:solidFill>
            <a:schemeClr val="bg1">
              <a:lumMod val="95000"/>
            </a:schemeClr>
          </a:solidFill>
        </p:spPr>
        <p:txBody>
          <a:bodyPr wrap="square" anchor="ctr">
            <a:noAutofit/>
          </a:bodyP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19958567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7" r:id="rId6"/>
    <p:sldLayoutId id="2147483678" r:id="rId7"/>
    <p:sldLayoutId id="2147483679" r:id="rId8"/>
    <p:sldLayoutId id="2147483680" r:id="rId9"/>
    <p:sldLayoutId id="2147483682" r:id="rId10"/>
    <p:sldLayoutId id="2147483683" r:id="rId11"/>
    <p:sldLayoutId id="2147483684" r:id="rId12"/>
    <p:sldLayoutId id="2147483686" r:id="rId13"/>
    <p:sldLayoutId id="2147483689" r:id="rId14"/>
    <p:sldLayoutId id="2147483687" r:id="rId15"/>
    <p:sldLayoutId id="2147483688" r:id="rId16"/>
    <p:sldLayoutId id="2147483671" r:id="rId17"/>
    <p:sldLayoutId id="214748367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Freeform: Shape 215">
            <a:extLst>
              <a:ext uri="{FF2B5EF4-FFF2-40B4-BE49-F238E27FC236}">
                <a16:creationId xmlns:a16="http://schemas.microsoft.com/office/drawing/2014/main" id="{233D3CD7-9872-4F63-99F1-3EE76D918E97}"/>
              </a:ext>
            </a:extLst>
          </p:cNvPr>
          <p:cNvSpPr/>
          <p:nvPr/>
        </p:nvSpPr>
        <p:spPr>
          <a:xfrm>
            <a:off x="237392" y="147551"/>
            <a:ext cx="11717216" cy="6356838"/>
          </a:xfrm>
          <a:custGeom>
            <a:avLst/>
            <a:gdLst>
              <a:gd name="connsiteX0" fmla="*/ 235323 w 11588262"/>
              <a:gd name="connsiteY0" fmla="*/ 105701 h 6356838"/>
              <a:gd name="connsiteX1" fmla="*/ 118762 w 11588262"/>
              <a:gd name="connsiteY1" fmla="*/ 220744 h 6356838"/>
              <a:gd name="connsiteX2" fmla="*/ 118762 w 11588262"/>
              <a:gd name="connsiteY2" fmla="*/ 6136095 h 6356838"/>
              <a:gd name="connsiteX3" fmla="*/ 235323 w 11588262"/>
              <a:gd name="connsiteY3" fmla="*/ 6251137 h 6356838"/>
              <a:gd name="connsiteX4" fmla="*/ 11352940 w 11588262"/>
              <a:gd name="connsiteY4" fmla="*/ 6251137 h 6356838"/>
              <a:gd name="connsiteX5" fmla="*/ 11469501 w 11588262"/>
              <a:gd name="connsiteY5" fmla="*/ 6136095 h 6356838"/>
              <a:gd name="connsiteX6" fmla="*/ 11469501 w 11588262"/>
              <a:gd name="connsiteY6" fmla="*/ 220744 h 6356838"/>
              <a:gd name="connsiteX7" fmla="*/ 11352940 w 11588262"/>
              <a:gd name="connsiteY7" fmla="*/ 105701 h 6356838"/>
              <a:gd name="connsiteX8" fmla="*/ 119000 w 11588262"/>
              <a:gd name="connsiteY8" fmla="*/ 0 h 6356838"/>
              <a:gd name="connsiteX9" fmla="*/ 11469262 w 11588262"/>
              <a:gd name="connsiteY9" fmla="*/ 0 h 6356838"/>
              <a:gd name="connsiteX10" fmla="*/ 11588262 w 11588262"/>
              <a:gd name="connsiteY10" fmla="*/ 119000 h 6356838"/>
              <a:gd name="connsiteX11" fmla="*/ 11588262 w 11588262"/>
              <a:gd name="connsiteY11" fmla="*/ 6237838 h 6356838"/>
              <a:gd name="connsiteX12" fmla="*/ 11469262 w 11588262"/>
              <a:gd name="connsiteY12" fmla="*/ 6356838 h 6356838"/>
              <a:gd name="connsiteX13" fmla="*/ 119000 w 11588262"/>
              <a:gd name="connsiteY13" fmla="*/ 6356838 h 6356838"/>
              <a:gd name="connsiteX14" fmla="*/ 0 w 11588262"/>
              <a:gd name="connsiteY14" fmla="*/ 6237838 h 6356838"/>
              <a:gd name="connsiteX15" fmla="*/ 0 w 11588262"/>
              <a:gd name="connsiteY15" fmla="*/ 119000 h 6356838"/>
              <a:gd name="connsiteX16" fmla="*/ 119000 w 11588262"/>
              <a:gd name="connsiteY16" fmla="*/ 0 h 635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88262" h="6356838">
                <a:moveTo>
                  <a:pt x="235323" y="105701"/>
                </a:moveTo>
                <a:cubicBezTo>
                  <a:pt x="170948" y="105701"/>
                  <a:pt x="118762" y="157207"/>
                  <a:pt x="118762" y="220744"/>
                </a:cubicBezTo>
                <a:lnTo>
                  <a:pt x="118762" y="6136095"/>
                </a:lnTo>
                <a:cubicBezTo>
                  <a:pt x="118762" y="6199631"/>
                  <a:pt x="170948" y="6251137"/>
                  <a:pt x="235323" y="6251137"/>
                </a:cubicBezTo>
                <a:lnTo>
                  <a:pt x="11352940" y="6251137"/>
                </a:lnTo>
                <a:cubicBezTo>
                  <a:pt x="11417315" y="6251137"/>
                  <a:pt x="11469501" y="6199631"/>
                  <a:pt x="11469501" y="6136095"/>
                </a:cubicBezTo>
                <a:lnTo>
                  <a:pt x="11469501" y="220744"/>
                </a:lnTo>
                <a:cubicBezTo>
                  <a:pt x="11469501" y="157207"/>
                  <a:pt x="11417315" y="105701"/>
                  <a:pt x="11352940" y="105701"/>
                </a:cubicBezTo>
                <a:close/>
                <a:moveTo>
                  <a:pt x="119000" y="0"/>
                </a:moveTo>
                <a:lnTo>
                  <a:pt x="11469262" y="0"/>
                </a:lnTo>
                <a:cubicBezTo>
                  <a:pt x="11534984" y="0"/>
                  <a:pt x="11588262" y="53278"/>
                  <a:pt x="11588262" y="119000"/>
                </a:cubicBezTo>
                <a:lnTo>
                  <a:pt x="11588262" y="6237838"/>
                </a:lnTo>
                <a:cubicBezTo>
                  <a:pt x="11588262" y="6303560"/>
                  <a:pt x="11534984" y="6356838"/>
                  <a:pt x="11469262" y="6356838"/>
                </a:cubicBezTo>
                <a:lnTo>
                  <a:pt x="119000" y="6356838"/>
                </a:lnTo>
                <a:cubicBezTo>
                  <a:pt x="53278" y="6356838"/>
                  <a:pt x="0" y="6303560"/>
                  <a:pt x="0" y="6237838"/>
                </a:cubicBezTo>
                <a:lnTo>
                  <a:pt x="0" y="119000"/>
                </a:lnTo>
                <a:cubicBezTo>
                  <a:pt x="0" y="53278"/>
                  <a:pt x="53278" y="0"/>
                  <a:pt x="119000" y="0"/>
                </a:cubicBezTo>
                <a:close/>
              </a:path>
            </a:pathLst>
          </a:custGeom>
          <a:solidFill>
            <a:schemeClr val="accent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5CF5BDA4-10C7-46A6-AC30-523A3FC438AC}"/>
              </a:ext>
            </a:extLst>
          </p:cNvPr>
          <p:cNvSpPr txBox="1"/>
          <p:nvPr/>
        </p:nvSpPr>
        <p:spPr>
          <a:xfrm>
            <a:off x="533605" y="507058"/>
            <a:ext cx="10709650" cy="830997"/>
          </a:xfrm>
          <a:prstGeom prst="rect">
            <a:avLst/>
          </a:prstGeom>
          <a:noFill/>
          <a:effectLst>
            <a:outerShdw blurRad="50800" dist="38100" dir="2700000" algn="tl" rotWithShape="0">
              <a:prstClr val="black">
                <a:alpha val="40000"/>
              </a:prstClr>
            </a:outerShdw>
          </a:effectLst>
        </p:spPr>
        <p:txBody>
          <a:bodyPr wrap="square" rtlCol="0" anchor="ctr">
            <a:spAutoFit/>
          </a:bodyPr>
          <a:lstStyle/>
          <a:p>
            <a:pPr algn="r"/>
            <a:r>
              <a:rPr lang="en-US" altLang="ko-KR" sz="4800" b="1" dirty="0">
                <a:solidFill>
                  <a:schemeClr val="accent2"/>
                </a:solidFill>
                <a:latin typeface="+mj-lt"/>
                <a:cs typeface="Arial" pitchFamily="34" charset="0"/>
              </a:rPr>
              <a:t>PROJET: BUSINESS INTELLIGENCE</a:t>
            </a:r>
            <a:endParaRPr lang="ko-KR" altLang="en-US" sz="4800" b="1" dirty="0">
              <a:solidFill>
                <a:schemeClr val="accent2"/>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533605" y="5198965"/>
            <a:ext cx="2941046" cy="954300"/>
          </a:xfrm>
          <a:prstGeom prst="rect">
            <a:avLst/>
          </a:prstGeom>
          <a:noFill/>
          <a:effectLst>
            <a:outerShdw blurRad="50800" dist="38100" dir="2700000" algn="tl" rotWithShape="0">
              <a:prstClr val="black">
                <a:alpha val="40000"/>
              </a:prstClr>
            </a:outerShdw>
          </a:effectLst>
        </p:spPr>
        <p:txBody>
          <a:bodyPr wrap="square" rtlCol="0" anchor="ctr">
            <a:spAutoFit/>
          </a:bodyPr>
          <a:lstStyle/>
          <a:p>
            <a:pPr algn="just"/>
            <a:r>
              <a:rPr lang="en-US" altLang="ko-KR" sz="1867" dirty="0">
                <a:solidFill>
                  <a:schemeClr val="accent2"/>
                </a:solidFill>
                <a:cs typeface="Arial" pitchFamily="34" charset="0"/>
              </a:rPr>
              <a:t>YAAKOUBI Salma</a:t>
            </a:r>
          </a:p>
          <a:p>
            <a:pPr algn="just"/>
            <a:r>
              <a:rPr lang="en-US" altLang="ko-KR" sz="1867" dirty="0">
                <a:solidFill>
                  <a:schemeClr val="accent2"/>
                </a:solidFill>
                <a:cs typeface="Arial" pitchFamily="34" charset="0"/>
              </a:rPr>
              <a:t>EL FALLEH Wissem</a:t>
            </a:r>
          </a:p>
          <a:p>
            <a:pPr algn="just"/>
            <a:r>
              <a:rPr lang="en-US" altLang="ko-KR" sz="1867" dirty="0">
                <a:solidFill>
                  <a:schemeClr val="accent2"/>
                </a:solidFill>
                <a:cs typeface="Arial" pitchFamily="34" charset="0"/>
              </a:rPr>
              <a:t>EL GHOULI Moussa</a:t>
            </a:r>
            <a:endParaRPr lang="ko-KR" altLang="en-US" sz="1867" dirty="0">
              <a:solidFill>
                <a:schemeClr val="accent2"/>
              </a:solidFill>
              <a:cs typeface="Arial" pitchFamily="34" charset="0"/>
            </a:endParaRPr>
          </a:p>
        </p:txBody>
      </p:sp>
    </p:spTree>
    <p:extLst>
      <p:ext uri="{BB962C8B-B14F-4D97-AF65-F5344CB8AC3E}">
        <p14:creationId xmlns:p14="http://schemas.microsoft.com/office/powerpoint/2010/main" val="2011118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56B587B8-111A-4B99-82A3-2769D0F4C5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7577" y="373487"/>
            <a:ext cx="11590986" cy="6336406"/>
          </a:xfrm>
          <a:prstGeom prst="rect">
            <a:avLst/>
          </a:prstGeom>
          <a:noFill/>
          <a:ln>
            <a:noFill/>
          </a:ln>
        </p:spPr>
      </p:pic>
    </p:spTree>
    <p:extLst>
      <p:ext uri="{BB962C8B-B14F-4D97-AF65-F5344CB8AC3E}">
        <p14:creationId xmlns:p14="http://schemas.microsoft.com/office/powerpoint/2010/main" val="1560353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102E2D4-40DF-4073-9DAE-3F8E0E9828D8}"/>
              </a:ext>
            </a:extLst>
          </p:cNvPr>
          <p:cNvCxnSpPr>
            <a:cxnSpLocks/>
          </p:cNvCxnSpPr>
          <p:nvPr/>
        </p:nvCxnSpPr>
        <p:spPr>
          <a:xfrm>
            <a:off x="0" y="4965682"/>
            <a:ext cx="3001168" cy="0"/>
          </a:xfrm>
          <a:prstGeom prst="line">
            <a:avLst/>
          </a:prstGeom>
          <a:ln w="38100">
            <a:solidFill>
              <a:schemeClr val="accent5"/>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4" name="ZoneTexte 43">
            <a:extLst>
              <a:ext uri="{FF2B5EF4-FFF2-40B4-BE49-F238E27FC236}">
                <a16:creationId xmlns:a16="http://schemas.microsoft.com/office/drawing/2014/main" id="{45567950-FCD5-4BB1-9264-7A234DF435DD}"/>
              </a:ext>
            </a:extLst>
          </p:cNvPr>
          <p:cNvSpPr txBox="1"/>
          <p:nvPr/>
        </p:nvSpPr>
        <p:spPr>
          <a:xfrm>
            <a:off x="260796" y="559037"/>
            <a:ext cx="8496837" cy="369332"/>
          </a:xfrm>
          <a:prstGeom prst="rect">
            <a:avLst/>
          </a:prstGeom>
          <a:noFill/>
        </p:spPr>
        <p:txBody>
          <a:bodyPr wrap="square">
            <a:spAutoFit/>
          </a:bodyPr>
          <a:lstStyle/>
          <a:p>
            <a:pPr>
              <a:tabLst>
                <a:tab pos="6515100" algn="l"/>
              </a:tabLst>
            </a:pPr>
            <a:r>
              <a:rPr lang="en-US" sz="1800" dirty="0">
                <a:effectLst/>
                <a:latin typeface="Times New Roman" panose="02020603050405020304" pitchFamily="18" charset="0"/>
                <a:ea typeface="Batang" panose="02030600000101010101" pitchFamily="18" charset="-127"/>
              </a:rPr>
              <a:t>Après la creation des tables el les dimension et la charge de la base on a fait le cube </a:t>
            </a:r>
            <a:endParaRPr lang="fr-FR" sz="1200" dirty="0">
              <a:effectLst/>
              <a:latin typeface="Times New Roman" panose="02020603050405020304" pitchFamily="18" charset="0"/>
              <a:ea typeface="Batang" panose="02030600000101010101" pitchFamily="18" charset="-127"/>
            </a:endParaRPr>
          </a:p>
        </p:txBody>
      </p:sp>
      <p:pic>
        <p:nvPicPr>
          <p:cNvPr id="45" name="Image 44">
            <a:extLst>
              <a:ext uri="{FF2B5EF4-FFF2-40B4-BE49-F238E27FC236}">
                <a16:creationId xmlns:a16="http://schemas.microsoft.com/office/drawing/2014/main" id="{55B29CD2-63AB-40A4-A373-2EF113635D8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0796" y="1300779"/>
            <a:ext cx="11317311" cy="5447706"/>
          </a:xfrm>
          <a:prstGeom prst="rect">
            <a:avLst/>
          </a:prstGeom>
          <a:noFill/>
          <a:ln>
            <a:noFill/>
          </a:ln>
        </p:spPr>
      </p:pic>
    </p:spTree>
    <p:extLst>
      <p:ext uri="{BB962C8B-B14F-4D97-AF65-F5344CB8AC3E}">
        <p14:creationId xmlns:p14="http://schemas.microsoft.com/office/powerpoint/2010/main" val="3428028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D85C55A1-8C04-4F00-BD13-A8C18C7F8C27}"/>
              </a:ext>
            </a:extLst>
          </p:cNvPr>
          <p:cNvSpPr txBox="1"/>
          <p:nvPr/>
        </p:nvSpPr>
        <p:spPr>
          <a:xfrm>
            <a:off x="267237" y="246775"/>
            <a:ext cx="6098146" cy="369332"/>
          </a:xfrm>
          <a:prstGeom prst="rect">
            <a:avLst/>
          </a:prstGeom>
          <a:noFill/>
        </p:spPr>
        <p:txBody>
          <a:bodyPr wrap="square">
            <a:spAutoFit/>
          </a:bodyPr>
          <a:lstStyle/>
          <a:p>
            <a:r>
              <a:rPr lang="en-US" sz="1800" dirty="0">
                <a:effectLst/>
                <a:latin typeface="Times New Roman" panose="02020603050405020304" pitchFamily="18" charset="0"/>
                <a:ea typeface="Batang" panose="02030600000101010101" pitchFamily="18" charset="-127"/>
              </a:rPr>
              <a:t>Et </a:t>
            </a:r>
            <a:r>
              <a:rPr lang="en-US" sz="1800" dirty="0" err="1">
                <a:effectLst/>
                <a:latin typeface="Times New Roman" panose="02020603050405020304" pitchFamily="18" charset="0"/>
                <a:ea typeface="Batang" panose="02030600000101010101" pitchFamily="18" charset="-127"/>
              </a:rPr>
              <a:t>finallment</a:t>
            </a:r>
            <a:r>
              <a:rPr lang="en-US" sz="1800" dirty="0">
                <a:effectLst/>
                <a:latin typeface="Times New Roman" panose="02020603050405020304" pitchFamily="18" charset="0"/>
                <a:ea typeface="Batang" panose="02030600000101010101" pitchFamily="18" charset="-127"/>
              </a:rPr>
              <a:t> on a </a:t>
            </a:r>
            <a:r>
              <a:rPr lang="en-US" sz="1800" dirty="0" err="1">
                <a:effectLst/>
                <a:latin typeface="Times New Roman" panose="02020603050405020304" pitchFamily="18" charset="0"/>
                <a:ea typeface="Batang" panose="02030600000101010101" pitchFamily="18" charset="-127"/>
              </a:rPr>
              <a:t>construire</a:t>
            </a:r>
            <a:r>
              <a:rPr lang="en-US" sz="1800" dirty="0">
                <a:effectLst/>
                <a:latin typeface="Times New Roman" panose="02020603050405020304" pitchFamily="18" charset="0"/>
                <a:ea typeface="Batang" panose="02030600000101010101" pitchFamily="18" charset="-127"/>
              </a:rPr>
              <a:t> </a:t>
            </a:r>
            <a:r>
              <a:rPr lang="en-US" sz="1800" dirty="0" err="1">
                <a:effectLst/>
                <a:latin typeface="Times New Roman" panose="02020603050405020304" pitchFamily="18" charset="0"/>
                <a:ea typeface="Batang" panose="02030600000101010101" pitchFamily="18" charset="-127"/>
              </a:rPr>
              <a:t>notre</a:t>
            </a:r>
            <a:r>
              <a:rPr lang="en-US" sz="1800" dirty="0">
                <a:effectLst/>
                <a:latin typeface="Times New Roman" panose="02020603050405020304" pitchFamily="18" charset="0"/>
                <a:ea typeface="Batang" panose="02030600000101010101" pitchFamily="18" charset="-127"/>
              </a:rPr>
              <a:t> power BI</a:t>
            </a:r>
            <a:endParaRPr lang="fr-FR" dirty="0"/>
          </a:p>
        </p:txBody>
      </p:sp>
      <p:pic>
        <p:nvPicPr>
          <p:cNvPr id="42" name="Image 41">
            <a:extLst>
              <a:ext uri="{FF2B5EF4-FFF2-40B4-BE49-F238E27FC236}">
                <a16:creationId xmlns:a16="http://schemas.microsoft.com/office/drawing/2014/main" id="{A6882F97-E629-419E-9E3B-02EC667E17C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6823" y="721217"/>
            <a:ext cx="10740980" cy="6014434"/>
          </a:xfrm>
          <a:prstGeom prst="rect">
            <a:avLst/>
          </a:prstGeom>
          <a:noFill/>
          <a:ln>
            <a:noFill/>
          </a:ln>
        </p:spPr>
      </p:pic>
    </p:spTree>
    <p:extLst>
      <p:ext uri="{BB962C8B-B14F-4D97-AF65-F5344CB8AC3E}">
        <p14:creationId xmlns:p14="http://schemas.microsoft.com/office/powerpoint/2010/main" val="1693104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AEB85FDF-EB07-41D6-9D7E-F891F86651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7431" y="193183"/>
            <a:ext cx="10328856" cy="6529589"/>
          </a:xfrm>
          <a:prstGeom prst="rect">
            <a:avLst/>
          </a:prstGeom>
          <a:noFill/>
          <a:ln>
            <a:noFill/>
          </a:ln>
        </p:spPr>
      </p:pic>
    </p:spTree>
    <p:extLst>
      <p:ext uri="{BB962C8B-B14F-4D97-AF65-F5344CB8AC3E}">
        <p14:creationId xmlns:p14="http://schemas.microsoft.com/office/powerpoint/2010/main" val="184736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8D9C574-120A-4E95-B836-5FE53F3892D0}"/>
              </a:ext>
            </a:extLst>
          </p:cNvPr>
          <p:cNvSpPr>
            <a:spLocks noGrp="1"/>
          </p:cNvSpPr>
          <p:nvPr>
            <p:ph type="body" sz="quarter" idx="10"/>
          </p:nvPr>
        </p:nvSpPr>
        <p:spPr/>
        <p:txBody>
          <a:bodyPr/>
          <a:lstStyle/>
          <a:p>
            <a:pPr algn="l"/>
            <a:r>
              <a:rPr lang="fr-FR" dirty="0"/>
              <a:t>PARTIE ML</a:t>
            </a:r>
          </a:p>
        </p:txBody>
      </p:sp>
      <p:sp>
        <p:nvSpPr>
          <p:cNvPr id="3" name="ZoneTexte 2">
            <a:extLst>
              <a:ext uri="{FF2B5EF4-FFF2-40B4-BE49-F238E27FC236}">
                <a16:creationId xmlns:a16="http://schemas.microsoft.com/office/drawing/2014/main" id="{75DBD744-A61F-4DB2-B893-2ADEFEA53BE6}"/>
              </a:ext>
            </a:extLst>
          </p:cNvPr>
          <p:cNvSpPr txBox="1"/>
          <p:nvPr/>
        </p:nvSpPr>
        <p:spPr>
          <a:xfrm>
            <a:off x="309401" y="1214068"/>
            <a:ext cx="11573197" cy="5109091"/>
          </a:xfrm>
          <a:prstGeom prst="rect">
            <a:avLst/>
          </a:prstGeom>
          <a:noFill/>
        </p:spPr>
        <p:txBody>
          <a:bodyPr wrap="square" rtlCol="0">
            <a:spAutoFit/>
          </a:bodyPr>
          <a:lstStyle/>
          <a:p>
            <a:pPr marL="342900" lvl="0" indent="-342900" algn="just">
              <a:buFont typeface="+mj-lt"/>
              <a:buAutoNum type="arabicPeriod"/>
              <a:tabLst>
                <a:tab pos="6515100" algn="l"/>
              </a:tabLst>
            </a:pPr>
            <a:r>
              <a:rPr lang="en-US" sz="2800" b="1" u="sng" dirty="0">
                <a:effectLst/>
                <a:latin typeface="Times New Roman" panose="02020603050405020304" pitchFamily="18" charset="0"/>
                <a:ea typeface="Batang" panose="02030600000101010101" pitchFamily="18" charset="-127"/>
              </a:rPr>
              <a:t>Architecture de la solution:</a:t>
            </a:r>
            <a:endParaRPr lang="fr-FR" sz="2800" b="1" dirty="0">
              <a:effectLst/>
              <a:latin typeface="Times New Roman" panose="02020603050405020304" pitchFamily="18" charset="0"/>
              <a:ea typeface="Batang" panose="02030600000101010101" pitchFamily="18" charset="-127"/>
            </a:endParaRPr>
          </a:p>
          <a:p>
            <a:pPr marL="457200" algn="just">
              <a:tabLst>
                <a:tab pos="6515100" algn="l"/>
              </a:tabLst>
            </a:pPr>
            <a:r>
              <a:rPr lang="en-US" sz="2800" dirty="0">
                <a:effectLst/>
                <a:latin typeface="Times New Roman" panose="02020603050405020304" pitchFamily="18" charset="0"/>
                <a:ea typeface="Batang" panose="02030600000101010101" pitchFamily="18" charset="-127"/>
              </a:rPr>
              <a:t> </a:t>
            </a:r>
            <a:endParaRPr lang="fr-FR" sz="2800" dirty="0">
              <a:effectLst/>
              <a:latin typeface="Times New Roman" panose="02020603050405020304" pitchFamily="18" charset="0"/>
              <a:ea typeface="Batang" panose="02030600000101010101" pitchFamily="18" charset="-127"/>
            </a:endParaRPr>
          </a:p>
          <a:p>
            <a:pPr algn="just">
              <a:tabLst>
                <a:tab pos="6515100" algn="l"/>
              </a:tabLst>
            </a:pPr>
            <a:r>
              <a:rPr lang="en-US" sz="2800" dirty="0">
                <a:effectLst/>
                <a:latin typeface="Times New Roman" panose="02020603050405020304" pitchFamily="18" charset="0"/>
                <a:ea typeface="Batang" panose="02030600000101010101" pitchFamily="18" charset="-127"/>
              </a:rPr>
              <a:t>Notre </a:t>
            </a:r>
            <a:r>
              <a:rPr lang="en-US" sz="2800" dirty="0" err="1">
                <a:effectLst/>
                <a:latin typeface="Times New Roman" panose="02020603050405020304" pitchFamily="18" charset="0"/>
                <a:ea typeface="Batang" panose="02030600000101010101" pitchFamily="18" charset="-127"/>
              </a:rPr>
              <a:t>système</a:t>
            </a:r>
            <a:r>
              <a:rPr lang="en-US" sz="2800" dirty="0">
                <a:effectLst/>
                <a:latin typeface="Times New Roman" panose="02020603050405020304" pitchFamily="18" charset="0"/>
                <a:ea typeface="Batang" panose="02030600000101010101" pitchFamily="18" charset="-127"/>
              </a:rPr>
              <a:t> </a:t>
            </a:r>
            <a:r>
              <a:rPr lang="en-US" sz="2800" dirty="0" err="1">
                <a:effectLst/>
                <a:latin typeface="Times New Roman" panose="02020603050405020304" pitchFamily="18" charset="0"/>
                <a:ea typeface="Batang" panose="02030600000101010101" pitchFamily="18" charset="-127"/>
              </a:rPr>
              <a:t>est</a:t>
            </a:r>
            <a:r>
              <a:rPr lang="en-US" sz="2800" dirty="0">
                <a:effectLst/>
                <a:latin typeface="Times New Roman" panose="02020603050405020304" pitchFamily="18" charset="0"/>
                <a:ea typeface="Batang" panose="02030600000101010101" pitchFamily="18" charset="-127"/>
              </a:rPr>
              <a:t> </a:t>
            </a:r>
            <a:r>
              <a:rPr lang="en-US" sz="2800" dirty="0" err="1">
                <a:effectLst/>
                <a:latin typeface="Times New Roman" panose="02020603050405020304" pitchFamily="18" charset="0"/>
                <a:ea typeface="Batang" panose="02030600000101010101" pitchFamily="18" charset="-127"/>
              </a:rPr>
              <a:t>composé</a:t>
            </a:r>
            <a:r>
              <a:rPr lang="en-US" sz="2800" dirty="0">
                <a:effectLst/>
                <a:latin typeface="Times New Roman" panose="02020603050405020304" pitchFamily="18" charset="0"/>
                <a:ea typeface="Batang" panose="02030600000101010101" pitchFamily="18" charset="-127"/>
              </a:rPr>
              <a:t> de deux phases </a:t>
            </a:r>
            <a:r>
              <a:rPr lang="en-US" sz="2800" dirty="0" err="1">
                <a:effectLst/>
                <a:latin typeface="Times New Roman" panose="02020603050405020304" pitchFamily="18" charset="0"/>
                <a:ea typeface="Batang" panose="02030600000101010101" pitchFamily="18" charset="-127"/>
              </a:rPr>
              <a:t>principales</a:t>
            </a:r>
            <a:r>
              <a:rPr lang="en-US" sz="2800" dirty="0">
                <a:effectLst/>
                <a:latin typeface="Times New Roman" panose="02020603050405020304" pitchFamily="18" charset="0"/>
                <a:ea typeface="Batang" panose="02030600000101010101" pitchFamily="18" charset="-127"/>
              </a:rPr>
              <a:t>:</a:t>
            </a:r>
            <a:endParaRPr lang="fr-FR" sz="2800" dirty="0">
              <a:effectLst/>
              <a:latin typeface="Times New Roman" panose="02020603050405020304" pitchFamily="18" charset="0"/>
              <a:ea typeface="Batang" panose="02030600000101010101" pitchFamily="18" charset="-127"/>
            </a:endParaRPr>
          </a:p>
          <a:p>
            <a:pPr algn="just">
              <a:tabLst>
                <a:tab pos="6515100" algn="l"/>
              </a:tabLst>
            </a:pPr>
            <a:r>
              <a:rPr lang="en-US" sz="2800" dirty="0">
                <a:effectLst/>
                <a:latin typeface="Times New Roman" panose="02020603050405020304" pitchFamily="18" charset="0"/>
                <a:ea typeface="Batang" panose="02030600000101010101" pitchFamily="18" charset="-127"/>
              </a:rPr>
              <a:t>La première étape </a:t>
            </a:r>
            <a:r>
              <a:rPr lang="en-US" sz="2800" dirty="0" err="1">
                <a:effectLst/>
                <a:latin typeface="Times New Roman" panose="02020603050405020304" pitchFamily="18" charset="0"/>
                <a:ea typeface="Batang" panose="02030600000101010101" pitchFamily="18" charset="-127"/>
              </a:rPr>
              <a:t>consterne</a:t>
            </a:r>
            <a:r>
              <a:rPr lang="en-US" sz="2800" dirty="0">
                <a:effectLst/>
                <a:latin typeface="Times New Roman" panose="02020603050405020304" pitchFamily="18" charset="0"/>
                <a:ea typeface="Batang" panose="02030600000101010101" pitchFamily="18" charset="-127"/>
              </a:rPr>
              <a:t> la </a:t>
            </a:r>
            <a:r>
              <a:rPr lang="en-US" sz="2800" dirty="0" err="1">
                <a:effectLst/>
                <a:latin typeface="Times New Roman" panose="02020603050405020304" pitchFamily="18" charset="0"/>
                <a:ea typeface="Batang" panose="02030600000101010101" pitchFamily="18" charset="-127"/>
              </a:rPr>
              <a:t>partie</a:t>
            </a:r>
            <a:r>
              <a:rPr lang="en-US" sz="2800" dirty="0">
                <a:effectLst/>
                <a:latin typeface="Times New Roman" panose="02020603050405020304" pitchFamily="18" charset="0"/>
                <a:ea typeface="Batang" panose="02030600000101010101" pitchFamily="18" charset="-127"/>
              </a:rPr>
              <a:t> BI, </a:t>
            </a:r>
            <a:r>
              <a:rPr lang="en-US" sz="2800" dirty="0" err="1">
                <a:effectLst/>
                <a:latin typeface="Times New Roman" panose="02020603050405020304" pitchFamily="18" charset="0"/>
                <a:ea typeface="Batang" panose="02030600000101010101" pitchFamily="18" charset="-127"/>
              </a:rPr>
              <a:t>elle</a:t>
            </a:r>
            <a:r>
              <a:rPr lang="en-US" sz="2800" dirty="0">
                <a:effectLst/>
                <a:latin typeface="Times New Roman" panose="02020603050405020304" pitchFamily="18" charset="0"/>
                <a:ea typeface="Batang" panose="02030600000101010101" pitchFamily="18" charset="-127"/>
              </a:rPr>
              <a:t> </a:t>
            </a:r>
            <a:r>
              <a:rPr lang="en-US" sz="2800" dirty="0" err="1">
                <a:effectLst/>
                <a:latin typeface="Times New Roman" panose="02020603050405020304" pitchFamily="18" charset="0"/>
                <a:ea typeface="Batang" panose="02030600000101010101" pitchFamily="18" charset="-127"/>
              </a:rPr>
              <a:t>est</a:t>
            </a:r>
            <a:r>
              <a:rPr lang="en-US" sz="2800" dirty="0">
                <a:effectLst/>
                <a:latin typeface="Times New Roman" panose="02020603050405020304" pitchFamily="18" charset="0"/>
                <a:ea typeface="Batang" panose="02030600000101010101" pitchFamily="18" charset="-127"/>
              </a:rPr>
              <a:t> </a:t>
            </a:r>
            <a:r>
              <a:rPr lang="en-US" sz="2800" dirty="0" err="1">
                <a:effectLst/>
                <a:latin typeface="Times New Roman" panose="02020603050405020304" pitchFamily="18" charset="0"/>
                <a:ea typeface="Batang" panose="02030600000101010101" pitchFamily="18" charset="-127"/>
              </a:rPr>
              <a:t>composée</a:t>
            </a:r>
            <a:r>
              <a:rPr lang="en-US" sz="2800" dirty="0">
                <a:effectLst/>
                <a:latin typeface="Times New Roman" panose="02020603050405020304" pitchFamily="18" charset="0"/>
                <a:ea typeface="Batang" panose="02030600000101010101" pitchFamily="18" charset="-127"/>
              </a:rPr>
              <a:t> de trois sous-étapes qui </a:t>
            </a:r>
            <a:r>
              <a:rPr lang="en-US" sz="2800" dirty="0" err="1">
                <a:effectLst/>
                <a:latin typeface="Times New Roman" panose="02020603050405020304" pitchFamily="18" charset="0"/>
                <a:ea typeface="Batang" panose="02030600000101010101" pitchFamily="18" charset="-127"/>
              </a:rPr>
              <a:t>sont</a:t>
            </a:r>
            <a:r>
              <a:rPr lang="en-US" sz="2800" dirty="0">
                <a:effectLst/>
                <a:latin typeface="Times New Roman" panose="02020603050405020304" pitchFamily="18" charset="0"/>
                <a:ea typeface="Batang" panose="02030600000101010101" pitchFamily="18" charset="-127"/>
              </a:rPr>
              <a:t>:</a:t>
            </a:r>
            <a:endParaRPr lang="fr-FR" sz="2800" dirty="0">
              <a:effectLst/>
              <a:latin typeface="Times New Roman" panose="02020603050405020304" pitchFamily="18" charset="0"/>
              <a:ea typeface="Batang" panose="02030600000101010101" pitchFamily="18" charset="-127"/>
            </a:endParaRPr>
          </a:p>
          <a:p>
            <a:pPr algn="just">
              <a:tabLst>
                <a:tab pos="6515100" algn="l"/>
              </a:tabLst>
            </a:pPr>
            <a:r>
              <a:rPr lang="en-US" sz="2800" dirty="0">
                <a:effectLst/>
                <a:latin typeface="Times New Roman" panose="02020603050405020304" pitchFamily="18" charset="0"/>
                <a:ea typeface="Batang" panose="02030600000101010101" pitchFamily="18" charset="-127"/>
              </a:rPr>
              <a:t>1) la </a:t>
            </a:r>
            <a:r>
              <a:rPr lang="en-US" sz="2800" dirty="0" err="1">
                <a:effectLst/>
                <a:latin typeface="Times New Roman" panose="02020603050405020304" pitchFamily="18" charset="0"/>
                <a:ea typeface="Batang" panose="02030600000101010101" pitchFamily="18" charset="-127"/>
              </a:rPr>
              <a:t>collecte</a:t>
            </a:r>
            <a:r>
              <a:rPr lang="en-US" sz="2800" dirty="0">
                <a:effectLst/>
                <a:latin typeface="Times New Roman" panose="02020603050405020304" pitchFamily="18" charset="0"/>
                <a:ea typeface="Batang" panose="02030600000101010101" pitchFamily="18" charset="-127"/>
              </a:rPr>
              <a:t> de </a:t>
            </a:r>
            <a:r>
              <a:rPr lang="en-US" sz="2800" dirty="0" err="1">
                <a:effectLst/>
                <a:latin typeface="Times New Roman" panose="02020603050405020304" pitchFamily="18" charset="0"/>
                <a:ea typeface="Batang" panose="02030600000101010101" pitchFamily="18" charset="-127"/>
              </a:rPr>
              <a:t>donnée</a:t>
            </a:r>
            <a:r>
              <a:rPr lang="en-US" sz="2800" dirty="0">
                <a:effectLst/>
                <a:latin typeface="Times New Roman" panose="02020603050405020304" pitchFamily="18" charset="0"/>
                <a:ea typeface="Batang" panose="02030600000101010101" pitchFamily="18" charset="-127"/>
              </a:rPr>
              <a:t>, </a:t>
            </a:r>
            <a:endParaRPr lang="fr-FR" sz="2800" dirty="0">
              <a:effectLst/>
              <a:latin typeface="Times New Roman" panose="02020603050405020304" pitchFamily="18" charset="0"/>
              <a:ea typeface="Batang" panose="02030600000101010101" pitchFamily="18" charset="-127"/>
            </a:endParaRPr>
          </a:p>
          <a:p>
            <a:pPr algn="just">
              <a:tabLst>
                <a:tab pos="6515100" algn="l"/>
              </a:tabLst>
            </a:pPr>
            <a:r>
              <a:rPr lang="en-US" sz="2800" dirty="0">
                <a:effectLst/>
                <a:latin typeface="Times New Roman" panose="02020603050405020304" pitchFamily="18" charset="0"/>
                <a:ea typeface="Batang" panose="02030600000101010101" pitchFamily="18" charset="-127"/>
              </a:rPr>
              <a:t>2) la transformation des </a:t>
            </a:r>
            <a:r>
              <a:rPr lang="en-US" sz="2800" dirty="0" err="1">
                <a:effectLst/>
                <a:latin typeface="Times New Roman" panose="02020603050405020304" pitchFamily="18" charset="0"/>
                <a:ea typeface="Batang" panose="02030600000101010101" pitchFamily="18" charset="-127"/>
              </a:rPr>
              <a:t>données</a:t>
            </a:r>
            <a:r>
              <a:rPr lang="en-US" sz="2800" dirty="0">
                <a:effectLst/>
                <a:latin typeface="Times New Roman" panose="02020603050405020304" pitchFamily="18" charset="0"/>
                <a:ea typeface="Batang" panose="02030600000101010101" pitchFamily="18" charset="-127"/>
              </a:rPr>
              <a:t>, </a:t>
            </a:r>
            <a:endParaRPr lang="fr-FR" sz="2800" dirty="0">
              <a:effectLst/>
              <a:latin typeface="Times New Roman" panose="02020603050405020304" pitchFamily="18" charset="0"/>
              <a:ea typeface="Batang" panose="02030600000101010101" pitchFamily="18" charset="-127"/>
            </a:endParaRPr>
          </a:p>
          <a:p>
            <a:pPr algn="just">
              <a:tabLst>
                <a:tab pos="6515100" algn="l"/>
              </a:tabLst>
            </a:pPr>
            <a:r>
              <a:rPr lang="en-US" sz="2800" dirty="0">
                <a:effectLst/>
                <a:latin typeface="Times New Roman" panose="02020603050405020304" pitchFamily="18" charset="0"/>
                <a:ea typeface="Batang" panose="02030600000101010101" pitchFamily="18" charset="-127"/>
              </a:rPr>
              <a:t>3) le stockage de </a:t>
            </a:r>
            <a:r>
              <a:rPr lang="en-US" sz="2800" dirty="0" err="1">
                <a:effectLst/>
                <a:latin typeface="Times New Roman" panose="02020603050405020304" pitchFamily="18" charset="0"/>
                <a:ea typeface="Batang" panose="02030600000101010101" pitchFamily="18" charset="-127"/>
              </a:rPr>
              <a:t>données</a:t>
            </a:r>
            <a:r>
              <a:rPr lang="en-US" sz="2800" dirty="0">
                <a:effectLst/>
                <a:latin typeface="Times New Roman" panose="02020603050405020304" pitchFamily="18" charset="0"/>
                <a:ea typeface="Batang" panose="02030600000101010101" pitchFamily="18" charset="-127"/>
              </a:rPr>
              <a:t>. </a:t>
            </a:r>
            <a:endParaRPr lang="fr-FR" sz="2800" dirty="0">
              <a:effectLst/>
              <a:latin typeface="Times New Roman" panose="02020603050405020304" pitchFamily="18" charset="0"/>
              <a:ea typeface="Batang" panose="02030600000101010101" pitchFamily="18" charset="-127"/>
            </a:endParaRPr>
          </a:p>
          <a:p>
            <a:pPr algn="just">
              <a:tabLst>
                <a:tab pos="6515100" algn="l"/>
              </a:tabLst>
            </a:pPr>
            <a:r>
              <a:rPr lang="en-US" sz="2800" dirty="0">
                <a:effectLst/>
                <a:latin typeface="Times New Roman" panose="02020603050405020304" pitchFamily="18" charset="0"/>
                <a:ea typeface="Batang" panose="02030600000101010101" pitchFamily="18" charset="-127"/>
              </a:rPr>
              <a:t>La </a:t>
            </a:r>
            <a:r>
              <a:rPr lang="en-US" sz="2800" dirty="0" err="1">
                <a:effectLst/>
                <a:latin typeface="Times New Roman" panose="02020603050405020304" pitchFamily="18" charset="0"/>
                <a:ea typeface="Batang" panose="02030600000101010101" pitchFamily="18" charset="-127"/>
              </a:rPr>
              <a:t>deuxième</a:t>
            </a:r>
            <a:r>
              <a:rPr lang="en-US" sz="2800" dirty="0">
                <a:effectLst/>
                <a:latin typeface="Times New Roman" panose="02020603050405020304" pitchFamily="18" charset="0"/>
                <a:ea typeface="Batang" panose="02030600000101010101" pitchFamily="18" charset="-127"/>
              </a:rPr>
              <a:t> </a:t>
            </a:r>
            <a:r>
              <a:rPr lang="en-US" sz="2800" dirty="0" err="1">
                <a:effectLst/>
                <a:latin typeface="Times New Roman" panose="02020603050405020304" pitchFamily="18" charset="0"/>
                <a:ea typeface="Batang" panose="02030600000101010101" pitchFamily="18" charset="-127"/>
              </a:rPr>
              <a:t>Cette</a:t>
            </a:r>
            <a:r>
              <a:rPr lang="en-US" sz="2800" dirty="0">
                <a:effectLst/>
                <a:latin typeface="Times New Roman" panose="02020603050405020304" pitchFamily="18" charset="0"/>
                <a:ea typeface="Batang" panose="02030600000101010101" pitchFamily="18" charset="-127"/>
              </a:rPr>
              <a:t> étape </a:t>
            </a:r>
            <a:r>
              <a:rPr lang="en-US" sz="2800" dirty="0" err="1">
                <a:effectLst/>
                <a:latin typeface="Times New Roman" panose="02020603050405020304" pitchFamily="18" charset="0"/>
                <a:ea typeface="Batang" panose="02030600000101010101" pitchFamily="18" charset="-127"/>
              </a:rPr>
              <a:t>est</a:t>
            </a:r>
            <a:r>
              <a:rPr lang="en-US" sz="2800" dirty="0">
                <a:effectLst/>
                <a:latin typeface="Times New Roman" panose="02020603050405020304" pitchFamily="18" charset="0"/>
                <a:ea typeface="Batang" panose="02030600000101010101" pitchFamily="18" charset="-127"/>
              </a:rPr>
              <a:t> </a:t>
            </a:r>
            <a:r>
              <a:rPr lang="en-US" sz="2800" dirty="0" err="1">
                <a:effectLst/>
                <a:latin typeface="Times New Roman" panose="02020603050405020304" pitchFamily="18" charset="0"/>
                <a:ea typeface="Batang" panose="02030600000101010101" pitchFamily="18" charset="-127"/>
              </a:rPr>
              <a:t>composée</a:t>
            </a:r>
            <a:r>
              <a:rPr lang="en-US" sz="2800" dirty="0">
                <a:effectLst/>
                <a:latin typeface="Times New Roman" panose="02020603050405020304" pitchFamily="18" charset="0"/>
                <a:ea typeface="Batang" panose="02030600000101010101" pitchFamily="18" charset="-127"/>
              </a:rPr>
              <a:t> de deux sous étapes, à savoir le </a:t>
            </a:r>
            <a:r>
              <a:rPr lang="en-US" sz="2800" dirty="0" err="1">
                <a:effectLst/>
                <a:latin typeface="Times New Roman" panose="02020603050405020304" pitchFamily="18" charset="0"/>
                <a:ea typeface="Batang" panose="02030600000101010101" pitchFamily="18" charset="-127"/>
              </a:rPr>
              <a:t>prétraitement</a:t>
            </a:r>
            <a:r>
              <a:rPr lang="en-US" sz="2800" dirty="0">
                <a:effectLst/>
                <a:latin typeface="Times New Roman" panose="02020603050405020304" pitchFamily="18" charset="0"/>
                <a:ea typeface="Batang" panose="02030600000101010101" pitchFamily="18" charset="-127"/>
              </a:rPr>
              <a:t> et le </a:t>
            </a:r>
            <a:r>
              <a:rPr lang="en-US" sz="2800" dirty="0" err="1">
                <a:effectLst/>
                <a:latin typeface="Times New Roman" panose="02020603050405020304" pitchFamily="18" charset="0"/>
                <a:ea typeface="Batang" panose="02030600000101010101" pitchFamily="18" charset="-127"/>
              </a:rPr>
              <a:t>nettoyage</a:t>
            </a:r>
            <a:r>
              <a:rPr lang="en-US" sz="2800" dirty="0">
                <a:effectLst/>
                <a:latin typeface="Times New Roman" panose="02020603050405020304" pitchFamily="18" charset="0"/>
                <a:ea typeface="Batang" panose="02030600000101010101" pitchFamily="18" charset="-127"/>
              </a:rPr>
              <a:t> de </a:t>
            </a:r>
            <a:r>
              <a:rPr lang="en-US" sz="2800" dirty="0" err="1">
                <a:effectLst/>
                <a:latin typeface="Times New Roman" panose="02020603050405020304" pitchFamily="18" charset="0"/>
                <a:ea typeface="Batang" panose="02030600000101010101" pitchFamily="18" charset="-127"/>
              </a:rPr>
              <a:t>données</a:t>
            </a:r>
            <a:r>
              <a:rPr lang="en-US" sz="2800" dirty="0">
                <a:effectLst/>
                <a:latin typeface="Times New Roman" panose="02020603050405020304" pitchFamily="18" charset="0"/>
                <a:ea typeface="Batang" panose="02030600000101010101" pitchFamily="18" charset="-127"/>
              </a:rPr>
              <a:t>, et la classification qui </a:t>
            </a:r>
            <a:r>
              <a:rPr lang="en-US" sz="2800" dirty="0" err="1">
                <a:effectLst/>
                <a:latin typeface="Times New Roman" panose="02020603050405020304" pitchFamily="18" charset="0"/>
                <a:ea typeface="Batang" panose="02030600000101010101" pitchFamily="18" charset="-127"/>
              </a:rPr>
              <a:t>est</a:t>
            </a:r>
            <a:r>
              <a:rPr lang="en-US" sz="2800" dirty="0">
                <a:effectLst/>
                <a:latin typeface="Times New Roman" panose="02020603050405020304" pitchFamily="18" charset="0"/>
                <a:ea typeface="Batang" panose="02030600000101010101" pitchFamily="18" charset="-127"/>
              </a:rPr>
              <a:t> </a:t>
            </a:r>
            <a:r>
              <a:rPr lang="en-US" sz="2800" dirty="0" err="1">
                <a:effectLst/>
                <a:latin typeface="Times New Roman" panose="02020603050405020304" pitchFamily="18" charset="0"/>
                <a:ea typeface="Batang" panose="02030600000101010101" pitchFamily="18" charset="-127"/>
              </a:rPr>
              <a:t>basée</a:t>
            </a:r>
            <a:r>
              <a:rPr lang="en-US" sz="2800" dirty="0">
                <a:effectLst/>
                <a:latin typeface="Times New Roman" panose="02020603050405020304" pitchFamily="18" charset="0"/>
                <a:ea typeface="Batang" panose="02030600000101010101" pitchFamily="18" charset="-127"/>
              </a:rPr>
              <a:t> sur les </a:t>
            </a:r>
            <a:r>
              <a:rPr lang="en-US" sz="2800" dirty="0" err="1">
                <a:effectLst/>
                <a:latin typeface="Times New Roman" panose="02020603050405020304" pitchFamily="18" charset="0"/>
                <a:ea typeface="Batang" panose="02030600000101010101" pitchFamily="18" charset="-127"/>
              </a:rPr>
              <a:t>algorithmes</a:t>
            </a:r>
            <a:r>
              <a:rPr lang="en-US" sz="2800" dirty="0">
                <a:effectLst/>
                <a:latin typeface="Times New Roman" panose="02020603050405020304" pitchFamily="18" charset="0"/>
                <a:ea typeface="Batang" panose="02030600000101010101" pitchFamily="18" charset="-127"/>
              </a:rPr>
              <a:t> de </a:t>
            </a:r>
            <a:r>
              <a:rPr lang="en-US" sz="2800" dirty="0" err="1">
                <a:effectLst/>
                <a:latin typeface="Times New Roman" panose="02020603050405020304" pitchFamily="18" charset="0"/>
                <a:ea typeface="Batang" panose="02030600000101010101" pitchFamily="18" charset="-127"/>
              </a:rPr>
              <a:t>l’apprentissage</a:t>
            </a:r>
            <a:r>
              <a:rPr lang="en-US" sz="2800" dirty="0">
                <a:effectLst/>
                <a:latin typeface="Times New Roman" panose="02020603050405020304" pitchFamily="18" charset="0"/>
                <a:ea typeface="Batang" panose="02030600000101010101" pitchFamily="18" charset="-127"/>
              </a:rPr>
              <a:t> </a:t>
            </a:r>
            <a:r>
              <a:rPr lang="en-US" sz="2800" dirty="0" err="1">
                <a:effectLst/>
                <a:latin typeface="Times New Roman" panose="02020603050405020304" pitchFamily="18" charset="0"/>
                <a:ea typeface="Batang" panose="02030600000101010101" pitchFamily="18" charset="-127"/>
              </a:rPr>
              <a:t>automatique</a:t>
            </a:r>
            <a:r>
              <a:rPr lang="en-US" sz="2800" dirty="0">
                <a:effectLst/>
                <a:latin typeface="Times New Roman" panose="02020603050405020304" pitchFamily="18" charset="0"/>
                <a:ea typeface="Batang" panose="02030600000101010101" pitchFamily="18" charset="-127"/>
              </a:rPr>
              <a:t> (Machine Learning: ML).</a:t>
            </a:r>
            <a:endParaRPr lang="fr-FR" sz="2800" dirty="0">
              <a:effectLst/>
              <a:latin typeface="Times New Roman" panose="02020603050405020304" pitchFamily="18" charset="0"/>
              <a:ea typeface="Batang" panose="02030600000101010101" pitchFamily="18" charset="-127"/>
            </a:endParaRPr>
          </a:p>
          <a:p>
            <a:endParaRPr lang="fr-FR" dirty="0"/>
          </a:p>
        </p:txBody>
      </p:sp>
    </p:spTree>
    <p:extLst>
      <p:ext uri="{BB962C8B-B14F-4D97-AF65-F5344CB8AC3E}">
        <p14:creationId xmlns:p14="http://schemas.microsoft.com/office/powerpoint/2010/main" val="2303259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232C4FB-6831-4DD6-8F4B-D8C07D5DB137}"/>
              </a:ext>
            </a:extLst>
          </p:cNvPr>
          <p:cNvSpPr>
            <a:spLocks noGrp="1"/>
          </p:cNvSpPr>
          <p:nvPr>
            <p:ph type="body" sz="quarter" idx="10"/>
          </p:nvPr>
        </p:nvSpPr>
        <p:spPr>
          <a:xfrm>
            <a:off x="634482" y="1567544"/>
            <a:ext cx="10938715" cy="4777272"/>
          </a:xfrm>
        </p:spPr>
        <p:txBody>
          <a:bodyPr/>
          <a:lstStyle/>
          <a:p>
            <a:pPr marL="342900" lvl="0" indent="-342900" algn="l">
              <a:buFont typeface="+mj-lt"/>
              <a:buAutoNum type="arabicPeriod"/>
            </a:pPr>
            <a:r>
              <a:rPr lang="fr-FR" sz="2800" b="1" u="sng" dirty="0">
                <a:solidFill>
                  <a:srgbClr val="000000"/>
                </a:solidFill>
                <a:effectLst/>
                <a:latin typeface="Times New Roman" panose="02020603050405020304" pitchFamily="18" charset="0"/>
                <a:ea typeface="Times New Roman" panose="02020603050405020304" pitchFamily="18" charset="0"/>
              </a:rPr>
              <a:t>Les algorithmes utilisés :</a:t>
            </a:r>
            <a:endParaRPr lang="fr-FR" sz="2800" dirty="0">
              <a:effectLst/>
              <a:latin typeface="Times New Roman" panose="02020603050405020304" pitchFamily="18" charset="0"/>
              <a:ea typeface="Batang" panose="02030600000101010101" pitchFamily="18" charset="-127"/>
            </a:endParaRPr>
          </a:p>
          <a:p>
            <a:pPr algn="l"/>
            <a:r>
              <a:rPr lang="fr-FR" sz="2800" dirty="0">
                <a:solidFill>
                  <a:srgbClr val="222222"/>
                </a:solidFill>
                <a:effectLst/>
                <a:latin typeface="Times New Roman" panose="02020603050405020304" pitchFamily="18" charset="0"/>
                <a:ea typeface="Times New Roman" panose="02020603050405020304" pitchFamily="18" charset="0"/>
              </a:rPr>
              <a:t>Dans cette étape, nous étudions les algorithmes d'apprentissage automatique qu’on a </a:t>
            </a:r>
            <a:r>
              <a:rPr lang="fr-FR" sz="2800" dirty="0" err="1">
                <a:solidFill>
                  <a:srgbClr val="222222"/>
                </a:solidFill>
                <a:effectLst/>
                <a:latin typeface="Times New Roman" panose="02020603050405020304" pitchFamily="18" charset="0"/>
                <a:ea typeface="Times New Roman" panose="02020603050405020304" pitchFamily="18" charset="0"/>
              </a:rPr>
              <a:t>utilisé.On</a:t>
            </a:r>
            <a:r>
              <a:rPr lang="fr-FR" sz="2800" dirty="0">
                <a:solidFill>
                  <a:srgbClr val="222222"/>
                </a:solidFill>
                <a:effectLst/>
                <a:latin typeface="Times New Roman" panose="02020603050405020304" pitchFamily="18" charset="0"/>
                <a:ea typeface="Times New Roman" panose="02020603050405020304" pitchFamily="18" charset="0"/>
              </a:rPr>
              <a:t> a commencé par l’algorithme </a:t>
            </a:r>
            <a:r>
              <a:rPr lang="fr-FR" sz="2800" dirty="0" err="1">
                <a:solidFill>
                  <a:srgbClr val="222222"/>
                </a:solidFill>
                <a:effectLst/>
                <a:latin typeface="Times New Roman" panose="02020603050405020304" pitchFamily="18" charset="0"/>
                <a:ea typeface="Times New Roman" panose="02020603050405020304" pitchFamily="18" charset="0"/>
              </a:rPr>
              <a:t>Random</a:t>
            </a:r>
            <a:r>
              <a:rPr lang="fr-FR" sz="2800" dirty="0">
                <a:solidFill>
                  <a:srgbClr val="222222"/>
                </a:solidFill>
                <a:effectLst/>
                <a:latin typeface="Times New Roman" panose="02020603050405020304" pitchFamily="18" charset="0"/>
                <a:ea typeface="Times New Roman" panose="02020603050405020304" pitchFamily="18" charset="0"/>
              </a:rPr>
              <a:t> Forest</a:t>
            </a:r>
            <a:r>
              <a:rPr lang="fr-FR" sz="2400" dirty="0">
                <a:solidFill>
                  <a:srgbClr val="222222"/>
                </a:solidFill>
                <a:effectLst/>
                <a:latin typeface="Times New Roman" panose="02020603050405020304" pitchFamily="18" charset="0"/>
                <a:ea typeface="Times New Roman" panose="02020603050405020304" pitchFamily="18" charset="0"/>
              </a:rPr>
              <a:t>,</a:t>
            </a:r>
            <a:r>
              <a:rPr lang="fr-FR" sz="4000" dirty="0">
                <a:solidFill>
                  <a:srgbClr val="222222"/>
                </a:solidFill>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Batang" panose="02030600000101010101" pitchFamily="18" charset="-127"/>
              </a:rPr>
              <a:t>En</a:t>
            </a:r>
            <a:r>
              <a:rPr lang="en-US" sz="2800" dirty="0">
                <a:effectLst/>
                <a:latin typeface="Times New Roman" panose="02020603050405020304" pitchFamily="18" charset="0"/>
                <a:ea typeface="Batang" panose="02030600000101010101" pitchFamily="18" charset="-127"/>
              </a:rPr>
              <a:t> suit on a </a:t>
            </a:r>
            <a:r>
              <a:rPr lang="en-US" sz="2800" dirty="0" err="1">
                <a:effectLst/>
                <a:latin typeface="Times New Roman" panose="02020603050405020304" pitchFamily="18" charset="0"/>
                <a:ea typeface="Batang" panose="02030600000101010101" pitchFamily="18" charset="-127"/>
              </a:rPr>
              <a:t>utilise</a:t>
            </a:r>
            <a:r>
              <a:rPr lang="en-US" sz="2800" dirty="0">
                <a:effectLst/>
                <a:latin typeface="Times New Roman" panose="02020603050405020304" pitchFamily="18" charset="0"/>
                <a:ea typeface="Batang" panose="02030600000101010101" pitchFamily="18" charset="-127"/>
              </a:rPr>
              <a:t> XGBOOST</a:t>
            </a:r>
            <a:r>
              <a:rPr lang="en-US" sz="4000" dirty="0">
                <a:effectLst/>
                <a:latin typeface="Times New Roman" panose="02020603050405020304" pitchFamily="18" charset="0"/>
                <a:ea typeface="Batang" panose="02030600000101010101" pitchFamily="18" charset="-127"/>
              </a:rPr>
              <a:t>, </a:t>
            </a:r>
            <a:r>
              <a:rPr lang="en-US" sz="2800" dirty="0">
                <a:effectLst/>
                <a:latin typeface="Times New Roman" panose="02020603050405020304" pitchFamily="18" charset="0"/>
                <a:ea typeface="Batang" panose="02030600000101010101" pitchFamily="18" charset="-127"/>
              </a:rPr>
              <a:t>Et on a </a:t>
            </a:r>
            <a:r>
              <a:rPr lang="en-US" sz="2800" dirty="0" err="1">
                <a:effectLst/>
                <a:latin typeface="Times New Roman" panose="02020603050405020304" pitchFamily="18" charset="0"/>
                <a:ea typeface="Batang" panose="02030600000101010101" pitchFamily="18" charset="-127"/>
              </a:rPr>
              <a:t>terminer</a:t>
            </a:r>
            <a:r>
              <a:rPr lang="en-US" sz="2800" dirty="0">
                <a:effectLst/>
                <a:latin typeface="Times New Roman" panose="02020603050405020304" pitchFamily="18" charset="0"/>
                <a:ea typeface="Batang" panose="02030600000101010101" pitchFamily="18" charset="-127"/>
              </a:rPr>
              <a:t> avec la Regression linear multiple</a:t>
            </a:r>
          </a:p>
          <a:p>
            <a:pPr algn="l"/>
            <a:endParaRPr lang="en-US" sz="1800" dirty="0">
              <a:latin typeface="Times New Roman" panose="02020603050405020304" pitchFamily="18" charset="0"/>
              <a:ea typeface="Batang" panose="02030600000101010101" pitchFamily="18" charset="-127"/>
            </a:endParaRPr>
          </a:p>
          <a:p>
            <a:pPr marL="342900" lvl="0" indent="-342900" algn="l">
              <a:buFont typeface="+mj-lt"/>
              <a:buAutoNum type="arabicPeriod"/>
            </a:pPr>
            <a:r>
              <a:rPr lang="fr-FR" sz="2800" b="1" u="sng" dirty="0">
                <a:solidFill>
                  <a:srgbClr val="000000"/>
                </a:solidFill>
                <a:effectLst/>
                <a:latin typeface="Times New Roman" panose="02020603050405020304" pitchFamily="18" charset="0"/>
                <a:ea typeface="Times New Roman" panose="02020603050405020304" pitchFamily="18" charset="0"/>
              </a:rPr>
              <a:t>Les protocoles expérimentaux :</a:t>
            </a:r>
            <a:endParaRPr lang="fr-FR" sz="2400" dirty="0">
              <a:effectLst/>
              <a:latin typeface="Times New Roman" panose="02020603050405020304" pitchFamily="18" charset="0"/>
              <a:ea typeface="Batang" panose="02030600000101010101" pitchFamily="18" charset="-127"/>
            </a:endParaRPr>
          </a:p>
          <a:p>
            <a:pPr marL="228600" algn="l"/>
            <a:r>
              <a:rPr lang="fr-FR" sz="2400" dirty="0">
                <a:solidFill>
                  <a:srgbClr val="000000"/>
                </a:solidFill>
                <a:effectLst/>
                <a:latin typeface="Times New Roman" panose="02020603050405020304" pitchFamily="18" charset="0"/>
                <a:ea typeface="Times New Roman" panose="02020603050405020304" pitchFamily="18" charset="0"/>
              </a:rPr>
              <a:t>Pour notre </a:t>
            </a:r>
            <a:r>
              <a:rPr lang="fr-FR" sz="2400" dirty="0" err="1">
                <a:solidFill>
                  <a:srgbClr val="000000"/>
                </a:solidFill>
                <a:effectLst/>
                <a:latin typeface="Times New Roman" panose="02020603050405020304" pitchFamily="18" charset="0"/>
                <a:ea typeface="Times New Roman" panose="02020603050405020304" pitchFamily="18" charset="0"/>
              </a:rPr>
              <a:t>premiere</a:t>
            </a:r>
            <a:r>
              <a:rPr lang="fr-FR" sz="2400" dirty="0">
                <a:solidFill>
                  <a:srgbClr val="000000"/>
                </a:solidFill>
                <a:effectLst/>
                <a:latin typeface="Times New Roman" panose="02020603050405020304" pitchFamily="18" charset="0"/>
                <a:ea typeface="Times New Roman" panose="02020603050405020304" pitchFamily="18" charset="0"/>
              </a:rPr>
              <a:t> algorithmes on a utilise RMSE et EV comme des protocoles </a:t>
            </a:r>
            <a:r>
              <a:rPr lang="fr-FR" sz="2400" dirty="0" err="1">
                <a:solidFill>
                  <a:srgbClr val="000000"/>
                </a:solidFill>
                <a:effectLst/>
                <a:latin typeface="Times New Roman" panose="02020603050405020304" pitchFamily="18" charset="0"/>
                <a:ea typeface="Times New Roman" panose="02020603050405020304" pitchFamily="18" charset="0"/>
              </a:rPr>
              <a:t>experimentaux</a:t>
            </a:r>
            <a:r>
              <a:rPr lang="fr-FR" sz="2400" dirty="0">
                <a:solidFill>
                  <a:srgbClr val="000000"/>
                </a:solidFill>
                <a:effectLst/>
                <a:latin typeface="Times New Roman" panose="02020603050405020304" pitchFamily="18" charset="0"/>
                <a:ea typeface="Times New Roman" panose="02020603050405020304" pitchFamily="18" charset="0"/>
              </a:rPr>
              <a:t> car avec l’algorithme de </a:t>
            </a:r>
            <a:r>
              <a:rPr lang="fr-FR" sz="2400" dirty="0" err="1">
                <a:solidFill>
                  <a:srgbClr val="000000"/>
                </a:solidFill>
                <a:effectLst/>
                <a:latin typeface="Times New Roman" panose="02020603050405020304" pitchFamily="18" charset="0"/>
                <a:ea typeface="Times New Roman" panose="02020603050405020304" pitchFamily="18" charset="0"/>
              </a:rPr>
              <a:t>Random</a:t>
            </a:r>
            <a:r>
              <a:rPr lang="fr-FR" sz="2400" dirty="0">
                <a:solidFill>
                  <a:srgbClr val="000000"/>
                </a:solidFill>
                <a:effectLst/>
                <a:latin typeface="Times New Roman" panose="02020603050405020304" pitchFamily="18" charset="0"/>
                <a:ea typeface="Times New Roman" panose="02020603050405020304" pitchFamily="18" charset="0"/>
              </a:rPr>
              <a:t> Forest il est primordiale d’</a:t>
            </a:r>
            <a:r>
              <a:rPr lang="fr-FR" sz="2400" dirty="0" err="1">
                <a:solidFill>
                  <a:srgbClr val="000000"/>
                </a:solidFill>
                <a:effectLst/>
                <a:latin typeface="Times New Roman" panose="02020603050405020304" pitchFamily="18" charset="0"/>
                <a:ea typeface="Times New Roman" panose="02020603050405020304" pitchFamily="18" charset="0"/>
              </a:rPr>
              <a:t>utilser</a:t>
            </a:r>
            <a:r>
              <a:rPr lang="fr-FR" sz="2400" dirty="0">
                <a:solidFill>
                  <a:srgbClr val="000000"/>
                </a:solidFill>
                <a:effectLst/>
                <a:latin typeface="Times New Roman" panose="02020603050405020304" pitchFamily="18" charset="0"/>
                <a:ea typeface="Times New Roman" panose="02020603050405020304" pitchFamily="18" charset="0"/>
              </a:rPr>
              <a:t> RMSE et surtout EV </a:t>
            </a:r>
            <a:endParaRPr lang="fr-FR" sz="2400" dirty="0">
              <a:effectLst/>
              <a:latin typeface="Times New Roman" panose="02020603050405020304" pitchFamily="18" charset="0"/>
              <a:ea typeface="Batang" panose="02030600000101010101" pitchFamily="18" charset="-127"/>
            </a:endParaRPr>
          </a:p>
          <a:p>
            <a:pPr marL="228600" algn="l"/>
            <a:r>
              <a:rPr lang="en-US" sz="2400" dirty="0">
                <a:solidFill>
                  <a:srgbClr val="000000"/>
                </a:solidFill>
                <a:effectLst/>
                <a:latin typeface="Times New Roman" panose="02020603050405020304" pitchFamily="18" charset="0"/>
                <a:ea typeface="Batang" panose="02030600000101010101" pitchFamily="18" charset="-127"/>
              </a:rPr>
              <a:t>Et pour </a:t>
            </a:r>
            <a:r>
              <a:rPr lang="en-US" sz="2400" dirty="0" err="1">
                <a:solidFill>
                  <a:srgbClr val="000000"/>
                </a:solidFill>
                <a:effectLst/>
                <a:latin typeface="Times New Roman" panose="02020603050405020304" pitchFamily="18" charset="0"/>
                <a:ea typeface="Batang" panose="02030600000101010101" pitchFamily="18" charset="-127"/>
              </a:rPr>
              <a:t>notre</a:t>
            </a:r>
            <a:r>
              <a:rPr lang="en-US" sz="2400" dirty="0">
                <a:solidFill>
                  <a:srgbClr val="000000"/>
                </a:solidFill>
                <a:effectLst/>
                <a:latin typeface="Times New Roman" panose="02020603050405020304" pitchFamily="18" charset="0"/>
                <a:ea typeface="Batang" panose="02030600000101010101" pitchFamily="18" charset="-127"/>
              </a:rPr>
              <a:t> </a:t>
            </a:r>
            <a:r>
              <a:rPr lang="en-US" sz="2400" dirty="0" err="1">
                <a:solidFill>
                  <a:srgbClr val="000000"/>
                </a:solidFill>
                <a:effectLst/>
                <a:latin typeface="Times New Roman" panose="02020603050405020304" pitchFamily="18" charset="0"/>
                <a:ea typeface="Batang" panose="02030600000101010101" pitchFamily="18" charset="-127"/>
              </a:rPr>
              <a:t>deuxieme</a:t>
            </a:r>
            <a:r>
              <a:rPr lang="en-US" sz="2400" dirty="0">
                <a:solidFill>
                  <a:srgbClr val="000000"/>
                </a:solidFill>
                <a:effectLst/>
                <a:latin typeface="Times New Roman" panose="02020603050405020304" pitchFamily="18" charset="0"/>
                <a:ea typeface="Batang" panose="02030600000101010101" pitchFamily="18" charset="-127"/>
              </a:rPr>
              <a:t> </a:t>
            </a:r>
            <a:r>
              <a:rPr lang="en-US" sz="2400" dirty="0" err="1">
                <a:solidFill>
                  <a:srgbClr val="000000"/>
                </a:solidFill>
                <a:effectLst/>
                <a:latin typeface="Times New Roman" panose="02020603050405020304" pitchFamily="18" charset="0"/>
                <a:ea typeface="Batang" panose="02030600000101010101" pitchFamily="18" charset="-127"/>
              </a:rPr>
              <a:t>algorithme</a:t>
            </a:r>
            <a:r>
              <a:rPr lang="en-US" sz="2400" dirty="0">
                <a:solidFill>
                  <a:srgbClr val="000000"/>
                </a:solidFill>
                <a:effectLst/>
                <a:latin typeface="Times New Roman" panose="02020603050405020304" pitchFamily="18" charset="0"/>
                <a:ea typeface="Batang" panose="02030600000101010101" pitchFamily="18" charset="-127"/>
              </a:rPr>
              <a:t> XGBOOST, on a utilizer </a:t>
            </a:r>
            <a:r>
              <a:rPr lang="en-US" sz="2400" dirty="0" err="1">
                <a:solidFill>
                  <a:srgbClr val="000000"/>
                </a:solidFill>
                <a:effectLst/>
                <a:latin typeface="Times New Roman" panose="02020603050405020304" pitchFamily="18" charset="0"/>
                <a:ea typeface="Batang" panose="02030600000101010101" pitchFamily="18" charset="-127"/>
              </a:rPr>
              <a:t>aussi</a:t>
            </a:r>
            <a:r>
              <a:rPr lang="en-US" sz="2400" dirty="0">
                <a:solidFill>
                  <a:srgbClr val="000000"/>
                </a:solidFill>
                <a:effectLst/>
                <a:latin typeface="Times New Roman" panose="02020603050405020304" pitchFamily="18" charset="0"/>
                <a:ea typeface="Batang" panose="02030600000101010101" pitchFamily="18" charset="-127"/>
              </a:rPr>
              <a:t> RMSE et EV</a:t>
            </a:r>
            <a:endParaRPr lang="fr-FR" sz="2400" dirty="0">
              <a:effectLst/>
              <a:latin typeface="Times New Roman" panose="02020603050405020304" pitchFamily="18" charset="0"/>
              <a:ea typeface="Batang" panose="02030600000101010101" pitchFamily="18" charset="-127"/>
            </a:endParaRPr>
          </a:p>
          <a:p>
            <a:pPr marL="228600" algn="l"/>
            <a:r>
              <a:rPr lang="en-US" sz="2400" dirty="0">
                <a:solidFill>
                  <a:srgbClr val="000000"/>
                </a:solidFill>
                <a:effectLst/>
                <a:latin typeface="Times New Roman" panose="02020603050405020304" pitchFamily="18" charset="0"/>
                <a:ea typeface="Batang" panose="02030600000101010101" pitchFamily="18" charset="-127"/>
              </a:rPr>
              <a:t>Et </a:t>
            </a:r>
            <a:r>
              <a:rPr lang="en-US" sz="2400" dirty="0" err="1">
                <a:solidFill>
                  <a:srgbClr val="000000"/>
                </a:solidFill>
                <a:effectLst/>
                <a:latin typeface="Times New Roman" panose="02020603050405020304" pitchFamily="18" charset="0"/>
                <a:ea typeface="Batang" panose="02030600000101010101" pitchFamily="18" charset="-127"/>
              </a:rPr>
              <a:t>fnallemnt</a:t>
            </a:r>
            <a:r>
              <a:rPr lang="en-US" sz="2400" dirty="0">
                <a:solidFill>
                  <a:srgbClr val="000000"/>
                </a:solidFill>
                <a:effectLst/>
                <a:latin typeface="Times New Roman" panose="02020603050405020304" pitchFamily="18" charset="0"/>
                <a:ea typeface="Batang" panose="02030600000101010101" pitchFamily="18" charset="-127"/>
              </a:rPr>
              <a:t> Regression linear multiple </a:t>
            </a:r>
            <a:r>
              <a:rPr lang="en-US" sz="2400" dirty="0" err="1">
                <a:solidFill>
                  <a:srgbClr val="000000"/>
                </a:solidFill>
                <a:effectLst/>
                <a:latin typeface="Times New Roman" panose="02020603050405020304" pitchFamily="18" charset="0"/>
                <a:ea typeface="Batang" panose="02030600000101010101" pitchFamily="18" charset="-127"/>
              </a:rPr>
              <a:t>auusi</a:t>
            </a:r>
            <a:r>
              <a:rPr lang="en-US" sz="2400" dirty="0">
                <a:solidFill>
                  <a:srgbClr val="000000"/>
                </a:solidFill>
                <a:effectLst/>
                <a:latin typeface="Times New Roman" panose="02020603050405020304" pitchFamily="18" charset="0"/>
                <a:ea typeface="Batang" panose="02030600000101010101" pitchFamily="18" charset="-127"/>
              </a:rPr>
              <a:t> on a utilizer RMSE, et EV</a:t>
            </a:r>
            <a:endParaRPr lang="fr-FR" sz="2400" dirty="0">
              <a:effectLst/>
              <a:latin typeface="Times New Roman" panose="02020603050405020304" pitchFamily="18" charset="0"/>
              <a:ea typeface="Batang" panose="02030600000101010101" pitchFamily="18" charset="-127"/>
            </a:endParaRPr>
          </a:p>
          <a:p>
            <a:pPr algn="l"/>
            <a:endParaRPr lang="fr-FR" sz="3200" dirty="0">
              <a:effectLst/>
              <a:latin typeface="Times New Roman" panose="02020603050405020304" pitchFamily="18" charset="0"/>
              <a:ea typeface="Batang" panose="02030600000101010101" pitchFamily="18" charset="-127"/>
            </a:endParaRPr>
          </a:p>
          <a:p>
            <a:pPr algn="l"/>
            <a:endParaRPr lang="fr-FR" sz="2800" dirty="0">
              <a:effectLst/>
              <a:latin typeface="Times New Roman" panose="02020603050405020304" pitchFamily="18" charset="0"/>
              <a:ea typeface="Batang" panose="02030600000101010101" pitchFamily="18" charset="-127"/>
            </a:endParaRPr>
          </a:p>
          <a:p>
            <a:endParaRPr lang="fr-FR" dirty="0"/>
          </a:p>
        </p:txBody>
      </p:sp>
    </p:spTree>
    <p:extLst>
      <p:ext uri="{BB962C8B-B14F-4D97-AF65-F5344CB8AC3E}">
        <p14:creationId xmlns:p14="http://schemas.microsoft.com/office/powerpoint/2010/main" val="3828936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7CA71855-E17B-4BF8-9F34-0BA63DA10AE2}"/>
              </a:ext>
            </a:extLst>
          </p:cNvPr>
          <p:cNvSpPr>
            <a:spLocks noGrp="1"/>
          </p:cNvSpPr>
          <p:nvPr>
            <p:ph type="body" sz="quarter" idx="10"/>
          </p:nvPr>
        </p:nvSpPr>
        <p:spPr/>
        <p:txBody>
          <a:bodyPr/>
          <a:lstStyle/>
          <a:p>
            <a:pPr algn="l"/>
            <a:r>
              <a:rPr lang="en-US" sz="5400" u="sng" dirty="0" err="1">
                <a:solidFill>
                  <a:srgbClr val="000000"/>
                </a:solidFill>
                <a:effectLst/>
                <a:latin typeface="Times New Roman" panose="02020603050405020304" pitchFamily="18" charset="0"/>
                <a:ea typeface="Batang" panose="02030600000101010101" pitchFamily="18" charset="-127"/>
              </a:rPr>
              <a:t>Résultat</a:t>
            </a:r>
            <a:r>
              <a:rPr lang="en-US" sz="5400" u="sng" dirty="0">
                <a:solidFill>
                  <a:srgbClr val="000000"/>
                </a:solidFill>
                <a:effectLst/>
                <a:latin typeface="Times New Roman" panose="02020603050405020304" pitchFamily="18" charset="0"/>
                <a:ea typeface="Batang" panose="02030600000101010101" pitchFamily="18" charset="-127"/>
              </a:rPr>
              <a:t> et discussion:</a:t>
            </a:r>
            <a:endParaRPr lang="fr-FR" sz="3600" dirty="0">
              <a:effectLst/>
              <a:latin typeface="Times New Roman" panose="02020603050405020304" pitchFamily="18" charset="0"/>
              <a:ea typeface="Batang" panose="02030600000101010101" pitchFamily="18" charset="-127"/>
            </a:endParaRPr>
          </a:p>
          <a:p>
            <a:endParaRPr lang="fr-FR" dirty="0"/>
          </a:p>
        </p:txBody>
      </p:sp>
      <p:sp>
        <p:nvSpPr>
          <p:cNvPr id="4" name="ZoneTexte 3">
            <a:extLst>
              <a:ext uri="{FF2B5EF4-FFF2-40B4-BE49-F238E27FC236}">
                <a16:creationId xmlns:a16="http://schemas.microsoft.com/office/drawing/2014/main" id="{75205675-7AD3-4A80-8B36-2BCF9BCEEE75}"/>
              </a:ext>
            </a:extLst>
          </p:cNvPr>
          <p:cNvSpPr txBox="1"/>
          <p:nvPr/>
        </p:nvSpPr>
        <p:spPr>
          <a:xfrm>
            <a:off x="130629" y="1063756"/>
            <a:ext cx="12061371" cy="4401205"/>
          </a:xfrm>
          <a:prstGeom prst="rect">
            <a:avLst/>
          </a:prstGeom>
          <a:noFill/>
        </p:spPr>
        <p:txBody>
          <a:bodyPr wrap="square">
            <a:spAutoFit/>
          </a:bodyPr>
          <a:lstStyle/>
          <a:p>
            <a:pPr marL="228600"/>
            <a:r>
              <a:rPr lang="en-US" sz="2800" dirty="0" err="1">
                <a:solidFill>
                  <a:srgbClr val="000000"/>
                </a:solidFill>
                <a:effectLst/>
                <a:latin typeface="Times New Roman" panose="02020603050405020304" pitchFamily="18" charset="0"/>
                <a:ea typeface="Batang" panose="02030600000101010101" pitchFamily="18" charset="-127"/>
              </a:rPr>
              <a:t>En</a:t>
            </a:r>
            <a:r>
              <a:rPr lang="en-US" sz="2800" dirty="0">
                <a:solidFill>
                  <a:srgbClr val="000000"/>
                </a:solidFill>
                <a:effectLst/>
                <a:latin typeface="Times New Roman" panose="02020603050405020304" pitchFamily="18" charset="0"/>
                <a:ea typeface="Batang" panose="02030600000101010101" pitchFamily="18" charset="-127"/>
              </a:rPr>
              <a:t> </a:t>
            </a:r>
            <a:r>
              <a:rPr lang="en-US" sz="2800" dirty="0" err="1">
                <a:solidFill>
                  <a:srgbClr val="000000"/>
                </a:solidFill>
                <a:effectLst/>
                <a:latin typeface="Times New Roman" panose="02020603050405020304" pitchFamily="18" charset="0"/>
                <a:ea typeface="Batang" panose="02030600000101010101" pitchFamily="18" charset="-127"/>
              </a:rPr>
              <a:t>terme</a:t>
            </a:r>
            <a:r>
              <a:rPr lang="en-US" sz="2800" dirty="0">
                <a:solidFill>
                  <a:srgbClr val="000000"/>
                </a:solidFill>
                <a:effectLst/>
                <a:latin typeface="Times New Roman" panose="02020603050405020304" pitchFamily="18" charset="0"/>
                <a:ea typeface="Batang" panose="02030600000101010101" pitchFamily="18" charset="-127"/>
              </a:rPr>
              <a:t> de RMSE et EV, nous </a:t>
            </a:r>
            <a:r>
              <a:rPr lang="en-US" sz="2800" dirty="0" err="1">
                <a:solidFill>
                  <a:srgbClr val="000000"/>
                </a:solidFill>
                <a:effectLst/>
                <a:latin typeface="Times New Roman" panose="02020603050405020304" pitchFamily="18" charset="0"/>
                <a:ea typeface="Batang" panose="02030600000101010101" pitchFamily="18" charset="-127"/>
              </a:rPr>
              <a:t>clairement</a:t>
            </a:r>
            <a:r>
              <a:rPr lang="en-US" sz="2800" dirty="0">
                <a:solidFill>
                  <a:srgbClr val="000000"/>
                </a:solidFill>
                <a:effectLst/>
                <a:latin typeface="Times New Roman" panose="02020603050405020304" pitchFamily="18" charset="0"/>
                <a:ea typeface="Batang" panose="02030600000101010101" pitchFamily="18" charset="-127"/>
              </a:rPr>
              <a:t> remarque que XGBOOST </a:t>
            </a:r>
            <a:r>
              <a:rPr lang="en-US" sz="2800" dirty="0" err="1">
                <a:solidFill>
                  <a:srgbClr val="000000"/>
                </a:solidFill>
                <a:effectLst/>
                <a:latin typeface="Times New Roman" panose="02020603050405020304" pitchFamily="18" charset="0"/>
                <a:ea typeface="Batang" panose="02030600000101010101" pitchFamily="18" charset="-127"/>
              </a:rPr>
              <a:t>donne</a:t>
            </a:r>
            <a:r>
              <a:rPr lang="en-US" sz="2800" dirty="0">
                <a:solidFill>
                  <a:srgbClr val="000000"/>
                </a:solidFill>
                <a:effectLst/>
                <a:latin typeface="Times New Roman" panose="02020603050405020304" pitchFamily="18" charset="0"/>
                <a:ea typeface="Batang" panose="02030600000101010101" pitchFamily="18" charset="-127"/>
              </a:rPr>
              <a:t> </a:t>
            </a:r>
            <a:r>
              <a:rPr lang="en-US" sz="2800" dirty="0" err="1">
                <a:solidFill>
                  <a:srgbClr val="000000"/>
                </a:solidFill>
                <a:effectLst/>
                <a:latin typeface="Times New Roman" panose="02020603050405020304" pitchFamily="18" charset="0"/>
                <a:ea typeface="Batang" panose="02030600000101010101" pitchFamily="18" charset="-127"/>
              </a:rPr>
              <a:t>meilleur</a:t>
            </a:r>
            <a:r>
              <a:rPr lang="en-US" sz="2800" dirty="0">
                <a:solidFill>
                  <a:srgbClr val="000000"/>
                </a:solidFill>
                <a:effectLst/>
                <a:latin typeface="Times New Roman" panose="02020603050405020304" pitchFamily="18" charset="0"/>
                <a:ea typeface="Batang" panose="02030600000101010101" pitchFamily="18" charset="-127"/>
              </a:rPr>
              <a:t> </a:t>
            </a:r>
            <a:r>
              <a:rPr lang="en-US" sz="2800" dirty="0" err="1">
                <a:solidFill>
                  <a:srgbClr val="000000"/>
                </a:solidFill>
                <a:effectLst/>
                <a:latin typeface="Times New Roman" panose="02020603050405020304" pitchFamily="18" charset="0"/>
                <a:ea typeface="Batang" panose="02030600000101010101" pitchFamily="18" charset="-127"/>
              </a:rPr>
              <a:t>resultat</a:t>
            </a:r>
            <a:r>
              <a:rPr lang="en-US" sz="2800" dirty="0">
                <a:solidFill>
                  <a:srgbClr val="000000"/>
                </a:solidFill>
                <a:effectLst/>
                <a:latin typeface="Times New Roman" panose="02020603050405020304" pitchFamily="18" charset="0"/>
                <a:ea typeface="Batang" panose="02030600000101010101" pitchFamily="18" charset="-127"/>
              </a:rPr>
              <a:t> que Reg-</a:t>
            </a:r>
            <a:r>
              <a:rPr lang="en-US" sz="2800" dirty="0" err="1">
                <a:solidFill>
                  <a:srgbClr val="000000"/>
                </a:solidFill>
                <a:effectLst/>
                <a:latin typeface="Times New Roman" panose="02020603050405020304" pitchFamily="18" charset="0"/>
                <a:ea typeface="Batang" panose="02030600000101010101" pitchFamily="18" charset="-127"/>
              </a:rPr>
              <a:t>Mult</a:t>
            </a:r>
            <a:r>
              <a:rPr lang="en-US" sz="2800" dirty="0">
                <a:solidFill>
                  <a:srgbClr val="000000"/>
                </a:solidFill>
                <a:effectLst/>
                <a:latin typeface="Times New Roman" panose="02020603050405020304" pitchFamily="18" charset="0"/>
                <a:ea typeface="Batang" panose="02030600000101010101" pitchFamily="18" charset="-127"/>
              </a:rPr>
              <a:t> et Random-Forest.</a:t>
            </a:r>
            <a:endParaRPr lang="fr-FR" sz="2800" dirty="0">
              <a:effectLst/>
              <a:latin typeface="Times New Roman" panose="02020603050405020304" pitchFamily="18" charset="0"/>
              <a:ea typeface="Batang" panose="02030600000101010101" pitchFamily="18" charset="-127"/>
            </a:endParaRPr>
          </a:p>
          <a:p>
            <a:pPr marL="457200"/>
            <a:r>
              <a:rPr lang="en-US" sz="2800" dirty="0">
                <a:solidFill>
                  <a:srgbClr val="000000"/>
                </a:solidFill>
                <a:effectLst/>
                <a:latin typeface="Times New Roman" panose="02020603050405020304" pitchFamily="18" charset="0"/>
                <a:ea typeface="Batang" panose="02030600000101010101" pitchFamily="18" charset="-127"/>
                <a:sym typeface="Wingdings" panose="05000000000000000000" pitchFamily="2" charset="2"/>
              </a:rPr>
              <a:t></a:t>
            </a:r>
            <a:r>
              <a:rPr lang="en-US" sz="2800" dirty="0">
                <a:solidFill>
                  <a:srgbClr val="000000"/>
                </a:solidFill>
                <a:effectLst/>
                <a:latin typeface="Times New Roman" panose="02020603050405020304" pitchFamily="18" charset="0"/>
                <a:ea typeface="Batang" panose="02030600000101010101" pitchFamily="18" charset="-127"/>
              </a:rPr>
              <a:t>XGBOOST </a:t>
            </a:r>
            <a:r>
              <a:rPr lang="en-US" sz="2800" dirty="0" err="1">
                <a:solidFill>
                  <a:srgbClr val="000000"/>
                </a:solidFill>
                <a:effectLst/>
                <a:latin typeface="Times New Roman" panose="02020603050405020304" pitchFamily="18" charset="0"/>
                <a:ea typeface="Batang" panose="02030600000101010101" pitchFamily="18" charset="-127"/>
              </a:rPr>
              <a:t>donne</a:t>
            </a:r>
            <a:r>
              <a:rPr lang="en-US" sz="2800" dirty="0">
                <a:solidFill>
                  <a:srgbClr val="000000"/>
                </a:solidFill>
                <a:effectLst/>
                <a:latin typeface="Times New Roman" panose="02020603050405020304" pitchFamily="18" charset="0"/>
                <a:ea typeface="Batang" panose="02030600000101010101" pitchFamily="18" charset="-127"/>
              </a:rPr>
              <a:t> </a:t>
            </a:r>
            <a:r>
              <a:rPr lang="en-US" sz="2800" dirty="0" err="1">
                <a:solidFill>
                  <a:srgbClr val="000000"/>
                </a:solidFill>
                <a:effectLst/>
                <a:latin typeface="Times New Roman" panose="02020603050405020304" pitchFamily="18" charset="0"/>
                <a:ea typeface="Batang" panose="02030600000101010101" pitchFamily="18" charset="-127"/>
              </a:rPr>
              <a:t>une</a:t>
            </a:r>
            <a:r>
              <a:rPr lang="en-US" sz="2800" dirty="0">
                <a:solidFill>
                  <a:srgbClr val="000000"/>
                </a:solidFill>
                <a:effectLst/>
                <a:latin typeface="Times New Roman" panose="02020603050405020304" pitchFamily="18" charset="0"/>
                <a:ea typeface="Batang" panose="02030600000101010101" pitchFamily="18" charset="-127"/>
              </a:rPr>
              <a:t> Meilleur </a:t>
            </a:r>
            <a:r>
              <a:rPr lang="en-US" sz="2800" dirty="0" err="1">
                <a:solidFill>
                  <a:srgbClr val="000000"/>
                </a:solidFill>
                <a:effectLst/>
                <a:latin typeface="Times New Roman" panose="02020603050405020304" pitchFamily="18" charset="0"/>
                <a:ea typeface="Batang" panose="02030600000101010101" pitchFamily="18" charset="-127"/>
              </a:rPr>
              <a:t>resultat</a:t>
            </a:r>
            <a:r>
              <a:rPr lang="en-US" sz="2800" dirty="0">
                <a:solidFill>
                  <a:srgbClr val="000000"/>
                </a:solidFill>
                <a:effectLst/>
                <a:latin typeface="Times New Roman" panose="02020603050405020304" pitchFamily="18" charset="0"/>
                <a:ea typeface="Batang" panose="02030600000101010101" pitchFamily="18" charset="-127"/>
              </a:rPr>
              <a:t> que Random-F car XGBOOST </a:t>
            </a:r>
            <a:r>
              <a:rPr lang="en-US" sz="2800" dirty="0" err="1">
                <a:solidFill>
                  <a:srgbClr val="000000"/>
                </a:solidFill>
                <a:effectLst/>
                <a:latin typeface="Times New Roman" panose="02020603050405020304" pitchFamily="18" charset="0"/>
                <a:ea typeface="Batang" panose="02030600000101010101" pitchFamily="18" charset="-127"/>
              </a:rPr>
              <a:t>est</a:t>
            </a:r>
            <a:r>
              <a:rPr lang="en-US" sz="2800" dirty="0">
                <a:solidFill>
                  <a:srgbClr val="000000"/>
                </a:solidFill>
                <a:effectLst/>
                <a:latin typeface="Times New Roman" panose="02020603050405020304" pitchFamily="18" charset="0"/>
                <a:ea typeface="Batang" panose="02030600000101010101" pitchFamily="18" charset="-127"/>
              </a:rPr>
              <a:t> un algo sequential (boosting), et Random-F </a:t>
            </a:r>
            <a:r>
              <a:rPr lang="en-US" sz="2800" dirty="0" err="1">
                <a:solidFill>
                  <a:srgbClr val="000000"/>
                </a:solidFill>
                <a:effectLst/>
                <a:latin typeface="Times New Roman" panose="02020603050405020304" pitchFamily="18" charset="0"/>
                <a:ea typeface="Batang" panose="02030600000101010101" pitchFamily="18" charset="-127"/>
              </a:rPr>
              <a:t>est</a:t>
            </a:r>
            <a:r>
              <a:rPr lang="en-US" sz="2800" dirty="0">
                <a:solidFill>
                  <a:srgbClr val="000000"/>
                </a:solidFill>
                <a:effectLst/>
                <a:latin typeface="Times New Roman" panose="02020603050405020304" pitchFamily="18" charset="0"/>
                <a:ea typeface="Batang" panose="02030600000101010101" pitchFamily="18" charset="-127"/>
              </a:rPr>
              <a:t> un algo independent (bagging)</a:t>
            </a:r>
            <a:endParaRPr lang="fr-FR" sz="2800" dirty="0">
              <a:effectLst/>
              <a:latin typeface="Times New Roman" panose="02020603050405020304" pitchFamily="18" charset="0"/>
              <a:ea typeface="Batang" panose="02030600000101010101" pitchFamily="18" charset="-127"/>
            </a:endParaRPr>
          </a:p>
          <a:p>
            <a:pPr marL="457200"/>
            <a:r>
              <a:rPr lang="en-US" sz="2800" dirty="0">
                <a:solidFill>
                  <a:srgbClr val="000000"/>
                </a:solidFill>
                <a:effectLst/>
                <a:latin typeface="Times New Roman" panose="02020603050405020304" pitchFamily="18" charset="0"/>
                <a:ea typeface="Batang" panose="02030600000101010101" pitchFamily="18" charset="-127"/>
                <a:sym typeface="Wingdings" panose="05000000000000000000" pitchFamily="2" charset="2"/>
              </a:rPr>
              <a:t></a:t>
            </a:r>
            <a:r>
              <a:rPr lang="en-US" sz="2800" dirty="0">
                <a:solidFill>
                  <a:srgbClr val="000000"/>
                </a:solidFill>
                <a:effectLst/>
                <a:latin typeface="Times New Roman" panose="02020603050405020304" pitchFamily="18" charset="0"/>
                <a:ea typeface="Batang" panose="02030600000101010101" pitchFamily="18" charset="-127"/>
              </a:rPr>
              <a:t>Random-F done </a:t>
            </a:r>
            <a:r>
              <a:rPr lang="en-US" sz="2800" dirty="0" err="1">
                <a:solidFill>
                  <a:srgbClr val="000000"/>
                </a:solidFill>
                <a:effectLst/>
                <a:latin typeface="Times New Roman" panose="02020603050405020304" pitchFamily="18" charset="0"/>
                <a:ea typeface="Batang" panose="02030600000101010101" pitchFamily="18" charset="-127"/>
              </a:rPr>
              <a:t>une</a:t>
            </a:r>
            <a:r>
              <a:rPr lang="en-US" sz="2800" dirty="0">
                <a:solidFill>
                  <a:srgbClr val="000000"/>
                </a:solidFill>
                <a:effectLst/>
                <a:latin typeface="Times New Roman" panose="02020603050405020304" pitchFamily="18" charset="0"/>
                <a:ea typeface="Batang" panose="02030600000101010101" pitchFamily="18" charset="-127"/>
              </a:rPr>
              <a:t> Meilleur </a:t>
            </a:r>
            <a:r>
              <a:rPr lang="en-US" sz="2800" dirty="0" err="1">
                <a:solidFill>
                  <a:srgbClr val="000000"/>
                </a:solidFill>
                <a:effectLst/>
                <a:latin typeface="Times New Roman" panose="02020603050405020304" pitchFamily="18" charset="0"/>
                <a:ea typeface="Batang" panose="02030600000101010101" pitchFamily="18" charset="-127"/>
              </a:rPr>
              <a:t>resultat</a:t>
            </a:r>
            <a:r>
              <a:rPr lang="en-US" sz="2800" dirty="0">
                <a:solidFill>
                  <a:srgbClr val="000000"/>
                </a:solidFill>
                <a:effectLst/>
                <a:latin typeface="Times New Roman" panose="02020603050405020304" pitchFamily="18" charset="0"/>
                <a:ea typeface="Batang" panose="02030600000101010101" pitchFamily="18" charset="-127"/>
              </a:rPr>
              <a:t> que Reg-Multi car R-F </a:t>
            </a:r>
            <a:r>
              <a:rPr lang="en-US" sz="2800" dirty="0" err="1">
                <a:solidFill>
                  <a:srgbClr val="000000"/>
                </a:solidFill>
                <a:effectLst/>
                <a:latin typeface="Times New Roman" panose="02020603050405020304" pitchFamily="18" charset="0"/>
                <a:ea typeface="Batang" panose="02030600000101010101" pitchFamily="18" charset="-127"/>
              </a:rPr>
              <a:t>est</a:t>
            </a:r>
            <a:r>
              <a:rPr lang="en-US" sz="2800" dirty="0">
                <a:solidFill>
                  <a:srgbClr val="000000"/>
                </a:solidFill>
                <a:effectLst/>
                <a:latin typeface="Times New Roman" panose="02020603050405020304" pitchFamily="18" charset="0"/>
                <a:ea typeface="Batang" panose="02030600000101010101" pitchFamily="18" charset="-127"/>
              </a:rPr>
              <a:t> ensemble des </a:t>
            </a:r>
            <a:r>
              <a:rPr lang="en-US" sz="2800" dirty="0" err="1">
                <a:solidFill>
                  <a:srgbClr val="000000"/>
                </a:solidFill>
                <a:effectLst/>
                <a:latin typeface="Times New Roman" panose="02020603050405020304" pitchFamily="18" charset="0"/>
                <a:ea typeface="Batang" panose="02030600000101010101" pitchFamily="18" charset="-127"/>
              </a:rPr>
              <a:t>predicteur</a:t>
            </a:r>
            <a:r>
              <a:rPr lang="en-US" sz="2800" dirty="0">
                <a:solidFill>
                  <a:srgbClr val="000000"/>
                </a:solidFill>
                <a:effectLst/>
                <a:latin typeface="Times New Roman" panose="02020603050405020304" pitchFamily="18" charset="0"/>
                <a:ea typeface="Batang" panose="02030600000101010101" pitchFamily="18" charset="-127"/>
              </a:rPr>
              <a:t> </a:t>
            </a:r>
            <a:r>
              <a:rPr lang="en-US" sz="2800" dirty="0" err="1">
                <a:solidFill>
                  <a:srgbClr val="000000"/>
                </a:solidFill>
                <a:effectLst/>
                <a:latin typeface="Times New Roman" panose="02020603050405020304" pitchFamily="18" charset="0"/>
                <a:ea typeface="Batang" panose="02030600000101010101" pitchFamily="18" charset="-127"/>
              </a:rPr>
              <a:t>alors</a:t>
            </a:r>
            <a:r>
              <a:rPr lang="en-US" sz="2800" dirty="0">
                <a:solidFill>
                  <a:srgbClr val="000000"/>
                </a:solidFill>
                <a:effectLst/>
                <a:latin typeface="Times New Roman" panose="02020603050405020304" pitchFamily="18" charset="0"/>
                <a:ea typeface="Batang" panose="02030600000101010101" pitchFamily="18" charset="-127"/>
              </a:rPr>
              <a:t> que Reg-Multi </a:t>
            </a:r>
            <a:r>
              <a:rPr lang="en-US" sz="2800" dirty="0" err="1">
                <a:solidFill>
                  <a:srgbClr val="000000"/>
                </a:solidFill>
                <a:effectLst/>
                <a:latin typeface="Times New Roman" panose="02020603050405020304" pitchFamily="18" charset="0"/>
                <a:ea typeface="Batang" panose="02030600000101010101" pitchFamily="18" charset="-127"/>
              </a:rPr>
              <a:t>est</a:t>
            </a:r>
            <a:r>
              <a:rPr lang="en-US" sz="2800" dirty="0">
                <a:solidFill>
                  <a:srgbClr val="000000"/>
                </a:solidFill>
                <a:effectLst/>
                <a:latin typeface="Times New Roman" panose="02020603050405020304" pitchFamily="18" charset="0"/>
                <a:ea typeface="Batang" panose="02030600000101010101" pitchFamily="18" charset="-127"/>
              </a:rPr>
              <a:t> un </a:t>
            </a:r>
            <a:r>
              <a:rPr lang="en-US" sz="2800" dirty="0" err="1">
                <a:solidFill>
                  <a:srgbClr val="000000"/>
                </a:solidFill>
                <a:effectLst/>
                <a:latin typeface="Times New Roman" panose="02020603050405020304" pitchFamily="18" charset="0"/>
                <a:ea typeface="Batang" panose="02030600000101010101" pitchFamily="18" charset="-127"/>
              </a:rPr>
              <a:t>seul</a:t>
            </a:r>
            <a:r>
              <a:rPr lang="en-US" sz="2800" dirty="0">
                <a:solidFill>
                  <a:srgbClr val="000000"/>
                </a:solidFill>
                <a:effectLst/>
                <a:latin typeface="Times New Roman" panose="02020603050405020304" pitchFamily="18" charset="0"/>
                <a:ea typeface="Batang" panose="02030600000101010101" pitchFamily="18" charset="-127"/>
              </a:rPr>
              <a:t> </a:t>
            </a:r>
            <a:r>
              <a:rPr lang="en-US" sz="2800" dirty="0" err="1">
                <a:solidFill>
                  <a:srgbClr val="000000"/>
                </a:solidFill>
                <a:effectLst/>
                <a:latin typeface="Times New Roman" panose="02020603050405020304" pitchFamily="18" charset="0"/>
                <a:ea typeface="Batang" panose="02030600000101010101" pitchFamily="18" charset="-127"/>
              </a:rPr>
              <a:t>predictaur</a:t>
            </a:r>
            <a:endParaRPr lang="fr-FR" sz="2800" dirty="0">
              <a:effectLst/>
              <a:latin typeface="Times New Roman" panose="02020603050405020304" pitchFamily="18" charset="0"/>
              <a:ea typeface="Batang" panose="02030600000101010101" pitchFamily="18" charset="-127"/>
            </a:endParaRPr>
          </a:p>
          <a:p>
            <a:r>
              <a:rPr lang="en-US" sz="2800" dirty="0" err="1">
                <a:solidFill>
                  <a:srgbClr val="000000"/>
                </a:solidFill>
                <a:effectLst/>
                <a:latin typeface="Times New Roman" panose="02020603050405020304" pitchFamily="18" charset="0"/>
                <a:ea typeface="Batang" panose="02030600000101010101" pitchFamily="18" charset="-127"/>
              </a:rPr>
              <a:t>En</a:t>
            </a:r>
            <a:r>
              <a:rPr lang="en-US" sz="2800" dirty="0">
                <a:solidFill>
                  <a:srgbClr val="000000"/>
                </a:solidFill>
                <a:effectLst/>
                <a:latin typeface="Times New Roman" panose="02020603050405020304" pitchFamily="18" charset="0"/>
                <a:ea typeface="Batang" panose="02030600000101010101" pitchFamily="18" charset="-127"/>
              </a:rPr>
              <a:t> </a:t>
            </a:r>
            <a:r>
              <a:rPr lang="en-US" sz="2800" dirty="0" err="1">
                <a:solidFill>
                  <a:srgbClr val="000000"/>
                </a:solidFill>
                <a:effectLst/>
                <a:latin typeface="Times New Roman" panose="02020603050405020304" pitchFamily="18" charset="0"/>
                <a:ea typeface="Batang" panose="02030600000101010101" pitchFamily="18" charset="-127"/>
              </a:rPr>
              <a:t>terme</a:t>
            </a:r>
            <a:r>
              <a:rPr lang="en-US" sz="2800" dirty="0">
                <a:solidFill>
                  <a:srgbClr val="000000"/>
                </a:solidFill>
                <a:effectLst/>
                <a:latin typeface="Times New Roman" panose="02020603050405020304" pitchFamily="18" charset="0"/>
                <a:ea typeface="Batang" panose="02030600000101010101" pitchFamily="18" charset="-127"/>
              </a:rPr>
              <a:t> de </a:t>
            </a:r>
            <a:r>
              <a:rPr lang="en-US" sz="2800" dirty="0" err="1">
                <a:solidFill>
                  <a:srgbClr val="000000"/>
                </a:solidFill>
                <a:effectLst/>
                <a:latin typeface="Times New Roman" panose="02020603050405020304" pitchFamily="18" charset="0"/>
                <a:ea typeface="Batang" panose="02030600000101010101" pitchFamily="18" charset="-127"/>
              </a:rPr>
              <a:t>complexité</a:t>
            </a:r>
            <a:r>
              <a:rPr lang="en-US" sz="2800" dirty="0">
                <a:solidFill>
                  <a:srgbClr val="000000"/>
                </a:solidFill>
                <a:effectLst/>
                <a:latin typeface="Times New Roman" panose="02020603050405020304" pitchFamily="18" charset="0"/>
                <a:ea typeface="Batang" panose="02030600000101010101" pitchFamily="18" charset="-127"/>
              </a:rPr>
              <a:t> de </a:t>
            </a:r>
            <a:r>
              <a:rPr lang="en-US" sz="2800" dirty="0" err="1">
                <a:solidFill>
                  <a:srgbClr val="000000"/>
                </a:solidFill>
                <a:effectLst/>
                <a:latin typeface="Times New Roman" panose="02020603050405020304" pitchFamily="18" charset="0"/>
                <a:ea typeface="Batang" panose="02030600000101010101" pitchFamily="18" charset="-127"/>
              </a:rPr>
              <a:t>calcule</a:t>
            </a:r>
            <a:r>
              <a:rPr lang="en-US" sz="2800" dirty="0">
                <a:solidFill>
                  <a:srgbClr val="000000"/>
                </a:solidFill>
                <a:effectLst/>
                <a:latin typeface="Times New Roman" panose="02020603050405020304" pitchFamily="18" charset="0"/>
                <a:ea typeface="Batang" panose="02030600000101010101" pitchFamily="18" charset="-127"/>
              </a:rPr>
              <a:t> XGBOOST a </a:t>
            </a:r>
            <a:r>
              <a:rPr lang="en-US" sz="2800" dirty="0" err="1">
                <a:solidFill>
                  <a:srgbClr val="000000"/>
                </a:solidFill>
                <a:effectLst/>
                <a:latin typeface="Times New Roman" panose="02020603050405020304" pitchFamily="18" charset="0"/>
                <a:ea typeface="Batang" panose="02030600000101010101" pitchFamily="18" charset="-127"/>
              </a:rPr>
              <a:t>une</a:t>
            </a:r>
            <a:r>
              <a:rPr lang="en-US" sz="2800" dirty="0">
                <a:solidFill>
                  <a:srgbClr val="000000"/>
                </a:solidFill>
                <a:effectLst/>
                <a:latin typeface="Times New Roman" panose="02020603050405020304" pitchFamily="18" charset="0"/>
                <a:ea typeface="Batang" panose="02030600000101010101" pitchFamily="18" charset="-127"/>
              </a:rPr>
              <a:t> </a:t>
            </a:r>
            <a:r>
              <a:rPr lang="en-US" sz="2800" dirty="0" err="1">
                <a:solidFill>
                  <a:srgbClr val="000000"/>
                </a:solidFill>
                <a:effectLst/>
                <a:latin typeface="Times New Roman" panose="02020603050405020304" pitchFamily="18" charset="0"/>
                <a:ea typeface="Batang" panose="02030600000101010101" pitchFamily="18" charset="-127"/>
              </a:rPr>
              <a:t>grande</a:t>
            </a:r>
            <a:r>
              <a:rPr lang="en-US" sz="2800" dirty="0">
                <a:solidFill>
                  <a:srgbClr val="000000"/>
                </a:solidFill>
                <a:effectLst/>
                <a:latin typeface="Times New Roman" panose="02020603050405020304" pitchFamily="18" charset="0"/>
                <a:ea typeface="Batang" panose="02030600000101010101" pitchFamily="18" charset="-127"/>
              </a:rPr>
              <a:t> </a:t>
            </a:r>
            <a:r>
              <a:rPr lang="en-US" sz="2800" dirty="0" err="1">
                <a:solidFill>
                  <a:srgbClr val="000000"/>
                </a:solidFill>
                <a:effectLst/>
                <a:latin typeface="Times New Roman" panose="02020603050405020304" pitchFamily="18" charset="0"/>
                <a:ea typeface="Batang" panose="02030600000101010101" pitchFamily="18" charset="-127"/>
              </a:rPr>
              <a:t>complexité</a:t>
            </a:r>
            <a:r>
              <a:rPr lang="en-US" sz="2800" dirty="0">
                <a:solidFill>
                  <a:srgbClr val="000000"/>
                </a:solidFill>
                <a:effectLst/>
                <a:latin typeface="Times New Roman" panose="02020603050405020304" pitchFamily="18" charset="0"/>
                <a:ea typeface="Batang" panose="02030600000101010101" pitchFamily="18" charset="-127"/>
              </a:rPr>
              <a:t> de </a:t>
            </a:r>
            <a:r>
              <a:rPr lang="en-US" sz="2800" dirty="0" err="1">
                <a:solidFill>
                  <a:srgbClr val="000000"/>
                </a:solidFill>
                <a:effectLst/>
                <a:latin typeface="Times New Roman" panose="02020603050405020304" pitchFamily="18" charset="0"/>
                <a:ea typeface="Batang" panose="02030600000101010101" pitchFamily="18" charset="-127"/>
              </a:rPr>
              <a:t>calcule</a:t>
            </a:r>
            <a:r>
              <a:rPr lang="en-US" sz="2800" dirty="0">
                <a:solidFill>
                  <a:srgbClr val="000000"/>
                </a:solidFill>
                <a:effectLst/>
                <a:latin typeface="Times New Roman" panose="02020603050405020304" pitchFamily="18" charset="0"/>
                <a:ea typeface="Batang" panose="02030600000101010101" pitchFamily="18" charset="-127"/>
              </a:rPr>
              <a:t> car il </a:t>
            </a:r>
            <a:r>
              <a:rPr lang="en-US" sz="2800" dirty="0" err="1">
                <a:solidFill>
                  <a:srgbClr val="000000"/>
                </a:solidFill>
                <a:effectLst/>
                <a:latin typeface="Times New Roman" panose="02020603050405020304" pitchFamily="18" charset="0"/>
                <a:ea typeface="Batang" panose="02030600000101010101" pitchFamily="18" charset="-127"/>
              </a:rPr>
              <a:t>est</a:t>
            </a:r>
            <a:r>
              <a:rPr lang="en-US" sz="2800" dirty="0">
                <a:solidFill>
                  <a:srgbClr val="000000"/>
                </a:solidFill>
                <a:effectLst/>
                <a:latin typeface="Times New Roman" panose="02020603050405020304" pitchFamily="18" charset="0"/>
                <a:ea typeface="Batang" panose="02030600000101010101" pitchFamily="18" charset="-127"/>
              </a:rPr>
              <a:t> sequential.</a:t>
            </a:r>
            <a:endParaRPr lang="fr-FR" sz="2800" dirty="0">
              <a:effectLst/>
              <a:latin typeface="Times New Roman" panose="02020603050405020304" pitchFamily="18" charset="0"/>
              <a:ea typeface="Batang" panose="02030600000101010101" pitchFamily="18" charset="-127"/>
            </a:endParaRPr>
          </a:p>
          <a:p>
            <a:r>
              <a:rPr lang="en-US" sz="2800" dirty="0" err="1">
                <a:solidFill>
                  <a:srgbClr val="000000"/>
                </a:solidFill>
                <a:effectLst/>
                <a:latin typeface="Times New Roman" panose="02020603050405020304" pitchFamily="18" charset="0"/>
                <a:ea typeface="Batang" panose="02030600000101010101" pitchFamily="18" charset="-127"/>
              </a:rPr>
              <a:t>En</a:t>
            </a:r>
            <a:r>
              <a:rPr lang="en-US" sz="2800" dirty="0">
                <a:solidFill>
                  <a:srgbClr val="000000"/>
                </a:solidFill>
                <a:effectLst/>
                <a:latin typeface="Times New Roman" panose="02020603050405020304" pitchFamily="18" charset="0"/>
                <a:ea typeface="Batang" panose="02030600000101010101" pitchFamily="18" charset="-127"/>
              </a:rPr>
              <a:t> suite Random-F un </a:t>
            </a:r>
            <a:r>
              <a:rPr lang="en-US" sz="2800" dirty="0" err="1">
                <a:solidFill>
                  <a:srgbClr val="000000"/>
                </a:solidFill>
                <a:effectLst/>
                <a:latin typeface="Times New Roman" panose="02020603050405020304" pitchFamily="18" charset="0"/>
                <a:ea typeface="Batang" panose="02030600000101010101" pitchFamily="18" charset="-127"/>
              </a:rPr>
              <a:t>peu</a:t>
            </a:r>
            <a:r>
              <a:rPr lang="en-US" sz="2800" dirty="0">
                <a:solidFill>
                  <a:srgbClr val="000000"/>
                </a:solidFill>
                <a:effectLst/>
                <a:latin typeface="Times New Roman" panose="02020603050405020304" pitchFamily="18" charset="0"/>
                <a:ea typeface="Batang" panose="02030600000101010101" pitchFamily="18" charset="-127"/>
              </a:rPr>
              <a:t> </a:t>
            </a:r>
            <a:r>
              <a:rPr lang="en-US" sz="2800" dirty="0" err="1">
                <a:solidFill>
                  <a:srgbClr val="000000"/>
                </a:solidFill>
                <a:effectLst/>
                <a:latin typeface="Times New Roman" panose="02020603050405020304" pitchFamily="18" charset="0"/>
                <a:ea typeface="Batang" panose="02030600000101010101" pitchFamily="18" charset="-127"/>
              </a:rPr>
              <a:t>faible</a:t>
            </a:r>
            <a:r>
              <a:rPr lang="en-US" sz="2800" dirty="0">
                <a:solidFill>
                  <a:srgbClr val="000000"/>
                </a:solidFill>
                <a:effectLst/>
                <a:latin typeface="Times New Roman" panose="02020603050405020304" pitchFamily="18" charset="0"/>
                <a:ea typeface="Batang" panose="02030600000101010101" pitchFamily="18" charset="-127"/>
              </a:rPr>
              <a:t> car </a:t>
            </a:r>
            <a:r>
              <a:rPr lang="en-US" sz="2800" dirty="0" err="1">
                <a:solidFill>
                  <a:srgbClr val="000000"/>
                </a:solidFill>
                <a:effectLst/>
                <a:latin typeface="Times New Roman" panose="02020603050405020304" pitchFamily="18" charset="0"/>
                <a:ea typeface="Batang" panose="02030600000101010101" pitchFamily="18" charset="-127"/>
              </a:rPr>
              <a:t>plusieur</a:t>
            </a:r>
            <a:r>
              <a:rPr lang="en-US" sz="2800" dirty="0">
                <a:solidFill>
                  <a:srgbClr val="000000"/>
                </a:solidFill>
                <a:effectLst/>
                <a:latin typeface="Times New Roman" panose="02020603050405020304" pitchFamily="18" charset="0"/>
                <a:ea typeface="Batang" panose="02030600000101010101" pitchFamily="18" charset="-127"/>
              </a:rPr>
              <a:t> </a:t>
            </a:r>
            <a:r>
              <a:rPr lang="en-US" sz="2800" dirty="0" err="1">
                <a:solidFill>
                  <a:srgbClr val="000000"/>
                </a:solidFill>
                <a:effectLst/>
                <a:latin typeface="Times New Roman" panose="02020603050405020304" pitchFamily="18" charset="0"/>
                <a:ea typeface="Batang" panose="02030600000101010101" pitchFamily="18" charset="-127"/>
              </a:rPr>
              <a:t>predicteur</a:t>
            </a:r>
            <a:r>
              <a:rPr lang="en-US" sz="2800" dirty="0">
                <a:solidFill>
                  <a:srgbClr val="000000"/>
                </a:solidFill>
                <a:effectLst/>
                <a:latin typeface="Times New Roman" panose="02020603050405020304" pitchFamily="18" charset="0"/>
                <a:ea typeface="Batang" panose="02030600000101010101" pitchFamily="18" charset="-127"/>
              </a:rPr>
              <a:t>, et </a:t>
            </a:r>
            <a:r>
              <a:rPr lang="en-US" sz="2800" dirty="0" err="1">
                <a:solidFill>
                  <a:srgbClr val="000000"/>
                </a:solidFill>
                <a:effectLst/>
                <a:latin typeface="Times New Roman" panose="02020603050405020304" pitchFamily="18" charset="0"/>
                <a:ea typeface="Batang" panose="02030600000101010101" pitchFamily="18" charset="-127"/>
              </a:rPr>
              <a:t>finallement</a:t>
            </a:r>
            <a:r>
              <a:rPr lang="en-US" sz="2800" dirty="0">
                <a:solidFill>
                  <a:srgbClr val="000000"/>
                </a:solidFill>
                <a:effectLst/>
                <a:latin typeface="Times New Roman" panose="02020603050405020304" pitchFamily="18" charset="0"/>
                <a:ea typeface="Batang" panose="02030600000101010101" pitchFamily="18" charset="-127"/>
              </a:rPr>
              <a:t> Reg-Multi </a:t>
            </a:r>
            <a:r>
              <a:rPr lang="en-US" sz="2800" dirty="0" err="1">
                <a:solidFill>
                  <a:srgbClr val="000000"/>
                </a:solidFill>
                <a:effectLst/>
                <a:latin typeface="Times New Roman" panose="02020603050405020304" pitchFamily="18" charset="0"/>
                <a:ea typeface="Batang" panose="02030600000101010101" pitchFamily="18" charset="-127"/>
              </a:rPr>
              <a:t>donne</a:t>
            </a:r>
            <a:r>
              <a:rPr lang="en-US" sz="2800" dirty="0">
                <a:solidFill>
                  <a:srgbClr val="000000"/>
                </a:solidFill>
                <a:effectLst/>
                <a:latin typeface="Times New Roman" panose="02020603050405020304" pitchFamily="18" charset="0"/>
                <a:ea typeface="Batang" panose="02030600000101010101" pitchFamily="18" charset="-127"/>
              </a:rPr>
              <a:t> Meilleur CC. </a:t>
            </a:r>
            <a:endParaRPr lang="fr-FR" sz="2800" dirty="0">
              <a:effectLst/>
              <a:latin typeface="Times New Roman" panose="02020603050405020304" pitchFamily="18" charset="0"/>
              <a:ea typeface="Batang" panose="02030600000101010101" pitchFamily="18" charset="-127"/>
            </a:endParaRPr>
          </a:p>
        </p:txBody>
      </p:sp>
    </p:spTree>
    <p:extLst>
      <p:ext uri="{BB962C8B-B14F-4D97-AF65-F5344CB8AC3E}">
        <p14:creationId xmlns:p14="http://schemas.microsoft.com/office/powerpoint/2010/main" val="3582901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531DC2B0-DAA4-4379-A8DE-73A1AC8228C0}"/>
              </a:ext>
            </a:extLst>
          </p:cNvPr>
          <p:cNvSpPr>
            <a:spLocks noGrp="1"/>
          </p:cNvSpPr>
          <p:nvPr>
            <p:ph type="body" sz="quarter" idx="10"/>
          </p:nvPr>
        </p:nvSpPr>
        <p:spPr/>
        <p:txBody>
          <a:bodyPr/>
          <a:lstStyle/>
          <a:p>
            <a:pPr algn="l"/>
            <a:r>
              <a:rPr lang="fr-FR" dirty="0"/>
              <a:t>CONCLUSION</a:t>
            </a:r>
          </a:p>
        </p:txBody>
      </p:sp>
      <p:sp>
        <p:nvSpPr>
          <p:cNvPr id="4" name="ZoneTexte 3">
            <a:extLst>
              <a:ext uri="{FF2B5EF4-FFF2-40B4-BE49-F238E27FC236}">
                <a16:creationId xmlns:a16="http://schemas.microsoft.com/office/drawing/2014/main" id="{BDDD08C4-848C-453C-9A45-71704D1AD535}"/>
              </a:ext>
            </a:extLst>
          </p:cNvPr>
          <p:cNvSpPr txBox="1"/>
          <p:nvPr/>
        </p:nvSpPr>
        <p:spPr>
          <a:xfrm>
            <a:off x="323529" y="1212980"/>
            <a:ext cx="11731622" cy="5262979"/>
          </a:xfrm>
          <a:prstGeom prst="rect">
            <a:avLst/>
          </a:prstGeom>
          <a:noFill/>
        </p:spPr>
        <p:txBody>
          <a:bodyPr wrap="square">
            <a:spAutoFit/>
          </a:bodyPr>
          <a:lstStyle/>
          <a:p>
            <a:pPr algn="just">
              <a:tabLst>
                <a:tab pos="6515100" algn="l"/>
              </a:tabLst>
            </a:pPr>
            <a:r>
              <a:rPr lang="en-US" sz="1600" dirty="0">
                <a:effectLst/>
                <a:latin typeface="Times New Roman" panose="02020603050405020304" pitchFamily="18" charset="0"/>
                <a:ea typeface="Batang" panose="02030600000101010101" pitchFamily="18" charset="-127"/>
              </a:rPr>
              <a:t> </a:t>
            </a:r>
            <a:endParaRPr lang="fr-FR" sz="1400" dirty="0">
              <a:effectLst/>
              <a:latin typeface="Times New Roman" panose="02020603050405020304" pitchFamily="18" charset="0"/>
              <a:ea typeface="Batang" panose="02030600000101010101" pitchFamily="18" charset="-127"/>
            </a:endParaRPr>
          </a:p>
          <a:p>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Ce rapport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est</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destiné</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à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vous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inspirer sur la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façon</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d'utiliser</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les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données</a:t>
            </a:r>
            <a:r>
              <a:rPr lang="en-US" sz="3200">
                <a:effectLst/>
                <a:latin typeface="Times New Roman" panose="02020603050405020304" pitchFamily="18" charset="0"/>
                <a:ea typeface="Batang" panose="02030600000101010101" pitchFamily="18" charset="-127"/>
                <a:cs typeface="Times New Roman" panose="02020603050405020304" pitchFamily="18" charset="0"/>
              </a:rPr>
              <a:t> </a:t>
            </a:r>
            <a:endParaRPr lang="fr-FR" sz="2400" dirty="0">
              <a:effectLst/>
              <a:latin typeface="Times New Roman" panose="02020603050405020304" pitchFamily="18" charset="0"/>
              <a:ea typeface="Batang" panose="02030600000101010101" pitchFamily="18" charset="-127"/>
            </a:endParaRPr>
          </a:p>
          <a:p>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Il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existe</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de plus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en</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plus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d'outils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disponibles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que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vous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pouvez</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utiliser</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pour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tirer</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des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enseignements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des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données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publiques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J'espère</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que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cette</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procédure</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pas à pas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vous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donnera</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quelques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idées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sur la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façon</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de faire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fonctionner</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les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données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pour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vous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a:t>
            </a:r>
            <a:endParaRPr lang="fr-FR" sz="2400" dirty="0">
              <a:effectLst/>
              <a:latin typeface="Times New Roman" panose="02020603050405020304" pitchFamily="18" charset="0"/>
              <a:ea typeface="Batang" panose="02030600000101010101" pitchFamily="18" charset="-127"/>
            </a:endParaRPr>
          </a:p>
          <a:p>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Vous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pouvez</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également</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utiliser</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cette</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analyse</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pour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créer</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des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modèles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d'apprentissage</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automatique</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Nous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avons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effectué</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le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nettoyage</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et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l'exploration</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des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données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faites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-le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avancer</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et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utilisez</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vos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algorithmes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préférés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pour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prédire</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les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jours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d'hospitalisation</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des patients. Les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possibilités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sont</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3200" dirty="0" err="1">
                <a:effectLst/>
                <a:latin typeface="Times New Roman" panose="02020603050405020304" pitchFamily="18" charset="0"/>
                <a:ea typeface="Batang" panose="02030600000101010101" pitchFamily="18" charset="-127"/>
                <a:cs typeface="Times New Roman" panose="02020603050405020304" pitchFamily="18" charset="0"/>
              </a:rPr>
              <a:t>infinies</a:t>
            </a:r>
            <a:r>
              <a:rPr lang="en-US" sz="3200" dirty="0">
                <a:effectLst/>
                <a:latin typeface="Times New Roman" panose="02020603050405020304" pitchFamily="18" charset="0"/>
                <a:ea typeface="Batang" panose="02030600000101010101" pitchFamily="18" charset="-127"/>
                <a:cs typeface="Times New Roman" panose="02020603050405020304" pitchFamily="18" charset="0"/>
              </a:rPr>
              <a:t>.</a:t>
            </a:r>
            <a:endParaRPr lang="fr-FR" sz="2400" dirty="0">
              <a:effectLst/>
              <a:latin typeface="Times New Roman" panose="02020603050405020304" pitchFamily="18" charset="0"/>
              <a:ea typeface="Batang" panose="02030600000101010101" pitchFamily="18" charset="-127"/>
            </a:endParaRPr>
          </a:p>
        </p:txBody>
      </p:sp>
    </p:spTree>
    <p:extLst>
      <p:ext uri="{BB962C8B-B14F-4D97-AF65-F5344CB8AC3E}">
        <p14:creationId xmlns:p14="http://schemas.microsoft.com/office/powerpoint/2010/main" val="339955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Shape 43">
            <a:extLst>
              <a:ext uri="{FF2B5EF4-FFF2-40B4-BE49-F238E27FC236}">
                <a16:creationId xmlns:a16="http://schemas.microsoft.com/office/drawing/2014/main" id="{B1A08E7F-3DC4-4554-9C93-66BB9A878ACC}"/>
              </a:ext>
            </a:extLst>
          </p:cNvPr>
          <p:cNvSpPr/>
          <p:nvPr/>
        </p:nvSpPr>
        <p:spPr>
          <a:xfrm>
            <a:off x="1046521" y="-133229"/>
            <a:ext cx="9277691" cy="6441781"/>
          </a:xfrm>
          <a:custGeom>
            <a:avLst/>
            <a:gdLst>
              <a:gd name="connsiteX0" fmla="*/ 8846452 w 9277691"/>
              <a:gd name="connsiteY0" fmla="*/ 0 h 6441781"/>
              <a:gd name="connsiteX1" fmla="*/ 9277691 w 9277691"/>
              <a:gd name="connsiteY1" fmla="*/ 879048 h 6441781"/>
              <a:gd name="connsiteX2" fmla="*/ 8945791 w 9277691"/>
              <a:gd name="connsiteY2" fmla="*/ 828131 h 6441781"/>
              <a:gd name="connsiteX3" fmla="*/ 8652053 w 9277691"/>
              <a:gd name="connsiteY3" fmla="*/ 1928396 h 6441781"/>
              <a:gd name="connsiteX4" fmla="*/ 8651631 w 9277691"/>
              <a:gd name="connsiteY4" fmla="*/ 1931327 h 6441781"/>
              <a:gd name="connsiteX5" fmla="*/ 2716823 w 9277691"/>
              <a:gd name="connsiteY5" fmla="*/ 6441781 h 6441781"/>
              <a:gd name="connsiteX6" fmla="*/ 0 w 9277691"/>
              <a:gd name="connsiteY6" fmla="*/ 6432988 h 6441781"/>
              <a:gd name="connsiteX7" fmla="*/ 7848184 w 9277691"/>
              <a:gd name="connsiteY7" fmla="*/ 1875643 h 6441781"/>
              <a:gd name="connsiteX8" fmla="*/ 8227221 w 9277691"/>
              <a:gd name="connsiteY8" fmla="*/ 717895 h 6441781"/>
              <a:gd name="connsiteX9" fmla="*/ 7904572 w 9277691"/>
              <a:gd name="connsiteY9" fmla="*/ 668397 h 6441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77691" h="6441781">
                <a:moveTo>
                  <a:pt x="8846452" y="0"/>
                </a:moveTo>
                <a:lnTo>
                  <a:pt x="9277691" y="879048"/>
                </a:lnTo>
                <a:lnTo>
                  <a:pt x="8945791" y="828131"/>
                </a:lnTo>
                <a:lnTo>
                  <a:pt x="8652053" y="1928396"/>
                </a:lnTo>
                <a:cubicBezTo>
                  <a:pt x="8651912" y="1929373"/>
                  <a:pt x="8651772" y="1930350"/>
                  <a:pt x="8651631" y="1931327"/>
                </a:cubicBezTo>
                <a:lnTo>
                  <a:pt x="2716823" y="6441781"/>
                </a:lnTo>
                <a:lnTo>
                  <a:pt x="0" y="6432988"/>
                </a:lnTo>
                <a:lnTo>
                  <a:pt x="7848184" y="1875643"/>
                </a:lnTo>
                <a:lnTo>
                  <a:pt x="8227221" y="717895"/>
                </a:lnTo>
                <a:lnTo>
                  <a:pt x="7904572" y="668397"/>
                </a:lnTo>
                <a:close/>
              </a:path>
            </a:pathLst>
          </a:custGeom>
          <a:gradFill>
            <a:gsLst>
              <a:gs pos="0">
                <a:schemeClr val="accent6">
                  <a:lumMod val="20000"/>
                  <a:lumOff val="80000"/>
                </a:schemeClr>
              </a:gs>
              <a:gs pos="30000">
                <a:schemeClr val="accent6">
                  <a:lumMod val="70000"/>
                  <a:lumOff val="30000"/>
                </a:schemeClr>
              </a:gs>
              <a:gs pos="41000">
                <a:schemeClr val="accent6">
                  <a:lumMod val="40000"/>
                  <a:lumOff val="60000"/>
                </a:schemeClr>
              </a:gs>
              <a:gs pos="64000">
                <a:schemeClr val="accent6">
                  <a:lumMod val="45000"/>
                  <a:lumOff val="55000"/>
                </a:schemeClr>
              </a:gs>
              <a:gs pos="100000">
                <a:schemeClr val="accent6">
                  <a:lumMod val="50000"/>
                  <a:lumOff val="50000"/>
                </a:schemeClr>
              </a:gs>
            </a:gsLst>
            <a:lin ang="5400000" scaled="1"/>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CN</a:t>
            </a:r>
          </a:p>
        </p:txBody>
      </p:sp>
      <p:sp>
        <p:nvSpPr>
          <p:cNvPr id="45" name="Oval 44">
            <a:extLst>
              <a:ext uri="{FF2B5EF4-FFF2-40B4-BE49-F238E27FC236}">
                <a16:creationId xmlns:a16="http://schemas.microsoft.com/office/drawing/2014/main" id="{C7D483F3-27C7-41E3-9A0A-8634307AED72}"/>
              </a:ext>
            </a:extLst>
          </p:cNvPr>
          <p:cNvSpPr>
            <a:spLocks noChangeAspect="1"/>
          </p:cNvSpPr>
          <p:nvPr/>
        </p:nvSpPr>
        <p:spPr>
          <a:xfrm>
            <a:off x="2995971" y="4950652"/>
            <a:ext cx="1209516" cy="1209516"/>
          </a:xfrm>
          <a:prstGeom prst="ellipse">
            <a:avLst/>
          </a:prstGeom>
          <a:solidFill>
            <a:schemeClr val="accent1"/>
          </a:solidFill>
          <a:ln w="63500">
            <a:noFill/>
          </a:ln>
          <a:effectLst>
            <a:outerShdw blurRad="152400" dist="1016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46" name="Oval 45">
            <a:extLst>
              <a:ext uri="{FF2B5EF4-FFF2-40B4-BE49-F238E27FC236}">
                <a16:creationId xmlns:a16="http://schemas.microsoft.com/office/drawing/2014/main" id="{F6ECDA3C-5A3F-4592-8B2A-0BD0941AFD6A}"/>
              </a:ext>
            </a:extLst>
          </p:cNvPr>
          <p:cNvSpPr>
            <a:spLocks noChangeAspect="1"/>
          </p:cNvSpPr>
          <p:nvPr/>
        </p:nvSpPr>
        <p:spPr>
          <a:xfrm>
            <a:off x="4985902" y="3827908"/>
            <a:ext cx="1036728" cy="1036728"/>
          </a:xfrm>
          <a:prstGeom prst="ellipse">
            <a:avLst/>
          </a:prstGeom>
          <a:solidFill>
            <a:schemeClr val="accent2"/>
          </a:solidFill>
          <a:ln w="63500">
            <a:noFill/>
          </a:ln>
          <a:effectLst>
            <a:outerShdw blurRad="152400" dist="1016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Arial" pitchFamily="34" charset="0"/>
            </a:endParaRPr>
          </a:p>
        </p:txBody>
      </p:sp>
      <p:sp>
        <p:nvSpPr>
          <p:cNvPr id="47" name="Oval 46">
            <a:extLst>
              <a:ext uri="{FF2B5EF4-FFF2-40B4-BE49-F238E27FC236}">
                <a16:creationId xmlns:a16="http://schemas.microsoft.com/office/drawing/2014/main" id="{E7FE00EE-AD48-45EB-8D35-B8FAD0973D7D}"/>
              </a:ext>
            </a:extLst>
          </p:cNvPr>
          <p:cNvSpPr>
            <a:spLocks noChangeAspect="1"/>
          </p:cNvSpPr>
          <p:nvPr/>
        </p:nvSpPr>
        <p:spPr>
          <a:xfrm>
            <a:off x="6792953" y="2892929"/>
            <a:ext cx="863940" cy="863940"/>
          </a:xfrm>
          <a:prstGeom prst="ellipse">
            <a:avLst/>
          </a:prstGeom>
          <a:solidFill>
            <a:schemeClr val="accent3"/>
          </a:solidFill>
          <a:ln w="63500">
            <a:noFill/>
          </a:ln>
          <a:effectLst>
            <a:outerShdw blurRad="152400" dist="1016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48" name="Oval 47">
            <a:extLst>
              <a:ext uri="{FF2B5EF4-FFF2-40B4-BE49-F238E27FC236}">
                <a16:creationId xmlns:a16="http://schemas.microsoft.com/office/drawing/2014/main" id="{C1F32433-5432-4E1E-AC21-95A1B0284438}"/>
              </a:ext>
            </a:extLst>
          </p:cNvPr>
          <p:cNvSpPr>
            <a:spLocks noChangeAspect="1"/>
          </p:cNvSpPr>
          <p:nvPr/>
        </p:nvSpPr>
        <p:spPr>
          <a:xfrm>
            <a:off x="8417125" y="2138388"/>
            <a:ext cx="691152" cy="691152"/>
          </a:xfrm>
          <a:prstGeom prst="ellipse">
            <a:avLst/>
          </a:prstGeom>
          <a:solidFill>
            <a:schemeClr val="accent4"/>
          </a:solidFill>
          <a:ln w="63500">
            <a:noFill/>
          </a:ln>
          <a:effectLst>
            <a:outerShdw blurRad="152400" dist="1016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11" name="Oval 10">
            <a:extLst>
              <a:ext uri="{FF2B5EF4-FFF2-40B4-BE49-F238E27FC236}">
                <a16:creationId xmlns:a16="http://schemas.microsoft.com/office/drawing/2014/main" id="{540F0DA2-3BEC-42B6-BAF9-D451B16B0D19}"/>
              </a:ext>
            </a:extLst>
          </p:cNvPr>
          <p:cNvSpPr>
            <a:spLocks noChangeAspect="1"/>
          </p:cNvSpPr>
          <p:nvPr/>
        </p:nvSpPr>
        <p:spPr>
          <a:xfrm>
            <a:off x="2960649" y="4935514"/>
            <a:ext cx="1280160" cy="1280160"/>
          </a:xfrm>
          <a:prstGeom prst="ellipse">
            <a:avLst/>
          </a:prstGeom>
          <a:solidFill>
            <a:schemeClr val="accent1"/>
          </a:solidFill>
          <a:ln w="635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14" name="Oval 13">
            <a:extLst>
              <a:ext uri="{FF2B5EF4-FFF2-40B4-BE49-F238E27FC236}">
                <a16:creationId xmlns:a16="http://schemas.microsoft.com/office/drawing/2014/main" id="{E332FA5B-4BDB-4C98-BCBC-67482182D518}"/>
              </a:ext>
            </a:extLst>
          </p:cNvPr>
          <p:cNvSpPr>
            <a:spLocks noChangeAspect="1"/>
          </p:cNvSpPr>
          <p:nvPr/>
        </p:nvSpPr>
        <p:spPr>
          <a:xfrm>
            <a:off x="6767723" y="2887883"/>
            <a:ext cx="914400" cy="914400"/>
          </a:xfrm>
          <a:prstGeom prst="ellipse">
            <a:avLst/>
          </a:prstGeom>
          <a:solidFill>
            <a:schemeClr val="accent3"/>
          </a:solidFill>
          <a:ln w="635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15" name="Oval 14">
            <a:extLst>
              <a:ext uri="{FF2B5EF4-FFF2-40B4-BE49-F238E27FC236}">
                <a16:creationId xmlns:a16="http://schemas.microsoft.com/office/drawing/2014/main" id="{27ADE81C-A654-4FD6-BEF5-44FCBC7AAAB1}"/>
              </a:ext>
            </a:extLst>
          </p:cNvPr>
          <p:cNvSpPr>
            <a:spLocks noChangeAspect="1"/>
          </p:cNvSpPr>
          <p:nvPr/>
        </p:nvSpPr>
        <p:spPr>
          <a:xfrm>
            <a:off x="8396941" y="2138388"/>
            <a:ext cx="731520" cy="731520"/>
          </a:xfrm>
          <a:prstGeom prst="ellipse">
            <a:avLst/>
          </a:prstGeom>
          <a:solidFill>
            <a:schemeClr val="accent4"/>
          </a:solidFill>
          <a:ln w="635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dirty="0"/>
              <a:t>PLAN</a:t>
            </a:r>
          </a:p>
        </p:txBody>
      </p:sp>
      <p:sp>
        <p:nvSpPr>
          <p:cNvPr id="21" name="TextBox 20">
            <a:extLst>
              <a:ext uri="{FF2B5EF4-FFF2-40B4-BE49-F238E27FC236}">
                <a16:creationId xmlns:a16="http://schemas.microsoft.com/office/drawing/2014/main" id="{AE22B51E-4D2D-40A6-B7A3-6C161F223B98}"/>
              </a:ext>
            </a:extLst>
          </p:cNvPr>
          <p:cNvSpPr txBox="1"/>
          <p:nvPr/>
        </p:nvSpPr>
        <p:spPr>
          <a:xfrm>
            <a:off x="9157622" y="2755593"/>
            <a:ext cx="2072115" cy="276999"/>
          </a:xfrm>
          <a:prstGeom prst="rect">
            <a:avLst/>
          </a:prstGeom>
          <a:noFill/>
        </p:spPr>
        <p:txBody>
          <a:bodyPr wrap="square" lIns="0" rIns="0" rtlCol="0">
            <a:spAutoFit/>
          </a:bodyPr>
          <a:lstStyle/>
          <a:p>
            <a:r>
              <a:rPr lang="en-US" altLang="ko-KR" sz="1200" b="1" dirty="0">
                <a:solidFill>
                  <a:schemeClr val="tx1">
                    <a:lumMod val="75000"/>
                    <a:lumOff val="25000"/>
                  </a:schemeClr>
                </a:solidFill>
                <a:cs typeface="Calibri" pitchFamily="34" charset="0"/>
              </a:rPr>
              <a:t>PARTIR ML</a:t>
            </a:r>
            <a:endParaRPr lang="ko-KR" altLang="en-US" sz="1200" b="1" dirty="0">
              <a:solidFill>
                <a:schemeClr val="tx1">
                  <a:lumMod val="75000"/>
                  <a:lumOff val="25000"/>
                </a:schemeClr>
              </a:solidFill>
              <a:cs typeface="Calibri" pitchFamily="34" charset="0"/>
            </a:endParaRPr>
          </a:p>
        </p:txBody>
      </p:sp>
      <p:sp>
        <p:nvSpPr>
          <p:cNvPr id="28" name="TextBox 27">
            <a:extLst>
              <a:ext uri="{FF2B5EF4-FFF2-40B4-BE49-F238E27FC236}">
                <a16:creationId xmlns:a16="http://schemas.microsoft.com/office/drawing/2014/main" id="{8A03DA57-F3C0-45CF-8583-92A68EA467C5}"/>
              </a:ext>
            </a:extLst>
          </p:cNvPr>
          <p:cNvSpPr txBox="1"/>
          <p:nvPr/>
        </p:nvSpPr>
        <p:spPr>
          <a:xfrm>
            <a:off x="6012638" y="4654403"/>
            <a:ext cx="2072115" cy="276999"/>
          </a:xfrm>
          <a:prstGeom prst="rect">
            <a:avLst/>
          </a:prstGeom>
          <a:noFill/>
        </p:spPr>
        <p:txBody>
          <a:bodyPr wrap="square" lIns="0" rIns="0" rtlCol="0">
            <a:spAutoFit/>
          </a:bodyPr>
          <a:lstStyle/>
          <a:p>
            <a:r>
              <a:rPr lang="en-US" altLang="ko-KR" sz="1200" b="1" dirty="0">
                <a:solidFill>
                  <a:schemeClr val="tx1">
                    <a:lumMod val="75000"/>
                    <a:lumOff val="25000"/>
                  </a:schemeClr>
                </a:solidFill>
                <a:cs typeface="Calibri" pitchFamily="34" charset="0"/>
              </a:rPr>
              <a:t>SUJET</a:t>
            </a:r>
            <a:endParaRPr lang="ko-KR" altLang="en-US" sz="1200" b="1" dirty="0">
              <a:solidFill>
                <a:schemeClr val="tx1">
                  <a:lumMod val="75000"/>
                  <a:lumOff val="25000"/>
                </a:schemeClr>
              </a:solidFill>
              <a:cs typeface="Calibri" pitchFamily="34" charset="0"/>
            </a:endParaRPr>
          </a:p>
        </p:txBody>
      </p:sp>
      <p:sp>
        <p:nvSpPr>
          <p:cNvPr id="33" name="TextBox 32">
            <a:extLst>
              <a:ext uri="{FF2B5EF4-FFF2-40B4-BE49-F238E27FC236}">
                <a16:creationId xmlns:a16="http://schemas.microsoft.com/office/drawing/2014/main" id="{F8D4D9C7-329E-44DA-AC51-DC40AD4316FA}"/>
              </a:ext>
            </a:extLst>
          </p:cNvPr>
          <p:cNvSpPr txBox="1"/>
          <p:nvPr/>
        </p:nvSpPr>
        <p:spPr>
          <a:xfrm>
            <a:off x="4584043" y="2763420"/>
            <a:ext cx="2072115" cy="276999"/>
          </a:xfrm>
          <a:prstGeom prst="rect">
            <a:avLst/>
          </a:prstGeom>
          <a:noFill/>
        </p:spPr>
        <p:txBody>
          <a:bodyPr wrap="square" lIns="0" rIns="0" rtlCol="0">
            <a:spAutoFit/>
          </a:bodyPr>
          <a:lstStyle/>
          <a:p>
            <a:pPr algn="r"/>
            <a:r>
              <a:rPr lang="en-US" altLang="ko-KR" sz="1200" b="1" dirty="0">
                <a:solidFill>
                  <a:schemeClr val="tx1">
                    <a:lumMod val="75000"/>
                    <a:lumOff val="25000"/>
                  </a:schemeClr>
                </a:solidFill>
                <a:cs typeface="Calibri" pitchFamily="34" charset="0"/>
              </a:rPr>
              <a:t>PARTIE BI</a:t>
            </a:r>
            <a:endParaRPr lang="ko-KR" altLang="en-US" sz="1200" b="1" dirty="0">
              <a:solidFill>
                <a:schemeClr val="tx1">
                  <a:lumMod val="75000"/>
                  <a:lumOff val="25000"/>
                </a:schemeClr>
              </a:solidFill>
              <a:cs typeface="Calibri" pitchFamily="34" charset="0"/>
            </a:endParaRPr>
          </a:p>
        </p:txBody>
      </p:sp>
      <p:sp>
        <p:nvSpPr>
          <p:cNvPr id="38" name="TextBox 37">
            <a:extLst>
              <a:ext uri="{FF2B5EF4-FFF2-40B4-BE49-F238E27FC236}">
                <a16:creationId xmlns:a16="http://schemas.microsoft.com/office/drawing/2014/main" id="{5801376F-77A7-4088-B811-9F63E89ACED9}"/>
              </a:ext>
            </a:extLst>
          </p:cNvPr>
          <p:cNvSpPr txBox="1"/>
          <p:nvPr/>
        </p:nvSpPr>
        <p:spPr>
          <a:xfrm>
            <a:off x="1106636" y="4726136"/>
            <a:ext cx="2072115" cy="276999"/>
          </a:xfrm>
          <a:prstGeom prst="rect">
            <a:avLst/>
          </a:prstGeom>
          <a:noFill/>
        </p:spPr>
        <p:txBody>
          <a:bodyPr wrap="square" lIns="0" rIns="0" rtlCol="0">
            <a:spAutoFit/>
          </a:bodyPr>
          <a:lstStyle/>
          <a:p>
            <a:pPr algn="r"/>
            <a:r>
              <a:rPr lang="en-US" altLang="ko-KR" sz="1200" b="1" dirty="0">
                <a:solidFill>
                  <a:schemeClr val="tx1">
                    <a:lumMod val="75000"/>
                    <a:lumOff val="25000"/>
                  </a:schemeClr>
                </a:solidFill>
                <a:cs typeface="Calibri" pitchFamily="34" charset="0"/>
              </a:rPr>
              <a:t>INTRODUCTION</a:t>
            </a:r>
            <a:endParaRPr lang="ko-KR" altLang="en-US" sz="1200" b="1" dirty="0">
              <a:solidFill>
                <a:schemeClr val="tx1">
                  <a:lumMod val="75000"/>
                  <a:lumOff val="25000"/>
                </a:schemeClr>
              </a:solidFill>
              <a:cs typeface="Calibri" pitchFamily="34" charset="0"/>
            </a:endParaRPr>
          </a:p>
        </p:txBody>
      </p:sp>
      <p:sp>
        <p:nvSpPr>
          <p:cNvPr id="16" name="Oval 14">
            <a:extLst>
              <a:ext uri="{FF2B5EF4-FFF2-40B4-BE49-F238E27FC236}">
                <a16:creationId xmlns:a16="http://schemas.microsoft.com/office/drawing/2014/main" id="{8BBBF0FD-05A6-43AA-A436-7C00BEC12AA9}"/>
              </a:ext>
            </a:extLst>
          </p:cNvPr>
          <p:cNvSpPr>
            <a:spLocks noChangeAspect="1"/>
          </p:cNvSpPr>
          <p:nvPr/>
        </p:nvSpPr>
        <p:spPr>
          <a:xfrm>
            <a:off x="9301495" y="977079"/>
            <a:ext cx="538992" cy="538992"/>
          </a:xfrm>
          <a:prstGeom prst="ellipse">
            <a:avLst/>
          </a:prstGeom>
          <a:solidFill>
            <a:schemeClr val="accent4"/>
          </a:solidFill>
          <a:ln w="635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Arial" pitchFamily="34" charset="0"/>
            </a:endParaRPr>
          </a:p>
        </p:txBody>
      </p:sp>
      <p:sp>
        <p:nvSpPr>
          <p:cNvPr id="18" name="TextBox 20">
            <a:extLst>
              <a:ext uri="{FF2B5EF4-FFF2-40B4-BE49-F238E27FC236}">
                <a16:creationId xmlns:a16="http://schemas.microsoft.com/office/drawing/2014/main" id="{19D06F63-B3BC-4694-ACE6-7DF4DF24D2FD}"/>
              </a:ext>
            </a:extLst>
          </p:cNvPr>
          <p:cNvSpPr txBox="1"/>
          <p:nvPr/>
        </p:nvSpPr>
        <p:spPr>
          <a:xfrm>
            <a:off x="8002297" y="1020852"/>
            <a:ext cx="2072115" cy="276999"/>
          </a:xfrm>
          <a:prstGeom prst="rect">
            <a:avLst/>
          </a:prstGeom>
          <a:noFill/>
        </p:spPr>
        <p:txBody>
          <a:bodyPr wrap="square" lIns="0" rIns="0" rtlCol="0">
            <a:spAutoFit/>
          </a:bodyPr>
          <a:lstStyle/>
          <a:p>
            <a:r>
              <a:rPr lang="en-US" altLang="ko-KR" sz="1200" b="1" dirty="0">
                <a:solidFill>
                  <a:schemeClr val="tx1">
                    <a:lumMod val="75000"/>
                    <a:lumOff val="25000"/>
                  </a:schemeClr>
                </a:solidFill>
                <a:cs typeface="Calibri" pitchFamily="34" charset="0"/>
              </a:rPr>
              <a:t>CONCLUSION</a:t>
            </a:r>
            <a:endParaRPr lang="ko-KR" altLang="en-US" sz="1200" b="1" dirty="0">
              <a:solidFill>
                <a:schemeClr val="tx1">
                  <a:lumMod val="75000"/>
                  <a:lumOff val="25000"/>
                </a:schemeClr>
              </a:solidFill>
              <a:cs typeface="Calibri" pitchFamily="34" charset="0"/>
            </a:endParaRPr>
          </a:p>
        </p:txBody>
      </p:sp>
    </p:spTree>
    <p:extLst>
      <p:ext uri="{BB962C8B-B14F-4D97-AF65-F5344CB8AC3E}">
        <p14:creationId xmlns:p14="http://schemas.microsoft.com/office/powerpoint/2010/main" val="3979649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37C135E2-250E-4A08-8F27-D7C208D2302B}"/>
              </a:ext>
            </a:extLst>
          </p:cNvPr>
          <p:cNvSpPr/>
          <p:nvPr/>
        </p:nvSpPr>
        <p:spPr>
          <a:xfrm>
            <a:off x="4507654" y="0"/>
            <a:ext cx="7684347" cy="6848498"/>
          </a:xfrm>
          <a:custGeom>
            <a:avLst/>
            <a:gdLst>
              <a:gd name="connsiteX0" fmla="*/ 6779054 w 7684347"/>
              <a:gd name="connsiteY0" fmla="*/ 0 h 6848498"/>
              <a:gd name="connsiteX1" fmla="*/ 7684347 w 7684347"/>
              <a:gd name="connsiteY1" fmla="*/ 0 h 6848498"/>
              <a:gd name="connsiteX2" fmla="*/ 7684347 w 7684347"/>
              <a:gd name="connsiteY2" fmla="*/ 906661 h 6848498"/>
              <a:gd name="connsiteX3" fmla="*/ 1802760 w 7684347"/>
              <a:gd name="connsiteY3" fmla="*/ 6848498 h 6848498"/>
              <a:gd name="connsiteX4" fmla="*/ 0 w 7684347"/>
              <a:gd name="connsiteY4" fmla="*/ 6848498 h 6848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4347" h="6848498">
                <a:moveTo>
                  <a:pt x="6779054" y="0"/>
                </a:moveTo>
                <a:lnTo>
                  <a:pt x="7684347" y="0"/>
                </a:lnTo>
                <a:lnTo>
                  <a:pt x="7684347" y="906661"/>
                </a:lnTo>
                <a:lnTo>
                  <a:pt x="1802760" y="6848498"/>
                </a:lnTo>
                <a:lnTo>
                  <a:pt x="0" y="684849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2B4637E8-E57B-488E-9712-799CDF7285AD}"/>
              </a:ext>
            </a:extLst>
          </p:cNvPr>
          <p:cNvSpPr txBox="1"/>
          <p:nvPr/>
        </p:nvSpPr>
        <p:spPr>
          <a:xfrm>
            <a:off x="0" y="306800"/>
            <a:ext cx="3568440" cy="523220"/>
          </a:xfrm>
          <a:prstGeom prst="rect">
            <a:avLst/>
          </a:prstGeom>
          <a:noFill/>
        </p:spPr>
        <p:txBody>
          <a:bodyPr wrap="square" rtlCol="0" anchor="ctr">
            <a:spAutoFit/>
          </a:bodyPr>
          <a:lstStyle/>
          <a:p>
            <a:r>
              <a:rPr lang="fr-FR" altLang="ko-KR" sz="2800" dirty="0">
                <a:latin typeface="+mj-lt"/>
                <a:cs typeface="Arial" pitchFamily="34" charset="0"/>
              </a:rPr>
              <a:t>INTRODUCTION</a:t>
            </a:r>
            <a:endParaRPr lang="en-US" altLang="ko-KR" sz="2800" dirty="0">
              <a:latin typeface="+mj-lt"/>
              <a:cs typeface="Arial" pitchFamily="34" charset="0"/>
            </a:endParaRPr>
          </a:p>
        </p:txBody>
      </p:sp>
      <p:sp>
        <p:nvSpPr>
          <p:cNvPr id="43" name="TextBox 42">
            <a:extLst>
              <a:ext uri="{FF2B5EF4-FFF2-40B4-BE49-F238E27FC236}">
                <a16:creationId xmlns:a16="http://schemas.microsoft.com/office/drawing/2014/main" id="{BFF26FE0-2D73-4E1D-8899-E4DC492F7778}"/>
              </a:ext>
            </a:extLst>
          </p:cNvPr>
          <p:cNvSpPr txBox="1"/>
          <p:nvPr/>
        </p:nvSpPr>
        <p:spPr>
          <a:xfrm>
            <a:off x="206062" y="1352283"/>
            <a:ext cx="11642501" cy="4401205"/>
          </a:xfrm>
          <a:prstGeom prst="rect">
            <a:avLst/>
          </a:prstGeom>
          <a:noFill/>
        </p:spPr>
        <p:txBody>
          <a:bodyPr wrap="square" rtlCol="0">
            <a:spAutoFit/>
          </a:bodyPr>
          <a:lstStyle/>
          <a:p>
            <a:pPr algn="just"/>
            <a:r>
              <a:rPr lang="fr-FR" sz="2000" dirty="0">
                <a:solidFill>
                  <a:srgbClr val="333333"/>
                </a:solidFill>
                <a:effectLst/>
                <a:latin typeface="Times New Roman" panose="02020603050405020304" pitchFamily="18" charset="0"/>
                <a:ea typeface="Times New Roman" panose="02020603050405020304" pitchFamily="18" charset="0"/>
              </a:rPr>
              <a:t>Le</a:t>
            </a:r>
            <a:r>
              <a:rPr lang="fr-FR" sz="2000" b="1" dirty="0">
                <a:solidFill>
                  <a:srgbClr val="333333"/>
                </a:solidFill>
                <a:effectLst/>
                <a:latin typeface="Times New Roman" panose="02020603050405020304" pitchFamily="18" charset="0"/>
                <a:ea typeface="Times New Roman" panose="02020603050405020304" pitchFamily="18" charset="0"/>
              </a:rPr>
              <a:t> terme Business Intelligence (BI), ou informatique décisionnelle, désigne les applications, les infrastructures, les outils et les pratiques offrant l’accès à l’information, et permettant d’analyser l’information pour améliorer et optimiser les décisions et les performances d’une entreprise</a:t>
            </a:r>
            <a:r>
              <a:rPr lang="fr-FR" sz="2000" dirty="0">
                <a:solidFill>
                  <a:srgbClr val="333333"/>
                </a:solidFill>
                <a:effectLst/>
                <a:latin typeface="Times New Roman" panose="02020603050405020304" pitchFamily="18" charset="0"/>
                <a:ea typeface="Times New Roman" panose="02020603050405020304" pitchFamily="18" charset="0"/>
              </a:rPr>
              <a:t>.</a:t>
            </a:r>
          </a:p>
          <a:p>
            <a:pPr algn="just"/>
            <a:endParaRPr lang="fr-FR" sz="2000" dirty="0">
              <a:effectLst/>
              <a:latin typeface="Times New Roman" panose="02020603050405020304" pitchFamily="18" charset="0"/>
              <a:ea typeface="Times New Roman" panose="02020603050405020304" pitchFamily="18" charset="0"/>
            </a:endParaRPr>
          </a:p>
          <a:p>
            <a:pPr algn="just"/>
            <a:r>
              <a:rPr lang="fr-FR" sz="2000" dirty="0">
                <a:solidFill>
                  <a:srgbClr val="333333"/>
                </a:solidFill>
                <a:effectLst/>
                <a:latin typeface="Times New Roman" panose="02020603050405020304" pitchFamily="18" charset="0"/>
                <a:ea typeface="Times New Roman" panose="02020603050405020304" pitchFamily="18" charset="0"/>
              </a:rPr>
              <a:t>En d’autres termes, la Business Intelligence est le processus d’analyse de données dirigé par la technologie dans le but de déceler des informations utilisables pour aider les dirigeants d’entreprises et autres utilisateurs finaux à prendre des décisions plus informées.</a:t>
            </a:r>
          </a:p>
          <a:p>
            <a:pPr algn="just"/>
            <a:endParaRPr lang="fr-FR" sz="2000" dirty="0">
              <a:effectLst/>
              <a:latin typeface="Times New Roman" panose="02020603050405020304" pitchFamily="18" charset="0"/>
              <a:ea typeface="Times New Roman" panose="02020603050405020304" pitchFamily="18" charset="0"/>
            </a:endParaRPr>
          </a:p>
          <a:p>
            <a:pPr algn="just"/>
            <a:r>
              <a:rPr lang="fr-FR" sz="2000" dirty="0">
                <a:solidFill>
                  <a:srgbClr val="333333"/>
                </a:solidFill>
                <a:effectLst/>
                <a:latin typeface="Times New Roman" panose="02020603050405020304" pitchFamily="18" charset="0"/>
                <a:ea typeface="Times New Roman" panose="02020603050405020304" pitchFamily="18" charset="0"/>
              </a:rPr>
              <a:t>Ainsi</a:t>
            </a:r>
            <a:r>
              <a:rPr lang="fr-FR" sz="2000" b="1" dirty="0">
                <a:solidFill>
                  <a:srgbClr val="333333"/>
                </a:solidFill>
                <a:effectLst/>
                <a:latin typeface="Times New Roman" panose="02020603050405020304" pitchFamily="18" charset="0"/>
                <a:ea typeface="Times New Roman" panose="02020603050405020304" pitchFamily="18" charset="0"/>
              </a:rPr>
              <a:t>, la BI regroupe une large variété d’outils, d’applications et de méthodologies permettant de collecter des données en provenance de systèmes internes et de sources externes, de les préparer pour l’analyse, de les développer et de lancer des requêtes au sein de ces ensembles de données.</a:t>
            </a:r>
            <a:r>
              <a:rPr lang="fr-FR" sz="2000" dirty="0">
                <a:solidFill>
                  <a:srgbClr val="333333"/>
                </a:solidFill>
                <a:effectLst/>
                <a:latin typeface="Times New Roman" panose="02020603050405020304" pitchFamily="18" charset="0"/>
                <a:ea typeface="Times New Roman" panose="02020603050405020304" pitchFamily="18" charset="0"/>
              </a:rPr>
              <a:t> </a:t>
            </a:r>
          </a:p>
          <a:p>
            <a:pPr algn="just"/>
            <a:endParaRPr lang="fr-FR" sz="2000" dirty="0">
              <a:effectLst/>
              <a:latin typeface="Times New Roman" panose="02020603050405020304" pitchFamily="18" charset="0"/>
              <a:ea typeface="Times New Roman" panose="02020603050405020304" pitchFamily="18" charset="0"/>
            </a:endParaRPr>
          </a:p>
          <a:p>
            <a:pPr algn="just"/>
            <a:r>
              <a:rPr lang="fr-FR" sz="2000" dirty="0">
                <a:solidFill>
                  <a:srgbClr val="333333"/>
                </a:solidFill>
                <a:effectLst/>
                <a:latin typeface="Times New Roman" panose="02020603050405020304" pitchFamily="18" charset="0"/>
                <a:ea typeface="Times New Roman" panose="02020603050405020304" pitchFamily="18" charset="0"/>
              </a:rPr>
              <a:t>Ces outils permettent ensuite de créer des rapports, des tableaux de bord et des visualisations de données pour rendre les résultats des analyses disponibles pour les preneurs de décisions.</a:t>
            </a:r>
            <a:endParaRPr lang="fr-FR"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45629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79042" y="678751"/>
            <a:ext cx="11573197" cy="724247"/>
          </a:xfrm>
        </p:spPr>
        <p:txBody>
          <a:bodyPr/>
          <a:lstStyle/>
          <a:p>
            <a:pPr algn="l"/>
            <a:r>
              <a:rPr lang="en-US" dirty="0"/>
              <a:t>SUJET</a:t>
            </a:r>
          </a:p>
        </p:txBody>
      </p:sp>
      <p:sp>
        <p:nvSpPr>
          <p:cNvPr id="19" name="TextBox 18">
            <a:extLst>
              <a:ext uri="{FF2B5EF4-FFF2-40B4-BE49-F238E27FC236}">
                <a16:creationId xmlns:a16="http://schemas.microsoft.com/office/drawing/2014/main" id="{645B56E7-C173-418F-8969-F6CAF747B906}"/>
              </a:ext>
            </a:extLst>
          </p:cNvPr>
          <p:cNvSpPr txBox="1"/>
          <p:nvPr/>
        </p:nvSpPr>
        <p:spPr>
          <a:xfrm>
            <a:off x="279042" y="2417264"/>
            <a:ext cx="11449010" cy="2829877"/>
          </a:xfrm>
          <a:prstGeom prst="rect">
            <a:avLst/>
          </a:prstGeom>
          <a:noFill/>
        </p:spPr>
        <p:txBody>
          <a:bodyPr wrap="square" rtlCol="0" anchor="ctr">
            <a:spAutoFit/>
          </a:bodyPr>
          <a:lstStyle/>
          <a:p>
            <a:pPr>
              <a:lnSpc>
                <a:spcPts val="27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800" dirty="0">
                <a:solidFill>
                  <a:srgbClr val="202124"/>
                </a:solidFill>
                <a:effectLst/>
                <a:latin typeface="Times New Roman" panose="02020603050405020304" pitchFamily="18" charset="0"/>
                <a:ea typeface="Times New Roman" panose="02020603050405020304" pitchFamily="18" charset="0"/>
              </a:rPr>
              <a:t>L'analyse prédictive est un outil de plus en plus important dans le domaine de la santé, car les méthodes modernes d'apprentissage automatique (ML) peuvent utiliser de grandes quantités de données disponibles pour prédire les résultats individuels des patients. </a:t>
            </a:r>
          </a:p>
          <a:p>
            <a:pPr>
              <a:lnSpc>
                <a:spcPts val="27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fr-FR" sz="1800" dirty="0">
              <a:effectLst/>
              <a:latin typeface="Times New Roman" panose="02020603050405020304" pitchFamily="18" charset="0"/>
              <a:ea typeface="Batang" panose="02030600000101010101" pitchFamily="18" charset="-127"/>
            </a:endParaRPr>
          </a:p>
          <a:p>
            <a:pPr>
              <a:lnSpc>
                <a:spcPts val="27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800" dirty="0">
                <a:solidFill>
                  <a:srgbClr val="202124"/>
                </a:solidFill>
                <a:effectLst/>
                <a:latin typeface="Times New Roman" panose="02020603050405020304" pitchFamily="18" charset="0"/>
                <a:ea typeface="Times New Roman" panose="02020603050405020304" pitchFamily="18" charset="0"/>
              </a:rPr>
              <a:t>Par exemple, les prédictions ML peuvent aider les prestataires de soins de santé à déterminer les probabilités de maladie, à faciliter le diagnostic, à recommander un traitement et à prédire le bien-être futur. </a:t>
            </a:r>
          </a:p>
          <a:p>
            <a:pPr>
              <a:lnSpc>
                <a:spcPts val="27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fr-FR" sz="1800" dirty="0">
              <a:effectLst/>
              <a:latin typeface="Times New Roman" panose="02020603050405020304" pitchFamily="18" charset="0"/>
              <a:ea typeface="Batang" panose="02030600000101010101" pitchFamily="18" charset="-127"/>
            </a:endParaRPr>
          </a:p>
          <a:p>
            <a:pPr>
              <a:lnSpc>
                <a:spcPts val="27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800" dirty="0">
                <a:solidFill>
                  <a:srgbClr val="202124"/>
                </a:solidFill>
                <a:effectLst/>
                <a:latin typeface="Times New Roman" panose="02020603050405020304" pitchFamily="18" charset="0"/>
                <a:ea typeface="Times New Roman" panose="02020603050405020304" pitchFamily="18" charset="0"/>
              </a:rPr>
              <a:t>Pour ce projet, j'ai choisi de me concentrer sur une métrique plus logistique des soins de santé, la durée d'hospitalisation.</a:t>
            </a:r>
            <a:endParaRPr lang="fr-FR" sz="1800" dirty="0">
              <a:effectLst/>
              <a:latin typeface="Times New Roman" panose="02020603050405020304" pitchFamily="18" charset="0"/>
              <a:ea typeface="Batang" panose="02030600000101010101" pitchFamily="18" charset="-127"/>
            </a:endParaRPr>
          </a:p>
        </p:txBody>
      </p:sp>
    </p:spTree>
    <p:extLst>
      <p:ext uri="{BB962C8B-B14F-4D97-AF65-F5344CB8AC3E}">
        <p14:creationId xmlns:p14="http://schemas.microsoft.com/office/powerpoint/2010/main" val="155730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13751"/>
            <a:ext cx="11573197" cy="724247"/>
          </a:xfrm>
        </p:spPr>
        <p:txBody>
          <a:bodyPr/>
          <a:lstStyle/>
          <a:p>
            <a:pPr algn="l"/>
            <a:r>
              <a:rPr lang="en-US" dirty="0"/>
              <a:t>OBJECTIF DE PROJET</a:t>
            </a:r>
          </a:p>
        </p:txBody>
      </p:sp>
      <p:sp>
        <p:nvSpPr>
          <p:cNvPr id="3" name="Freeform: Shape 2">
            <a:extLst>
              <a:ext uri="{FF2B5EF4-FFF2-40B4-BE49-F238E27FC236}">
                <a16:creationId xmlns:a16="http://schemas.microsoft.com/office/drawing/2014/main" id="{E91CC481-7428-4E5E-AF81-770D47D28F5D}"/>
              </a:ext>
            </a:extLst>
          </p:cNvPr>
          <p:cNvSpPr/>
          <p:nvPr/>
        </p:nvSpPr>
        <p:spPr>
          <a:xfrm rot="2700000">
            <a:off x="6548480" y="1814120"/>
            <a:ext cx="1723431" cy="1716991"/>
          </a:xfrm>
          <a:custGeom>
            <a:avLst/>
            <a:gdLst>
              <a:gd name="connsiteX0" fmla="*/ 455043 w 1723431"/>
              <a:gd name="connsiteY0" fmla="*/ 72148 h 1716991"/>
              <a:gd name="connsiteX1" fmla="*/ 568072 w 1723431"/>
              <a:gd name="connsiteY1" fmla="*/ 4028 h 1716991"/>
              <a:gd name="connsiteX2" fmla="*/ 608028 w 1723431"/>
              <a:gd name="connsiteY2" fmla="*/ 0 h 1716991"/>
              <a:gd name="connsiteX3" fmla="*/ 1523502 w 1723431"/>
              <a:gd name="connsiteY3" fmla="*/ 1 h 1716991"/>
              <a:gd name="connsiteX4" fmla="*/ 1717732 w 1723431"/>
              <a:gd name="connsiteY4" fmla="*/ 158303 h 1716991"/>
              <a:gd name="connsiteX5" fmla="*/ 1717859 w 1723431"/>
              <a:gd name="connsiteY5" fmla="*/ 159564 h 1716991"/>
              <a:gd name="connsiteX6" fmla="*/ 1719404 w 1723431"/>
              <a:gd name="connsiteY6" fmla="*/ 164538 h 1716991"/>
              <a:gd name="connsiteX7" fmla="*/ 1723431 w 1723431"/>
              <a:gd name="connsiteY7" fmla="*/ 204494 h 1716991"/>
              <a:gd name="connsiteX8" fmla="*/ 1723431 w 1723431"/>
              <a:gd name="connsiteY8" fmla="*/ 1119968 h 1716991"/>
              <a:gd name="connsiteX9" fmla="*/ 1525173 w 1723431"/>
              <a:gd name="connsiteY9" fmla="*/ 1318226 h 1716991"/>
              <a:gd name="connsiteX10" fmla="*/ 1384983 w 1723431"/>
              <a:gd name="connsiteY10" fmla="*/ 1260157 h 1716991"/>
              <a:gd name="connsiteX11" fmla="*/ 1376492 w 1723431"/>
              <a:gd name="connsiteY11" fmla="*/ 1249866 h 1716991"/>
              <a:gd name="connsiteX12" fmla="*/ 1375540 w 1723431"/>
              <a:gd name="connsiteY12" fmla="*/ 1249088 h 1716991"/>
              <a:gd name="connsiteX13" fmla="*/ 1269469 w 1723431"/>
              <a:gd name="connsiteY13" fmla="*/ 1143017 h 1716991"/>
              <a:gd name="connsiteX14" fmla="*/ 795448 w 1723431"/>
              <a:gd name="connsiteY14" fmla="*/ 1617038 h 1716991"/>
              <a:gd name="connsiteX15" fmla="*/ 636611 w 1723431"/>
              <a:gd name="connsiteY15" fmla="*/ 1715459 h 1716991"/>
              <a:gd name="connsiteX16" fmla="*/ 505408 w 1723431"/>
              <a:gd name="connsiteY16" fmla="*/ 1584256 h 1716991"/>
              <a:gd name="connsiteX17" fmla="*/ 505408 w 1723431"/>
              <a:gd name="connsiteY17" fmla="*/ 1212365 h 1716991"/>
              <a:gd name="connsiteX18" fmla="*/ 133517 w 1723431"/>
              <a:gd name="connsiteY18" fmla="*/ 1212365 h 1716991"/>
              <a:gd name="connsiteX19" fmla="*/ 2314 w 1723431"/>
              <a:gd name="connsiteY19" fmla="*/ 1081162 h 1716991"/>
              <a:gd name="connsiteX20" fmla="*/ 98665 w 1723431"/>
              <a:gd name="connsiteY20" fmla="*/ 920256 h 1716991"/>
              <a:gd name="connsiteX21" fmla="*/ 572686 w 1723431"/>
              <a:gd name="connsiteY21" fmla="*/ 446235 h 1716991"/>
              <a:gd name="connsiteX22" fmla="*/ 473014 w 1723431"/>
              <a:gd name="connsiteY22" fmla="*/ 346563 h 1716991"/>
              <a:gd name="connsiteX23" fmla="*/ 447609 w 1723431"/>
              <a:gd name="connsiteY23" fmla="*/ 315462 h 1716991"/>
              <a:gd name="connsiteX24" fmla="*/ 445386 w 1723431"/>
              <a:gd name="connsiteY24" fmla="*/ 311236 h 1716991"/>
              <a:gd name="connsiteX25" fmla="*/ 443629 w 1723431"/>
              <a:gd name="connsiteY25" fmla="*/ 309107 h 1716991"/>
              <a:gd name="connsiteX26" fmla="*/ 409770 w 1723431"/>
              <a:gd name="connsiteY26" fmla="*/ 198258 h 1716991"/>
              <a:gd name="connsiteX27" fmla="*/ 455043 w 1723431"/>
              <a:gd name="connsiteY27" fmla="*/ 72148 h 17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3431" h="171699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bg1"/>
          </a:solidFill>
          <a:ln w="50800">
            <a:solidFill>
              <a:schemeClr val="accent4"/>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4" name="Freeform: Shape 3">
            <a:extLst>
              <a:ext uri="{FF2B5EF4-FFF2-40B4-BE49-F238E27FC236}">
                <a16:creationId xmlns:a16="http://schemas.microsoft.com/office/drawing/2014/main" id="{60542F24-48C1-4BA3-BDF7-E9190B469903}"/>
              </a:ext>
            </a:extLst>
          </p:cNvPr>
          <p:cNvSpPr/>
          <p:nvPr/>
        </p:nvSpPr>
        <p:spPr>
          <a:xfrm rot="2700000">
            <a:off x="5139393" y="1789473"/>
            <a:ext cx="1723431" cy="1716991"/>
          </a:xfrm>
          <a:custGeom>
            <a:avLst/>
            <a:gdLst>
              <a:gd name="connsiteX0" fmla="*/ 455043 w 1723431"/>
              <a:gd name="connsiteY0" fmla="*/ 72148 h 1716991"/>
              <a:gd name="connsiteX1" fmla="*/ 568072 w 1723431"/>
              <a:gd name="connsiteY1" fmla="*/ 4028 h 1716991"/>
              <a:gd name="connsiteX2" fmla="*/ 608028 w 1723431"/>
              <a:gd name="connsiteY2" fmla="*/ 0 h 1716991"/>
              <a:gd name="connsiteX3" fmla="*/ 1523502 w 1723431"/>
              <a:gd name="connsiteY3" fmla="*/ 1 h 1716991"/>
              <a:gd name="connsiteX4" fmla="*/ 1717732 w 1723431"/>
              <a:gd name="connsiteY4" fmla="*/ 158303 h 1716991"/>
              <a:gd name="connsiteX5" fmla="*/ 1717859 w 1723431"/>
              <a:gd name="connsiteY5" fmla="*/ 159564 h 1716991"/>
              <a:gd name="connsiteX6" fmla="*/ 1719404 w 1723431"/>
              <a:gd name="connsiteY6" fmla="*/ 164538 h 1716991"/>
              <a:gd name="connsiteX7" fmla="*/ 1723431 w 1723431"/>
              <a:gd name="connsiteY7" fmla="*/ 204494 h 1716991"/>
              <a:gd name="connsiteX8" fmla="*/ 1723431 w 1723431"/>
              <a:gd name="connsiteY8" fmla="*/ 1119968 h 1716991"/>
              <a:gd name="connsiteX9" fmla="*/ 1525173 w 1723431"/>
              <a:gd name="connsiteY9" fmla="*/ 1318226 h 1716991"/>
              <a:gd name="connsiteX10" fmla="*/ 1384983 w 1723431"/>
              <a:gd name="connsiteY10" fmla="*/ 1260157 h 1716991"/>
              <a:gd name="connsiteX11" fmla="*/ 1376492 w 1723431"/>
              <a:gd name="connsiteY11" fmla="*/ 1249866 h 1716991"/>
              <a:gd name="connsiteX12" fmla="*/ 1375540 w 1723431"/>
              <a:gd name="connsiteY12" fmla="*/ 1249088 h 1716991"/>
              <a:gd name="connsiteX13" fmla="*/ 1269469 w 1723431"/>
              <a:gd name="connsiteY13" fmla="*/ 1143017 h 1716991"/>
              <a:gd name="connsiteX14" fmla="*/ 795448 w 1723431"/>
              <a:gd name="connsiteY14" fmla="*/ 1617038 h 1716991"/>
              <a:gd name="connsiteX15" fmla="*/ 636611 w 1723431"/>
              <a:gd name="connsiteY15" fmla="*/ 1715459 h 1716991"/>
              <a:gd name="connsiteX16" fmla="*/ 505408 w 1723431"/>
              <a:gd name="connsiteY16" fmla="*/ 1584256 h 1716991"/>
              <a:gd name="connsiteX17" fmla="*/ 505408 w 1723431"/>
              <a:gd name="connsiteY17" fmla="*/ 1212365 h 1716991"/>
              <a:gd name="connsiteX18" fmla="*/ 133517 w 1723431"/>
              <a:gd name="connsiteY18" fmla="*/ 1212365 h 1716991"/>
              <a:gd name="connsiteX19" fmla="*/ 2314 w 1723431"/>
              <a:gd name="connsiteY19" fmla="*/ 1081162 h 1716991"/>
              <a:gd name="connsiteX20" fmla="*/ 98665 w 1723431"/>
              <a:gd name="connsiteY20" fmla="*/ 920256 h 1716991"/>
              <a:gd name="connsiteX21" fmla="*/ 572686 w 1723431"/>
              <a:gd name="connsiteY21" fmla="*/ 446235 h 1716991"/>
              <a:gd name="connsiteX22" fmla="*/ 473014 w 1723431"/>
              <a:gd name="connsiteY22" fmla="*/ 346563 h 1716991"/>
              <a:gd name="connsiteX23" fmla="*/ 447609 w 1723431"/>
              <a:gd name="connsiteY23" fmla="*/ 315462 h 1716991"/>
              <a:gd name="connsiteX24" fmla="*/ 445386 w 1723431"/>
              <a:gd name="connsiteY24" fmla="*/ 311236 h 1716991"/>
              <a:gd name="connsiteX25" fmla="*/ 443629 w 1723431"/>
              <a:gd name="connsiteY25" fmla="*/ 309107 h 1716991"/>
              <a:gd name="connsiteX26" fmla="*/ 409770 w 1723431"/>
              <a:gd name="connsiteY26" fmla="*/ 198258 h 1716991"/>
              <a:gd name="connsiteX27" fmla="*/ 455043 w 1723431"/>
              <a:gd name="connsiteY27" fmla="*/ 72148 h 17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3431" h="171699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bg1"/>
          </a:solidFill>
          <a:ln w="508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5" name="Freeform: Shape 4">
            <a:extLst>
              <a:ext uri="{FF2B5EF4-FFF2-40B4-BE49-F238E27FC236}">
                <a16:creationId xmlns:a16="http://schemas.microsoft.com/office/drawing/2014/main" id="{4C21C8B1-7A48-41B4-9DCE-4623E98BABF4}"/>
              </a:ext>
            </a:extLst>
          </p:cNvPr>
          <p:cNvSpPr/>
          <p:nvPr/>
        </p:nvSpPr>
        <p:spPr>
          <a:xfrm rot="2700000">
            <a:off x="3755353" y="1764828"/>
            <a:ext cx="1723431" cy="1716991"/>
          </a:xfrm>
          <a:custGeom>
            <a:avLst/>
            <a:gdLst>
              <a:gd name="connsiteX0" fmla="*/ 455043 w 1723431"/>
              <a:gd name="connsiteY0" fmla="*/ 72148 h 1716991"/>
              <a:gd name="connsiteX1" fmla="*/ 568072 w 1723431"/>
              <a:gd name="connsiteY1" fmla="*/ 4028 h 1716991"/>
              <a:gd name="connsiteX2" fmla="*/ 608028 w 1723431"/>
              <a:gd name="connsiteY2" fmla="*/ 0 h 1716991"/>
              <a:gd name="connsiteX3" fmla="*/ 1523502 w 1723431"/>
              <a:gd name="connsiteY3" fmla="*/ 1 h 1716991"/>
              <a:gd name="connsiteX4" fmla="*/ 1717732 w 1723431"/>
              <a:gd name="connsiteY4" fmla="*/ 158303 h 1716991"/>
              <a:gd name="connsiteX5" fmla="*/ 1717859 w 1723431"/>
              <a:gd name="connsiteY5" fmla="*/ 159564 h 1716991"/>
              <a:gd name="connsiteX6" fmla="*/ 1719404 w 1723431"/>
              <a:gd name="connsiteY6" fmla="*/ 164538 h 1716991"/>
              <a:gd name="connsiteX7" fmla="*/ 1723431 w 1723431"/>
              <a:gd name="connsiteY7" fmla="*/ 204494 h 1716991"/>
              <a:gd name="connsiteX8" fmla="*/ 1723431 w 1723431"/>
              <a:gd name="connsiteY8" fmla="*/ 1119968 h 1716991"/>
              <a:gd name="connsiteX9" fmla="*/ 1525173 w 1723431"/>
              <a:gd name="connsiteY9" fmla="*/ 1318226 h 1716991"/>
              <a:gd name="connsiteX10" fmla="*/ 1384983 w 1723431"/>
              <a:gd name="connsiteY10" fmla="*/ 1260157 h 1716991"/>
              <a:gd name="connsiteX11" fmla="*/ 1376492 w 1723431"/>
              <a:gd name="connsiteY11" fmla="*/ 1249866 h 1716991"/>
              <a:gd name="connsiteX12" fmla="*/ 1375540 w 1723431"/>
              <a:gd name="connsiteY12" fmla="*/ 1249088 h 1716991"/>
              <a:gd name="connsiteX13" fmla="*/ 1269469 w 1723431"/>
              <a:gd name="connsiteY13" fmla="*/ 1143017 h 1716991"/>
              <a:gd name="connsiteX14" fmla="*/ 795448 w 1723431"/>
              <a:gd name="connsiteY14" fmla="*/ 1617038 h 1716991"/>
              <a:gd name="connsiteX15" fmla="*/ 636611 w 1723431"/>
              <a:gd name="connsiteY15" fmla="*/ 1715459 h 1716991"/>
              <a:gd name="connsiteX16" fmla="*/ 505408 w 1723431"/>
              <a:gd name="connsiteY16" fmla="*/ 1584256 h 1716991"/>
              <a:gd name="connsiteX17" fmla="*/ 505408 w 1723431"/>
              <a:gd name="connsiteY17" fmla="*/ 1212365 h 1716991"/>
              <a:gd name="connsiteX18" fmla="*/ 133517 w 1723431"/>
              <a:gd name="connsiteY18" fmla="*/ 1212365 h 1716991"/>
              <a:gd name="connsiteX19" fmla="*/ 2314 w 1723431"/>
              <a:gd name="connsiteY19" fmla="*/ 1081162 h 1716991"/>
              <a:gd name="connsiteX20" fmla="*/ 98665 w 1723431"/>
              <a:gd name="connsiteY20" fmla="*/ 920256 h 1716991"/>
              <a:gd name="connsiteX21" fmla="*/ 572686 w 1723431"/>
              <a:gd name="connsiteY21" fmla="*/ 446235 h 1716991"/>
              <a:gd name="connsiteX22" fmla="*/ 473014 w 1723431"/>
              <a:gd name="connsiteY22" fmla="*/ 346563 h 1716991"/>
              <a:gd name="connsiteX23" fmla="*/ 447609 w 1723431"/>
              <a:gd name="connsiteY23" fmla="*/ 315462 h 1716991"/>
              <a:gd name="connsiteX24" fmla="*/ 445386 w 1723431"/>
              <a:gd name="connsiteY24" fmla="*/ 311236 h 1716991"/>
              <a:gd name="connsiteX25" fmla="*/ 443629 w 1723431"/>
              <a:gd name="connsiteY25" fmla="*/ 309107 h 1716991"/>
              <a:gd name="connsiteX26" fmla="*/ 409770 w 1723431"/>
              <a:gd name="connsiteY26" fmla="*/ 198258 h 1716991"/>
              <a:gd name="connsiteX27" fmla="*/ 455043 w 1723431"/>
              <a:gd name="connsiteY27" fmla="*/ 72148 h 17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3431" h="171699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accent2"/>
          </a:solidFill>
          <a:ln w="50800">
            <a:solidFill>
              <a:schemeClr val="accent2"/>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6" name="Freeform: Shape 5">
            <a:extLst>
              <a:ext uri="{FF2B5EF4-FFF2-40B4-BE49-F238E27FC236}">
                <a16:creationId xmlns:a16="http://schemas.microsoft.com/office/drawing/2014/main" id="{E44C4993-3670-4263-ADD0-88BAB0443761}"/>
              </a:ext>
            </a:extLst>
          </p:cNvPr>
          <p:cNvSpPr/>
          <p:nvPr/>
        </p:nvSpPr>
        <p:spPr>
          <a:xfrm rot="2700000">
            <a:off x="2346265" y="1764826"/>
            <a:ext cx="1723431" cy="1716991"/>
          </a:xfrm>
          <a:custGeom>
            <a:avLst/>
            <a:gdLst>
              <a:gd name="connsiteX0" fmla="*/ 455043 w 1723431"/>
              <a:gd name="connsiteY0" fmla="*/ 72148 h 1716991"/>
              <a:gd name="connsiteX1" fmla="*/ 568072 w 1723431"/>
              <a:gd name="connsiteY1" fmla="*/ 4028 h 1716991"/>
              <a:gd name="connsiteX2" fmla="*/ 608028 w 1723431"/>
              <a:gd name="connsiteY2" fmla="*/ 0 h 1716991"/>
              <a:gd name="connsiteX3" fmla="*/ 1523502 w 1723431"/>
              <a:gd name="connsiteY3" fmla="*/ 1 h 1716991"/>
              <a:gd name="connsiteX4" fmla="*/ 1717732 w 1723431"/>
              <a:gd name="connsiteY4" fmla="*/ 158303 h 1716991"/>
              <a:gd name="connsiteX5" fmla="*/ 1717859 w 1723431"/>
              <a:gd name="connsiteY5" fmla="*/ 159564 h 1716991"/>
              <a:gd name="connsiteX6" fmla="*/ 1719404 w 1723431"/>
              <a:gd name="connsiteY6" fmla="*/ 164538 h 1716991"/>
              <a:gd name="connsiteX7" fmla="*/ 1723431 w 1723431"/>
              <a:gd name="connsiteY7" fmla="*/ 204494 h 1716991"/>
              <a:gd name="connsiteX8" fmla="*/ 1723431 w 1723431"/>
              <a:gd name="connsiteY8" fmla="*/ 1119968 h 1716991"/>
              <a:gd name="connsiteX9" fmla="*/ 1525173 w 1723431"/>
              <a:gd name="connsiteY9" fmla="*/ 1318226 h 1716991"/>
              <a:gd name="connsiteX10" fmla="*/ 1384983 w 1723431"/>
              <a:gd name="connsiteY10" fmla="*/ 1260157 h 1716991"/>
              <a:gd name="connsiteX11" fmla="*/ 1376492 w 1723431"/>
              <a:gd name="connsiteY11" fmla="*/ 1249866 h 1716991"/>
              <a:gd name="connsiteX12" fmla="*/ 1375540 w 1723431"/>
              <a:gd name="connsiteY12" fmla="*/ 1249088 h 1716991"/>
              <a:gd name="connsiteX13" fmla="*/ 1269469 w 1723431"/>
              <a:gd name="connsiteY13" fmla="*/ 1143017 h 1716991"/>
              <a:gd name="connsiteX14" fmla="*/ 795448 w 1723431"/>
              <a:gd name="connsiteY14" fmla="*/ 1617038 h 1716991"/>
              <a:gd name="connsiteX15" fmla="*/ 636611 w 1723431"/>
              <a:gd name="connsiteY15" fmla="*/ 1715459 h 1716991"/>
              <a:gd name="connsiteX16" fmla="*/ 505408 w 1723431"/>
              <a:gd name="connsiteY16" fmla="*/ 1584256 h 1716991"/>
              <a:gd name="connsiteX17" fmla="*/ 505408 w 1723431"/>
              <a:gd name="connsiteY17" fmla="*/ 1212365 h 1716991"/>
              <a:gd name="connsiteX18" fmla="*/ 133517 w 1723431"/>
              <a:gd name="connsiteY18" fmla="*/ 1212365 h 1716991"/>
              <a:gd name="connsiteX19" fmla="*/ 2314 w 1723431"/>
              <a:gd name="connsiteY19" fmla="*/ 1081162 h 1716991"/>
              <a:gd name="connsiteX20" fmla="*/ 98665 w 1723431"/>
              <a:gd name="connsiteY20" fmla="*/ 920256 h 1716991"/>
              <a:gd name="connsiteX21" fmla="*/ 572686 w 1723431"/>
              <a:gd name="connsiteY21" fmla="*/ 446235 h 1716991"/>
              <a:gd name="connsiteX22" fmla="*/ 473014 w 1723431"/>
              <a:gd name="connsiteY22" fmla="*/ 346563 h 1716991"/>
              <a:gd name="connsiteX23" fmla="*/ 447609 w 1723431"/>
              <a:gd name="connsiteY23" fmla="*/ 315462 h 1716991"/>
              <a:gd name="connsiteX24" fmla="*/ 445386 w 1723431"/>
              <a:gd name="connsiteY24" fmla="*/ 311236 h 1716991"/>
              <a:gd name="connsiteX25" fmla="*/ 443629 w 1723431"/>
              <a:gd name="connsiteY25" fmla="*/ 309107 h 1716991"/>
              <a:gd name="connsiteX26" fmla="*/ 409770 w 1723431"/>
              <a:gd name="connsiteY26" fmla="*/ 198258 h 1716991"/>
              <a:gd name="connsiteX27" fmla="*/ 455043 w 1723431"/>
              <a:gd name="connsiteY27" fmla="*/ 72148 h 17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3431" h="171699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bg1"/>
          </a:solidFill>
          <a:ln w="508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39" name="Rectangle 8">
            <a:extLst>
              <a:ext uri="{FF2B5EF4-FFF2-40B4-BE49-F238E27FC236}">
                <a16:creationId xmlns:a16="http://schemas.microsoft.com/office/drawing/2014/main" id="{DB61107B-5DFF-4CAC-94FF-6EF754840562}"/>
              </a:ext>
            </a:extLst>
          </p:cNvPr>
          <p:cNvSpPr>
            <a:spLocks noChangeArrowheads="1"/>
          </p:cNvSpPr>
          <p:nvPr/>
        </p:nvSpPr>
        <p:spPr bwMode="auto">
          <a:xfrm>
            <a:off x="247184" y="3827289"/>
            <a:ext cx="11172516" cy="226215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800"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Comme point de départ pour la recherche de données, mon intuition était que l'ensemble de données devrait idéalement inclure des caractéristiques telles que la catégorie du patient (par exemple, maladie cardiaque, accouchement, etc.)</a:t>
            </a:r>
            <a:endParaRPr kumimoji="0" lang="fr-FR" altLang="fr-FR"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800"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L’âge, le sexe.</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fr-FR" altLang="fr-FR" sz="1800"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800"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Après avoir cherché une base de données médicale utile, j'ai fini par choisir la base de données </a:t>
            </a:r>
            <a:r>
              <a:rPr kumimoji="0" lang="fr-FR" altLang="fr-FR" sz="1800" b="0" i="0" u="none" strike="noStrike" cap="none" normalizeH="0" baseline="0" dirty="0">
                <a:ln>
                  <a:noFill/>
                </a:ln>
                <a:solidFill>
                  <a:srgbClr val="202124"/>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fr-FR" altLang="fr-FR" sz="1800"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Prédire les jours d'hospitalisation des patients</a:t>
            </a:r>
            <a:r>
              <a:rPr kumimoji="0" lang="fr-FR" altLang="fr-FR" sz="1800" b="0" i="0" u="none" strike="noStrike" cap="none" normalizeH="0" baseline="0" dirty="0">
                <a:ln>
                  <a:noFill/>
                </a:ln>
                <a:solidFill>
                  <a:srgbClr val="202124"/>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fr-FR" altLang="fr-FR" sz="1800"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de la part de KAGGEL.</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fr-FR" altLang="fr-FR" sz="1800"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800"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En raison de la grande quantité d'informations qu'elle contenait.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127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161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18803" y="376834"/>
            <a:ext cx="11573197" cy="724247"/>
          </a:xfrm>
        </p:spPr>
        <p:txBody>
          <a:bodyPr/>
          <a:lstStyle/>
          <a:p>
            <a:pPr algn="l"/>
            <a:r>
              <a:rPr lang="en-US" dirty="0"/>
              <a:t>PARTIE BI</a:t>
            </a:r>
          </a:p>
        </p:txBody>
      </p:sp>
      <p:sp>
        <p:nvSpPr>
          <p:cNvPr id="31" name="ZoneTexte 30">
            <a:extLst>
              <a:ext uri="{FF2B5EF4-FFF2-40B4-BE49-F238E27FC236}">
                <a16:creationId xmlns:a16="http://schemas.microsoft.com/office/drawing/2014/main" id="{77A87219-4EEB-41B6-9C16-23512FE041FC}"/>
              </a:ext>
            </a:extLst>
          </p:cNvPr>
          <p:cNvSpPr txBox="1"/>
          <p:nvPr/>
        </p:nvSpPr>
        <p:spPr>
          <a:xfrm>
            <a:off x="307255" y="1576468"/>
            <a:ext cx="6098146" cy="646331"/>
          </a:xfrm>
          <a:prstGeom prst="rect">
            <a:avLst/>
          </a:prstGeom>
          <a:noFill/>
        </p:spPr>
        <p:txBody>
          <a:bodyPr wrap="square">
            <a:spAutoFit/>
          </a:bodyPr>
          <a:lstStyle/>
          <a:p>
            <a:pPr algn="just">
              <a:tabLst>
                <a:tab pos="6515100" algn="l"/>
              </a:tabLst>
            </a:pPr>
            <a:r>
              <a:rPr lang="en-US" sz="1800" dirty="0">
                <a:effectLst/>
                <a:latin typeface="Times New Roman" panose="02020603050405020304" pitchFamily="18" charset="0"/>
                <a:ea typeface="Batang" panose="02030600000101010101" pitchFamily="18" charset="-127"/>
              </a:rPr>
              <a:t>La première </a:t>
            </a:r>
            <a:r>
              <a:rPr lang="en-US" sz="1800" dirty="0" err="1">
                <a:effectLst/>
                <a:latin typeface="Times New Roman" panose="02020603050405020304" pitchFamily="18" charset="0"/>
                <a:ea typeface="Batang" panose="02030600000101010101" pitchFamily="18" charset="-127"/>
              </a:rPr>
              <a:t>etape</a:t>
            </a:r>
            <a:r>
              <a:rPr lang="en-US" sz="1800" dirty="0">
                <a:effectLst/>
                <a:latin typeface="Times New Roman" panose="02020603050405020304" pitchFamily="18" charset="0"/>
                <a:ea typeface="Batang" panose="02030600000101010101" pitchFamily="18" charset="-127"/>
              </a:rPr>
              <a:t> de </a:t>
            </a:r>
            <a:r>
              <a:rPr lang="en-US" sz="1800" dirty="0" err="1">
                <a:effectLst/>
                <a:latin typeface="Times New Roman" panose="02020603050405020304" pitchFamily="18" charset="0"/>
                <a:ea typeface="Batang" panose="02030600000101010101" pitchFamily="18" charset="-127"/>
              </a:rPr>
              <a:t>notre</a:t>
            </a:r>
            <a:r>
              <a:rPr lang="en-US" sz="1800" dirty="0">
                <a:effectLst/>
                <a:latin typeface="Times New Roman" panose="02020603050405020304" pitchFamily="18" charset="0"/>
                <a:ea typeface="Batang" panose="02030600000101010101" pitchFamily="18" charset="-127"/>
              </a:rPr>
              <a:t> </a:t>
            </a:r>
            <a:r>
              <a:rPr lang="en-US" sz="1800" dirty="0" err="1">
                <a:effectLst/>
                <a:latin typeface="Times New Roman" panose="02020603050405020304" pitchFamily="18" charset="0"/>
                <a:ea typeface="Batang" panose="02030600000101010101" pitchFamily="18" charset="-127"/>
              </a:rPr>
              <a:t>projet</a:t>
            </a:r>
            <a:r>
              <a:rPr lang="en-US" sz="1800" dirty="0">
                <a:effectLst/>
                <a:latin typeface="Times New Roman" panose="02020603050405020304" pitchFamily="18" charset="0"/>
                <a:ea typeface="Batang" panose="02030600000101010101" pitchFamily="18" charset="-127"/>
              </a:rPr>
              <a:t> </a:t>
            </a:r>
            <a:r>
              <a:rPr lang="en-US" sz="1800" dirty="0" err="1">
                <a:effectLst/>
                <a:latin typeface="Times New Roman" panose="02020603050405020304" pitchFamily="18" charset="0"/>
                <a:ea typeface="Batang" panose="02030600000101010101" pitchFamily="18" charset="-127"/>
              </a:rPr>
              <a:t>c’est</a:t>
            </a:r>
            <a:r>
              <a:rPr lang="en-US" sz="1800" dirty="0">
                <a:effectLst/>
                <a:latin typeface="Times New Roman" panose="02020603050405020304" pitchFamily="18" charset="0"/>
                <a:ea typeface="Batang" panose="02030600000101010101" pitchFamily="18" charset="-127"/>
              </a:rPr>
              <a:t> de </a:t>
            </a:r>
            <a:r>
              <a:rPr lang="en-US" sz="1800" dirty="0" err="1">
                <a:effectLst/>
                <a:latin typeface="Times New Roman" panose="02020603050405020304" pitchFamily="18" charset="0"/>
                <a:ea typeface="Batang" panose="02030600000101010101" pitchFamily="18" charset="-127"/>
              </a:rPr>
              <a:t>créé</a:t>
            </a:r>
            <a:r>
              <a:rPr lang="en-US" sz="1800" dirty="0">
                <a:effectLst/>
                <a:latin typeface="Times New Roman" panose="02020603050405020304" pitchFamily="18" charset="0"/>
                <a:ea typeface="Batang" panose="02030600000101010101" pitchFamily="18" charset="-127"/>
              </a:rPr>
              <a:t> la base de </a:t>
            </a:r>
            <a:r>
              <a:rPr lang="en-US" sz="1800" dirty="0" err="1">
                <a:effectLst/>
                <a:latin typeface="Times New Roman" panose="02020603050405020304" pitchFamily="18" charset="0"/>
                <a:ea typeface="Batang" panose="02030600000101010101" pitchFamily="18" charset="-127"/>
              </a:rPr>
              <a:t>donne</a:t>
            </a:r>
            <a:r>
              <a:rPr lang="en-US" sz="1800" dirty="0">
                <a:effectLst/>
                <a:latin typeface="Times New Roman" panose="02020603050405020304" pitchFamily="18" charset="0"/>
                <a:ea typeface="Batang" panose="02030600000101010101" pitchFamily="18" charset="-127"/>
              </a:rPr>
              <a:t>.</a:t>
            </a:r>
            <a:endParaRPr lang="fr-FR" sz="1200" dirty="0">
              <a:effectLst/>
              <a:latin typeface="Times New Roman" panose="02020603050405020304" pitchFamily="18" charset="0"/>
              <a:ea typeface="Batang" panose="02030600000101010101" pitchFamily="18" charset="-127"/>
            </a:endParaRPr>
          </a:p>
          <a:p>
            <a:pPr algn="just">
              <a:tabLst>
                <a:tab pos="6515100" algn="l"/>
              </a:tabLst>
            </a:pPr>
            <a:r>
              <a:rPr lang="en-US" sz="1800" dirty="0" err="1">
                <a:effectLst/>
                <a:latin typeface="Times New Roman" panose="02020603050405020304" pitchFamily="18" charset="0"/>
                <a:ea typeface="Batang" panose="02030600000101010101" pitchFamily="18" charset="-127"/>
              </a:rPr>
              <a:t>En</a:t>
            </a:r>
            <a:r>
              <a:rPr lang="en-US" sz="1800" dirty="0">
                <a:effectLst/>
                <a:latin typeface="Times New Roman" panose="02020603050405020304" pitchFamily="18" charset="0"/>
                <a:ea typeface="Batang" panose="02030600000101010101" pitchFamily="18" charset="-127"/>
              </a:rPr>
              <a:t> fait on a </a:t>
            </a:r>
            <a:r>
              <a:rPr lang="en-US" sz="1800" dirty="0" err="1">
                <a:effectLst/>
                <a:latin typeface="Times New Roman" panose="02020603050405020304" pitchFamily="18" charset="0"/>
                <a:ea typeface="Batang" panose="02030600000101010101" pitchFamily="18" charset="-127"/>
              </a:rPr>
              <a:t>créé</a:t>
            </a:r>
            <a:r>
              <a:rPr lang="en-US" sz="1800" dirty="0">
                <a:effectLst/>
                <a:latin typeface="Times New Roman" panose="02020603050405020304" pitchFamily="18" charset="0"/>
                <a:ea typeface="Batang" panose="02030600000101010101" pitchFamily="18" charset="-127"/>
              </a:rPr>
              <a:t> 2 base de </a:t>
            </a:r>
            <a:r>
              <a:rPr lang="en-US" sz="1800" dirty="0" err="1">
                <a:effectLst/>
                <a:latin typeface="Times New Roman" panose="02020603050405020304" pitchFamily="18" charset="0"/>
                <a:ea typeface="Batang" panose="02030600000101010101" pitchFamily="18" charset="-127"/>
              </a:rPr>
              <a:t>donne</a:t>
            </a:r>
            <a:r>
              <a:rPr lang="en-US" sz="1800" dirty="0">
                <a:effectLst/>
                <a:latin typeface="Times New Roman" panose="02020603050405020304" pitchFamily="18" charset="0"/>
                <a:ea typeface="Batang" panose="02030600000101010101" pitchFamily="18" charset="-127"/>
              </a:rPr>
              <a:t> SA-</a:t>
            </a:r>
            <a:r>
              <a:rPr lang="en-US" sz="1800" dirty="0" err="1">
                <a:effectLst/>
                <a:latin typeface="Times New Roman" panose="02020603050405020304" pitchFamily="18" charset="0"/>
                <a:ea typeface="Batang" panose="02030600000101010101" pitchFamily="18" charset="-127"/>
              </a:rPr>
              <a:t>Hopital</a:t>
            </a:r>
            <a:r>
              <a:rPr lang="en-US" sz="1800" dirty="0">
                <a:effectLst/>
                <a:latin typeface="Times New Roman" panose="02020603050405020304" pitchFamily="18" charset="0"/>
                <a:ea typeface="Batang" panose="02030600000101010101" pitchFamily="18" charset="-127"/>
              </a:rPr>
              <a:t> et DW-</a:t>
            </a:r>
            <a:r>
              <a:rPr lang="en-US" sz="1800" dirty="0" err="1">
                <a:effectLst/>
                <a:latin typeface="Times New Roman" panose="02020603050405020304" pitchFamily="18" charset="0"/>
                <a:ea typeface="Batang" panose="02030600000101010101" pitchFamily="18" charset="-127"/>
              </a:rPr>
              <a:t>Hopital</a:t>
            </a:r>
            <a:r>
              <a:rPr lang="en-US" sz="1800" dirty="0">
                <a:effectLst/>
                <a:latin typeface="Times New Roman" panose="02020603050405020304" pitchFamily="18" charset="0"/>
                <a:ea typeface="Batang" panose="02030600000101010101" pitchFamily="18" charset="-127"/>
              </a:rPr>
              <a:t>.</a:t>
            </a:r>
            <a:endParaRPr lang="fr-FR" sz="1200" dirty="0">
              <a:effectLst/>
              <a:latin typeface="Times New Roman" panose="02020603050405020304" pitchFamily="18" charset="0"/>
              <a:ea typeface="Batang" panose="02030600000101010101" pitchFamily="18" charset="-127"/>
            </a:endParaRPr>
          </a:p>
        </p:txBody>
      </p:sp>
      <p:pic>
        <p:nvPicPr>
          <p:cNvPr id="33" name="Image 32">
            <a:extLst>
              <a:ext uri="{FF2B5EF4-FFF2-40B4-BE49-F238E27FC236}">
                <a16:creationId xmlns:a16="http://schemas.microsoft.com/office/drawing/2014/main" id="{EBC2339F-701A-43EC-B834-519807A4591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99290" y="738957"/>
            <a:ext cx="4872037" cy="5906542"/>
          </a:xfrm>
          <a:prstGeom prst="rect">
            <a:avLst/>
          </a:prstGeom>
          <a:noFill/>
          <a:ln>
            <a:noFill/>
          </a:ln>
        </p:spPr>
      </p:pic>
      <p:pic>
        <p:nvPicPr>
          <p:cNvPr id="49" name="Image 48">
            <a:extLst>
              <a:ext uri="{FF2B5EF4-FFF2-40B4-BE49-F238E27FC236}">
                <a16:creationId xmlns:a16="http://schemas.microsoft.com/office/drawing/2014/main" id="{A6944E34-2FE6-4835-AA0A-A58F8ACC71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8803" y="2442509"/>
            <a:ext cx="3366578" cy="4037465"/>
          </a:xfrm>
          <a:prstGeom prst="rect">
            <a:avLst/>
          </a:prstGeom>
          <a:noFill/>
          <a:ln>
            <a:noFill/>
          </a:ln>
        </p:spPr>
      </p:pic>
    </p:spTree>
    <p:extLst>
      <p:ext uri="{BB962C8B-B14F-4D97-AF65-F5344CB8AC3E}">
        <p14:creationId xmlns:p14="http://schemas.microsoft.com/office/powerpoint/2010/main" val="127922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B3A66869-513A-467B-B7FE-AFE3E4769B44}"/>
              </a:ext>
            </a:extLst>
          </p:cNvPr>
          <p:cNvSpPr txBox="1"/>
          <p:nvPr/>
        </p:nvSpPr>
        <p:spPr>
          <a:xfrm>
            <a:off x="6242564" y="193080"/>
            <a:ext cx="6098146" cy="553998"/>
          </a:xfrm>
          <a:prstGeom prst="rect">
            <a:avLst/>
          </a:prstGeom>
          <a:noFill/>
        </p:spPr>
        <p:txBody>
          <a:bodyPr wrap="square">
            <a:spAutoFit/>
          </a:bodyPr>
          <a:lstStyle/>
          <a:p>
            <a:pPr algn="just">
              <a:tabLst>
                <a:tab pos="6515100" algn="l"/>
              </a:tabLst>
            </a:pPr>
            <a:r>
              <a:rPr lang="en-US" sz="1200" dirty="0">
                <a:effectLst/>
                <a:latin typeface="Times New Roman" panose="02020603050405020304" pitchFamily="18" charset="0"/>
                <a:ea typeface="Batang" panose="02030600000101010101" pitchFamily="18" charset="-127"/>
              </a:rPr>
              <a:t> </a:t>
            </a:r>
            <a:endParaRPr lang="fr-FR" sz="1200" dirty="0">
              <a:effectLst/>
              <a:latin typeface="Times New Roman" panose="02020603050405020304" pitchFamily="18" charset="0"/>
              <a:ea typeface="Batang" panose="02030600000101010101" pitchFamily="18" charset="-127"/>
            </a:endParaRPr>
          </a:p>
          <a:p>
            <a:pPr algn="just">
              <a:tabLst>
                <a:tab pos="6515100" algn="l"/>
              </a:tabLst>
            </a:pPr>
            <a:r>
              <a:rPr lang="en-US" sz="1800" dirty="0">
                <a:effectLst/>
                <a:latin typeface="Times New Roman" panose="02020603050405020304" pitchFamily="18" charset="0"/>
                <a:ea typeface="Batang" panose="02030600000101010101" pitchFamily="18" charset="-127"/>
              </a:rPr>
              <a:t>Par la suite on a cree la table de </a:t>
            </a:r>
            <a:r>
              <a:rPr lang="en-US" sz="1800" dirty="0" err="1">
                <a:effectLst/>
                <a:latin typeface="Times New Roman" panose="02020603050405020304" pitchFamily="18" charset="0"/>
                <a:ea typeface="Batang" panose="02030600000101010101" pitchFamily="18" charset="-127"/>
              </a:rPr>
              <a:t>faites</a:t>
            </a:r>
            <a:r>
              <a:rPr lang="en-US" sz="1800" dirty="0">
                <a:effectLst/>
                <a:latin typeface="Times New Roman" panose="02020603050405020304" pitchFamily="18" charset="0"/>
                <a:ea typeface="Batang" panose="02030600000101010101" pitchFamily="18" charset="-127"/>
              </a:rPr>
              <a:t>:</a:t>
            </a:r>
            <a:endParaRPr lang="fr-FR" sz="1200" dirty="0">
              <a:effectLst/>
              <a:latin typeface="Times New Roman" panose="02020603050405020304" pitchFamily="18" charset="0"/>
              <a:ea typeface="Batang" panose="02030600000101010101" pitchFamily="18" charset="-127"/>
            </a:endParaRPr>
          </a:p>
        </p:txBody>
      </p:sp>
      <p:pic>
        <p:nvPicPr>
          <p:cNvPr id="8" name="Image 7">
            <a:extLst>
              <a:ext uri="{FF2B5EF4-FFF2-40B4-BE49-F238E27FC236}">
                <a16:creationId xmlns:a16="http://schemas.microsoft.com/office/drawing/2014/main" id="{5C49EEEF-CD84-4866-8DCD-C2BD6D002BC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0456" y="747079"/>
            <a:ext cx="11797048" cy="5602206"/>
          </a:xfrm>
          <a:prstGeom prst="rect">
            <a:avLst/>
          </a:prstGeom>
          <a:noFill/>
          <a:ln>
            <a:noFill/>
          </a:ln>
        </p:spPr>
      </p:pic>
    </p:spTree>
    <p:extLst>
      <p:ext uri="{BB962C8B-B14F-4D97-AF65-F5344CB8AC3E}">
        <p14:creationId xmlns:p14="http://schemas.microsoft.com/office/powerpoint/2010/main" val="366867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Image 63">
            <a:extLst>
              <a:ext uri="{FF2B5EF4-FFF2-40B4-BE49-F238E27FC236}">
                <a16:creationId xmlns:a16="http://schemas.microsoft.com/office/drawing/2014/main" id="{864223B5-C506-4FFB-9242-4E5BFB68CEE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0457" y="296214"/>
            <a:ext cx="11784168" cy="6561786"/>
          </a:xfrm>
          <a:prstGeom prst="rect">
            <a:avLst/>
          </a:prstGeom>
          <a:noFill/>
          <a:ln>
            <a:noFill/>
          </a:ln>
        </p:spPr>
      </p:pic>
    </p:spTree>
    <p:extLst>
      <p:ext uri="{BB962C8B-B14F-4D97-AF65-F5344CB8AC3E}">
        <p14:creationId xmlns:p14="http://schemas.microsoft.com/office/powerpoint/2010/main" val="3827296069"/>
      </p:ext>
    </p:extLst>
  </p:cSld>
  <p:clrMapOvr>
    <a:masterClrMapping/>
  </p:clrMapOvr>
</p:sld>
</file>

<file path=ppt/theme/theme1.xml><?xml version="1.0" encoding="utf-8"?>
<a:theme xmlns:a="http://schemas.openxmlformats.org/drawingml/2006/main" name="Contents Slide Master">
  <a:themeElements>
    <a:clrScheme name="ALLPPT-COLOR 102">
      <a:dk1>
        <a:sysClr val="windowText" lastClr="000000"/>
      </a:dk1>
      <a:lt1>
        <a:sysClr val="window" lastClr="FFFFFF"/>
      </a:lt1>
      <a:dk2>
        <a:srgbClr val="44546A"/>
      </a:dk2>
      <a:lt2>
        <a:srgbClr val="E7E6E6"/>
      </a:lt2>
      <a:accent1>
        <a:srgbClr val="8E1F0B"/>
      </a:accent1>
      <a:accent2>
        <a:srgbClr val="DB6D25"/>
      </a:accent2>
      <a:accent3>
        <a:srgbClr val="FFB03B"/>
      </a:accent3>
      <a:accent4>
        <a:srgbClr val="FFCE4B"/>
      </a:accent4>
      <a:accent5>
        <a:srgbClr val="FCE68A"/>
      </a:accent5>
      <a:accent6>
        <a:srgbClr val="6307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 102">
      <a:dk1>
        <a:sysClr val="windowText" lastClr="000000"/>
      </a:dk1>
      <a:lt1>
        <a:sysClr val="window" lastClr="FFFFFF"/>
      </a:lt1>
      <a:dk2>
        <a:srgbClr val="44546A"/>
      </a:dk2>
      <a:lt2>
        <a:srgbClr val="E7E6E6"/>
      </a:lt2>
      <a:accent1>
        <a:srgbClr val="8E1F0B"/>
      </a:accent1>
      <a:accent2>
        <a:srgbClr val="DB6D25"/>
      </a:accent2>
      <a:accent3>
        <a:srgbClr val="FFB03B"/>
      </a:accent3>
      <a:accent4>
        <a:srgbClr val="FFCE4B"/>
      </a:accent4>
      <a:accent5>
        <a:srgbClr val="FCE68A"/>
      </a:accent5>
      <a:accent6>
        <a:srgbClr val="6307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LLPPT-COLOR 102">
    <a:dk1>
      <a:sysClr val="windowText" lastClr="000000"/>
    </a:dk1>
    <a:lt1>
      <a:sysClr val="window" lastClr="FFFFFF"/>
    </a:lt1>
    <a:dk2>
      <a:srgbClr val="44546A"/>
    </a:dk2>
    <a:lt2>
      <a:srgbClr val="E7E6E6"/>
    </a:lt2>
    <a:accent1>
      <a:srgbClr val="8E1F0B"/>
    </a:accent1>
    <a:accent2>
      <a:srgbClr val="DB6D25"/>
    </a:accent2>
    <a:accent3>
      <a:srgbClr val="FFB03B"/>
    </a:accent3>
    <a:accent4>
      <a:srgbClr val="FFCE4B"/>
    </a:accent4>
    <a:accent5>
      <a:srgbClr val="FCE68A"/>
    </a:accent5>
    <a:accent6>
      <a:srgbClr val="63070A"/>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otalTime>1183</TotalTime>
  <Words>850</Words>
  <Application>Microsoft Office PowerPoint</Application>
  <PresentationFormat>Grand écran</PresentationFormat>
  <Paragraphs>67</Paragraphs>
  <Slides>17</Slides>
  <Notes>0</Notes>
  <HiddenSlides>0</HiddenSlides>
  <MMClips>0</MMClips>
  <ScaleCrop>false</ScaleCrop>
  <HeadingPairs>
    <vt:vector size="6" baseType="variant">
      <vt:variant>
        <vt:lpstr>Polices utilisées</vt:lpstr>
      </vt:variant>
      <vt:variant>
        <vt:i4>3</vt:i4>
      </vt:variant>
      <vt:variant>
        <vt:lpstr>Thème</vt:lpstr>
      </vt:variant>
      <vt:variant>
        <vt:i4>2</vt:i4>
      </vt:variant>
      <vt:variant>
        <vt:lpstr>Titres des diapositives</vt:lpstr>
      </vt:variant>
      <vt:variant>
        <vt:i4>17</vt:i4>
      </vt:variant>
    </vt:vector>
  </HeadingPairs>
  <TitlesOfParts>
    <vt:vector size="22" baseType="lpstr">
      <vt:lpstr>Arial Unicode MS</vt:lpstr>
      <vt:lpstr>Arial</vt:lpstr>
      <vt:lpstr>Times New Roman</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Salma Yaakoubi</cp:lastModifiedBy>
  <cp:revision>111</cp:revision>
  <dcterms:created xsi:type="dcterms:W3CDTF">2020-01-20T05:08:25Z</dcterms:created>
  <dcterms:modified xsi:type="dcterms:W3CDTF">2021-06-14T00:32:58Z</dcterms:modified>
</cp:coreProperties>
</file>