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4" r:id="rId9"/>
    <p:sldId id="266" r:id="rId10"/>
    <p:sldId id="265" r:id="rId11"/>
    <p:sldId id="268" r:id="rId12"/>
    <p:sldId id="267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8"/>
    <p:restoredTop sz="94712"/>
  </p:normalViewPr>
  <p:slideViewPr>
    <p:cSldViewPr snapToGrid="0" snapToObjects="1">
      <p:cViewPr>
        <p:scale>
          <a:sx n="70" d="100"/>
          <a:sy n="70" d="100"/>
        </p:scale>
        <p:origin x="116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75" d="100"/>
        <a:sy n="2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D8E8-FE04-864E-BAA6-1DF2B4560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832B2-510B-EB41-8D96-8C913DE7B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0F80-0268-8E41-8041-680828AD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673C-F277-5640-A268-231FB59C30C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9A51-1161-DB43-A6E0-7D37739C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7EEED-5C83-A848-B5B6-24D0FF6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952A-4B88-6043-9758-C0722691A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2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AFB8-635D-994C-BA30-86BB8059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ED56-521F-2347-8807-7E9006A0E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F213E-40E4-9C44-BBD2-B44F44AC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673C-F277-5640-A268-231FB59C30C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0817-3603-CC49-A2AD-C59BA5B1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6F19-0E1B-6D4C-9C43-6C9E6D14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952A-4B88-6043-9758-C0722691A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B3C0D-CE57-4C47-89BF-593BAF8BE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8F5F0-2AF5-6240-923D-C86C5B993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ADFB-BE7B-954B-B379-6D27453E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673C-F277-5640-A268-231FB59C30C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C58B-F3D2-6C42-A7E1-E2C73C4D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3D0F0-C7A6-CC44-AF5B-D4223024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952A-4B88-6043-9758-C0722691A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6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E616-934E-C74F-BB26-D2CC9833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11B8-1601-4B40-BADD-C571B686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1F91-D5F0-734D-9488-63D55ABD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673C-F277-5640-A268-231FB59C30C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1A980-A405-8842-8895-65353CFA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9BBA7-0C05-2D42-9237-FBB28D92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952A-4B88-6043-9758-C0722691A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6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0BA7-9917-F145-898F-E46CE37D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FB493-3763-D243-A510-05C9873F7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D42E-B354-394D-8B9B-3C255E79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673C-F277-5640-A268-231FB59C30C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87E9-4C4E-E646-BE04-903B4A49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9920D-4733-1E4D-8A43-BE1624AC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952A-4B88-6043-9758-C0722691A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DED-FCE1-804F-8AC4-4CDCE8C2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74AA-A87A-B541-9D97-9635F6133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280EF-DEEA-0C47-898A-204D7B8A7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DAD9-014E-1844-AEDE-8FD229AF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673C-F277-5640-A268-231FB59C30C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B40BA-E457-BF4E-8DEB-FFCEA48E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DAD44-4EF9-9F48-BBE9-00DA56C8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952A-4B88-6043-9758-C0722691A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3456-5C92-4B45-9C20-A9907FF8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8155B-5CA7-9F4D-B527-8F7AB06FB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FA08F-2B30-C441-A31D-EC38B7CA1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3B065-778D-3E4E-9AA8-BA49D3A1E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BE031-8640-C043-B28B-859C48FD4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673C1-1EDC-EB4E-9D6E-A0B3D805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673C-F277-5640-A268-231FB59C30C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B277B-CADC-8049-A0C1-BBCEEFC3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CF06B-6AA6-5E4F-BE81-24E14B3C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952A-4B88-6043-9758-C0722691A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3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C278-F99C-F445-9780-4A41BAA5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BBF55-4B5F-224F-A62C-4CA7D107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673C-F277-5640-A268-231FB59C30C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BB522-BB2C-CB43-B716-3F8C8C7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DE3DE-E959-FD4A-82AC-5AD624AD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952A-4B88-6043-9758-C0722691A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A45B1-1E1F-F043-B7BC-7D57C6B9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673C-F277-5640-A268-231FB59C30C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8FE91-F871-BE43-8A01-63654EC8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DFFB3-8DCB-9444-9AB5-470A2811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952A-4B88-6043-9758-C0722691A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0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719-AFE2-034B-84B0-290DAA44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E3BD-F540-054B-B3E9-647C0BFF1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B97E9-ECCF-5E41-9747-90FDF3A5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AA99-50C9-734B-87DE-27BC1FD0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673C-F277-5640-A268-231FB59C30C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3961C-F1EC-EF41-BCAD-DCC60182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24809-1018-374D-8C88-5D253FBE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952A-4B88-6043-9758-C0722691A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8DA6-2079-654A-BEDB-59844D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D9553-9105-6A47-9E2A-FF05BD802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C4915-9DA7-CC44-9DC0-F6C0B5A08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89113-5564-704D-ACF2-21E77A4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673C-F277-5640-A268-231FB59C30C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0B4B-EB11-544C-B0B8-61BB7312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4B178-64C2-E744-875B-AB7BBF4E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952A-4B88-6043-9758-C0722691A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8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26D56-85D3-B141-90A5-47315194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A380C-114F-4543-BD60-5A2E8FDC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58D9-DE7F-7246-9235-EBDA784D1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673C-F277-5640-A268-231FB59C30C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3D46-09CC-3B47-B27D-9049BDE10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A81B-50C6-024E-B686-39EF8020C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952A-4B88-6043-9758-C0722691A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CD61-869A-FA4C-9341-AACD0D649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45574-14AF-BA45-B4BF-21E0C90BD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ar-SA" dirty="0"/>
              <a:t>يوسف محمود سيد</a:t>
            </a:r>
          </a:p>
          <a:p>
            <a:r>
              <a:rPr lang="ar-SA" dirty="0"/>
              <a:t>يوسف محمود عبد المنعم</a:t>
            </a:r>
          </a:p>
          <a:p>
            <a:r>
              <a:rPr lang="ar-SA" dirty="0"/>
              <a:t>محمد سيد شعبان</a:t>
            </a:r>
          </a:p>
          <a:p>
            <a:r>
              <a:rPr lang="ar-SA" dirty="0"/>
              <a:t>محمود مدحت </a:t>
            </a:r>
            <a:r>
              <a:rPr lang="ar-SA" dirty="0" err="1"/>
              <a:t>يمانى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0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A56B-AE39-2F44-A293-1B884827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3D119-AE8E-FB40-A651-8A69E677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48" y="1551205"/>
            <a:ext cx="8971904" cy="43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3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D7395B-ED27-7A40-BA7F-60EB48585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 Classification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E6E4AA-0EAB-DF4B-945A-46A625D89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7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C91C-874E-1740-A928-8CE567C4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 line removal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47FA2-0C23-A64A-9ED2-7D3AFA6CA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112" y="2079492"/>
            <a:ext cx="8141776" cy="2992826"/>
          </a:xfrm>
        </p:spPr>
      </p:pic>
    </p:spTree>
    <p:extLst>
      <p:ext uri="{BB962C8B-B14F-4D97-AF65-F5344CB8AC3E}">
        <p14:creationId xmlns:p14="http://schemas.microsoft.com/office/powerpoint/2010/main" val="77660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45DB-3873-4941-B4B1-B49B6FB9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in + separate adjacent notes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56322-291C-5343-B1B6-F6F048051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653" t="59086" b="10024"/>
          <a:stretch/>
        </p:blipFill>
        <p:spPr>
          <a:xfrm>
            <a:off x="2618742" y="2298436"/>
            <a:ext cx="1970518" cy="30723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9D188-98B4-C942-8305-C295D1C05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22" t="62662" r="9050" b="13410"/>
          <a:stretch/>
        </p:blipFill>
        <p:spPr>
          <a:xfrm>
            <a:off x="6369801" y="1368538"/>
            <a:ext cx="1441343" cy="2275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4D9A1E-3C13-9141-A847-A9E545981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49" t="58568" r="18823" b="9820"/>
          <a:stretch/>
        </p:blipFill>
        <p:spPr>
          <a:xfrm>
            <a:off x="6369802" y="3688597"/>
            <a:ext cx="1441343" cy="3006671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2D3CCAAC-7F71-2D4B-932F-16CE9232E305}"/>
              </a:ext>
            </a:extLst>
          </p:cNvPr>
          <p:cNvSpPr/>
          <p:nvPr/>
        </p:nvSpPr>
        <p:spPr>
          <a:xfrm rot="19659078">
            <a:off x="4615090" y="2909891"/>
            <a:ext cx="1435481" cy="58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158E10B-2384-754A-86E5-61EB4C466074}"/>
              </a:ext>
            </a:extLst>
          </p:cNvPr>
          <p:cNvSpPr/>
          <p:nvPr/>
        </p:nvSpPr>
        <p:spPr>
          <a:xfrm rot="2398911">
            <a:off x="4639977" y="4213105"/>
            <a:ext cx="1435481" cy="58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5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07CD-01A1-D248-AB34-522D7923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heads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FD9DF-7FB2-B244-8863-FAE15854A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767"/>
          <a:stretch/>
        </p:blipFill>
        <p:spPr>
          <a:xfrm>
            <a:off x="2182818" y="2101813"/>
            <a:ext cx="7826364" cy="3121116"/>
          </a:xfrm>
        </p:spPr>
      </p:pic>
    </p:spTree>
    <p:extLst>
      <p:ext uri="{BB962C8B-B14F-4D97-AF65-F5344CB8AC3E}">
        <p14:creationId xmlns:p14="http://schemas.microsoft.com/office/powerpoint/2010/main" val="3997276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F3BE-D53C-5E4A-B725-970884CF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If more than 2 heads -&gt; beam / 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7614E-FFD4-7644-ACFF-1E04F2D74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548" y="2396964"/>
            <a:ext cx="1101070" cy="14738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A9CD8-4770-C349-8899-CCFE64872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08" y="2433922"/>
            <a:ext cx="1560572" cy="1291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E7FF62-C599-E745-8C82-3FE3BBE55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970" y="2305930"/>
            <a:ext cx="2063423" cy="1655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3D1CB2-5712-2D46-BAFE-C97D85DF942E}"/>
              </a:ext>
            </a:extLst>
          </p:cNvPr>
          <p:cNvSpPr txBox="1"/>
          <p:nvPr/>
        </p:nvSpPr>
        <p:spPr>
          <a:xfrm>
            <a:off x="2624548" y="1672123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Wide -&gt; beam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62EAA-7CCF-AB47-8484-C46311C23A0F}"/>
              </a:ext>
            </a:extLst>
          </p:cNvPr>
          <p:cNvSpPr txBox="1"/>
          <p:nvPr/>
        </p:nvSpPr>
        <p:spPr>
          <a:xfrm>
            <a:off x="2696070" y="415513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2 -&gt; /8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90278-4CFD-A14E-A41F-9210C748C9EC}"/>
              </a:ext>
            </a:extLst>
          </p:cNvPr>
          <p:cNvSpPr txBox="1"/>
          <p:nvPr/>
        </p:nvSpPr>
        <p:spPr>
          <a:xfrm>
            <a:off x="4861674" y="415513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4 -&gt; /16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0B9DE-444D-D643-8927-377A16919244}"/>
              </a:ext>
            </a:extLst>
          </p:cNvPr>
          <p:cNvSpPr txBox="1"/>
          <p:nvPr/>
        </p:nvSpPr>
        <p:spPr>
          <a:xfrm>
            <a:off x="7488061" y="415513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8 -&gt; /32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0513C-DC59-E141-9A75-6C38A8FBD550}"/>
              </a:ext>
            </a:extLst>
          </p:cNvPr>
          <p:cNvSpPr txBox="1"/>
          <p:nvPr/>
        </p:nvSpPr>
        <p:spPr>
          <a:xfrm>
            <a:off x="2624548" y="5365610"/>
            <a:ext cx="2061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Narrow -&gt; cord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6490E-295D-E546-9112-8C0CE823C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674" y="4953873"/>
            <a:ext cx="707853" cy="133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7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0727-EC43-AD4C-B2D0-2BCCEA46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32475"/>
            <a:ext cx="10515600" cy="1325563"/>
          </a:xfrm>
        </p:spPr>
        <p:txBody>
          <a:bodyPr/>
          <a:lstStyle/>
          <a:p>
            <a:r>
              <a:rPr lang="en-US" dirty="0"/>
              <a:t>If less than 2 heads -&gt; classifier (SVM)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7CB1F-6C81-C445-ACEF-A5D765D15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163" y="935372"/>
            <a:ext cx="8947672" cy="59226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305AB-BD3F-B143-9CCC-7813592B9005}"/>
              </a:ext>
            </a:extLst>
          </p:cNvPr>
          <p:cNvSpPr txBox="1"/>
          <p:nvPr/>
        </p:nvSpPr>
        <p:spPr>
          <a:xfrm>
            <a:off x="7268705" y="5904853"/>
            <a:ext cx="4239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29675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AD19-2AEC-4F43-B507-FDBCF276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Note’s vertical position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23B315-4F1C-6F4D-BD71-753B84C99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93" t="7760" r="9178" b="19648"/>
          <a:stretch/>
        </p:blipFill>
        <p:spPr>
          <a:xfrm>
            <a:off x="7784530" y="2508996"/>
            <a:ext cx="1413164" cy="241069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63C63E-432C-B94A-8837-2E96FEF5A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36" t="66903" r="10085" b="18525"/>
          <a:stretch/>
        </p:blipFill>
        <p:spPr>
          <a:xfrm>
            <a:off x="2744172" y="2716813"/>
            <a:ext cx="1683327" cy="1995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06CE67-5533-EF4F-84E4-D9D3E675F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99" t="56635" r="48553" b="7867"/>
          <a:stretch/>
        </p:blipFill>
        <p:spPr>
          <a:xfrm>
            <a:off x="5267621" y="2422513"/>
            <a:ext cx="1490133" cy="258365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17B6881-EA01-6D40-B498-ECD003665EAD}"/>
              </a:ext>
            </a:extLst>
          </p:cNvPr>
          <p:cNvSpPr/>
          <p:nvPr/>
        </p:nvSpPr>
        <p:spPr>
          <a:xfrm>
            <a:off x="3205436" y="433823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511C6-E1F4-404F-B4B0-E1BC189C814D}"/>
              </a:ext>
            </a:extLst>
          </p:cNvPr>
          <p:cNvSpPr txBox="1"/>
          <p:nvPr/>
        </p:nvSpPr>
        <p:spPr>
          <a:xfrm>
            <a:off x="3357836" y="422976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US" dirty="0">
                <a:solidFill>
                  <a:srgbClr val="FF0000"/>
                </a:solidFill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76375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5D94-97F4-3948-BD7E-212292A4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60E3-5087-374C-AFE2-97C4579C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 works well.</a:t>
            </a:r>
          </a:p>
          <a:p>
            <a:r>
              <a:rPr lang="en-US" dirty="0"/>
              <a:t>Extremely stable segmentation.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5DB86-57C9-7346-B18B-DBE4B6A9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85" y="2458784"/>
            <a:ext cx="6894830" cy="42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7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82A9-7A39-494A-90CE-A14C2AEC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4A9E-9E7E-5F46-98DD-C640D844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Cord detection is poor.</a:t>
            </a:r>
          </a:p>
          <a:p>
            <a:r>
              <a:rPr lang="en-US" dirty="0"/>
              <a:t>No detection for augmentation dots.</a:t>
            </a:r>
          </a:p>
          <a:p>
            <a:r>
              <a:rPr lang="en-US" dirty="0"/>
              <a:t>Upside down rotation.</a:t>
            </a:r>
          </a:p>
        </p:txBody>
      </p:sp>
    </p:spTree>
    <p:extLst>
      <p:ext uri="{BB962C8B-B14F-4D97-AF65-F5344CB8AC3E}">
        <p14:creationId xmlns:p14="http://schemas.microsoft.com/office/powerpoint/2010/main" val="112144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B5E7-14A8-EB48-A0EF-3B013AF2E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Derotate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234FA2-F9F8-7747-B38E-8A914982C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00D2-F7C9-BE44-943C-ED2B3ED7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56065F-11EB-9F42-AE1B-BD2228635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414" y="1690688"/>
            <a:ext cx="7667171" cy="4558043"/>
          </a:xfrm>
        </p:spPr>
      </p:pic>
    </p:spTree>
    <p:extLst>
      <p:ext uri="{BB962C8B-B14F-4D97-AF65-F5344CB8AC3E}">
        <p14:creationId xmlns:p14="http://schemas.microsoft.com/office/powerpoint/2010/main" val="95609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B5E7-14A8-EB48-A0EF-3B013AF2E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Crop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234FA2-F9F8-7747-B38E-8A914982C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5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202C-D682-2A40-BF4F-EAE18FDE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87515-81CC-504C-A6CA-89160F9FE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848" y="1912572"/>
            <a:ext cx="7876304" cy="4062188"/>
          </a:xfrm>
        </p:spPr>
      </p:pic>
    </p:spTree>
    <p:extLst>
      <p:ext uri="{BB962C8B-B14F-4D97-AF65-F5344CB8AC3E}">
        <p14:creationId xmlns:p14="http://schemas.microsoft.com/office/powerpoint/2010/main" val="158905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51A8F-D669-5143-87B1-B8F6AC755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718"/>
          <a:stretch/>
        </p:blipFill>
        <p:spPr>
          <a:xfrm>
            <a:off x="1131913" y="459307"/>
            <a:ext cx="2866292" cy="53299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4D268-DE3C-A545-B184-94F81370F588}"/>
              </a:ext>
            </a:extLst>
          </p:cNvPr>
          <p:cNvSpPr txBox="1"/>
          <p:nvPr/>
        </p:nvSpPr>
        <p:spPr>
          <a:xfrm>
            <a:off x="1423246" y="6033294"/>
            <a:ext cx="9345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2800" b="1" dirty="0">
                <a:solidFill>
                  <a:srgbClr val="C00000"/>
                </a:solidFill>
              </a:rPr>
              <a:t>Structuring element size depends on distance between staves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86996DD-5AD7-6447-ADEB-6FDAF9C4D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79" y="2931379"/>
            <a:ext cx="5715674" cy="285783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5C7712B-DACC-334A-9876-AAB5C56E1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89" t="1320" r="-1771" b="49802"/>
          <a:stretch/>
        </p:blipFill>
        <p:spPr>
          <a:xfrm>
            <a:off x="3998205" y="459307"/>
            <a:ext cx="2866292" cy="2605147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17361F2F-FEFE-5141-B71B-7BF086DA303B}"/>
              </a:ext>
            </a:extLst>
          </p:cNvPr>
          <p:cNvSpPr/>
          <p:nvPr/>
        </p:nvSpPr>
        <p:spPr>
          <a:xfrm>
            <a:off x="3835099" y="1714532"/>
            <a:ext cx="519128" cy="37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8749D46-DFFF-374E-9949-7FEB5866E9D7}"/>
              </a:ext>
            </a:extLst>
          </p:cNvPr>
          <p:cNvSpPr/>
          <p:nvPr/>
        </p:nvSpPr>
        <p:spPr>
          <a:xfrm rot="8436291">
            <a:off x="3220082" y="2955243"/>
            <a:ext cx="1749158" cy="37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CD6C60-B1BE-E24C-9D1A-EC456891914D}"/>
              </a:ext>
            </a:extLst>
          </p:cNvPr>
          <p:cNvSpPr/>
          <p:nvPr/>
        </p:nvSpPr>
        <p:spPr>
          <a:xfrm>
            <a:off x="4184525" y="4251968"/>
            <a:ext cx="868554" cy="37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D7395B-ED27-7A40-BA7F-60EB48585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Separation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E6E4AA-0EAB-DF4B-945A-46A625D89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0CA40-571A-D94D-8FC4-1D71D4B79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0559" y="597293"/>
            <a:ext cx="5228493" cy="24304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8F0FB-5E2A-F74A-8A7F-01EF2F1F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0" y="597293"/>
            <a:ext cx="4906108" cy="2280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C26C7A-B6B3-6746-AF7E-D540A56DD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85" y="3712552"/>
            <a:ext cx="4303057" cy="200024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CD39E93-11B6-104B-B708-27810B3F6919}"/>
              </a:ext>
            </a:extLst>
          </p:cNvPr>
          <p:cNvGrpSpPr/>
          <p:nvPr/>
        </p:nvGrpSpPr>
        <p:grpSpPr>
          <a:xfrm>
            <a:off x="5439512" y="3213001"/>
            <a:ext cx="6276484" cy="2953338"/>
            <a:chOff x="5410812" y="3166108"/>
            <a:chExt cx="9454050" cy="45851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7CDFFF-6D25-524B-8499-4FA9B547C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1129"/>
            <a:stretch/>
          </p:blipFill>
          <p:spPr>
            <a:xfrm>
              <a:off x="5410812" y="3166108"/>
              <a:ext cx="9454050" cy="15857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ADCC05B-55D9-BD49-8178-0FEF2806D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5623" b="35506"/>
            <a:stretch/>
          </p:blipFill>
          <p:spPr>
            <a:xfrm>
              <a:off x="5410812" y="4665784"/>
              <a:ext cx="9454050" cy="15857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428761-F41D-7746-A907-C782704F3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539" b="-2410"/>
            <a:stretch/>
          </p:blipFill>
          <p:spPr>
            <a:xfrm>
              <a:off x="5410812" y="6165460"/>
              <a:ext cx="9454050" cy="158576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A21D8B5-FC70-C34A-99A8-6AF0218DC2DF}"/>
              </a:ext>
            </a:extLst>
          </p:cNvPr>
          <p:cNvSpPr txBox="1"/>
          <p:nvPr/>
        </p:nvSpPr>
        <p:spPr>
          <a:xfrm>
            <a:off x="1423246" y="6033294"/>
            <a:ext cx="9345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2800" b="1" dirty="0">
                <a:solidFill>
                  <a:srgbClr val="C00000"/>
                </a:solidFill>
              </a:rPr>
              <a:t>Structuring element size depends on distance between staves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D4C4CB2-06EF-6E4F-8E27-9D634CAD6560}"/>
              </a:ext>
            </a:extLst>
          </p:cNvPr>
          <p:cNvSpPr/>
          <p:nvPr/>
        </p:nvSpPr>
        <p:spPr>
          <a:xfrm>
            <a:off x="5275385" y="1641231"/>
            <a:ext cx="855174" cy="58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B358FFC-A26A-0345-B679-9110B8AF613E}"/>
              </a:ext>
            </a:extLst>
          </p:cNvPr>
          <p:cNvSpPr/>
          <p:nvPr/>
        </p:nvSpPr>
        <p:spPr>
          <a:xfrm rot="8567209">
            <a:off x="4418529" y="2826149"/>
            <a:ext cx="1851529" cy="58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889C9DE-936A-D442-A1E8-33B5492FF6C2}"/>
              </a:ext>
            </a:extLst>
          </p:cNvPr>
          <p:cNvSpPr/>
          <p:nvPr/>
        </p:nvSpPr>
        <p:spPr>
          <a:xfrm>
            <a:off x="4781042" y="4330658"/>
            <a:ext cx="658470" cy="49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9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D7395B-ED27-7A40-BA7F-60EB48585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 Segmentation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E6E4AA-0EAB-DF4B-945A-46A625D89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6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120</Words>
  <Application>Microsoft Macintosh PowerPoint</Application>
  <PresentationFormat>Widescreen</PresentationFormat>
  <Paragraphs>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Derotate</vt:lpstr>
      <vt:lpstr>PowerPoint Presentation</vt:lpstr>
      <vt:lpstr>Crop</vt:lpstr>
      <vt:lpstr>PowerPoint Presentation</vt:lpstr>
      <vt:lpstr>PowerPoint Presentation</vt:lpstr>
      <vt:lpstr>Line Separation</vt:lpstr>
      <vt:lpstr>PowerPoint Presentation</vt:lpstr>
      <vt:lpstr>Note Segmentation</vt:lpstr>
      <vt:lpstr>PowerPoint Presentation</vt:lpstr>
      <vt:lpstr>Note Classification</vt:lpstr>
      <vt:lpstr>Staff line removal</vt:lpstr>
      <vt:lpstr>Zoom in + separate adjacent notes</vt:lpstr>
      <vt:lpstr>Detecting heads</vt:lpstr>
      <vt:lpstr>If more than 2 heads -&gt; beam / cord</vt:lpstr>
      <vt:lpstr>If less than 2 heads -&gt; classifier (SVM)</vt:lpstr>
      <vt:lpstr>Note’s vertical position</vt:lpstr>
      <vt:lpstr>Strength</vt:lpstr>
      <vt:lpstr>Weaknesses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Yamani</dc:creator>
  <cp:lastModifiedBy>Mahmoud Yamani</cp:lastModifiedBy>
  <cp:revision>12</cp:revision>
  <dcterms:created xsi:type="dcterms:W3CDTF">2021-01-12T18:28:52Z</dcterms:created>
  <dcterms:modified xsi:type="dcterms:W3CDTF">2021-01-12T21:34:50Z</dcterms:modified>
</cp:coreProperties>
</file>