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6"/>
    <p:restoredTop sz="94697"/>
  </p:normalViewPr>
  <p:slideViewPr>
    <p:cSldViewPr snapToGrid="0" snapToObjects="1">
      <p:cViewPr varScale="1">
        <p:scale>
          <a:sx n="99" d="100"/>
          <a:sy n="99" d="100"/>
        </p:scale>
        <p:origin x="18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48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0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0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E33C9-23B8-420F-9BE6-3A9B7EAEB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42" b="2320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45F895-99DD-9540-BDBC-8D0AFB0A2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 fontScale="90000"/>
          </a:bodyPr>
          <a:lstStyle/>
          <a:p>
            <a:r>
              <a:rPr lang="es-MX" sz="6600" b="1" dirty="0"/>
              <a:t>Ciclo de vida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CE529B-0E34-5C4D-A43B-230FBE88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290" y="5462032"/>
            <a:ext cx="2887217" cy="99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2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D9F5-6865-314A-8F93-AB869822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Destroyed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3A0C7-EACC-134B-A54C-3D0F6CC9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ejecuta cuando eliminamos un componente, cuando ya no esta cargado.</a:t>
            </a:r>
          </a:p>
          <a:p>
            <a:endParaRPr lang="es-MX" dirty="0"/>
          </a:p>
          <a:p>
            <a:r>
              <a:rPr lang="es-MX" dirty="0"/>
              <a:t>Sucede al cambiar de vista u ocultando el componente con un v-if.</a:t>
            </a:r>
          </a:p>
        </p:txBody>
      </p:sp>
    </p:spTree>
    <p:extLst>
      <p:ext uri="{BB962C8B-B14F-4D97-AF65-F5344CB8AC3E}">
        <p14:creationId xmlns:p14="http://schemas.microsoft.com/office/powerpoint/2010/main" val="344553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1AC2-F29C-464F-8790-482DF8F5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62873-AE4C-7C45-87F3-A2AF9D9E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Los componentes, en todos los frameworks, tienen ciclo de vida:</a:t>
            </a:r>
          </a:p>
          <a:p>
            <a:pPr lvl="1"/>
            <a:r>
              <a:rPr lang="es-MX" dirty="0"/>
              <a:t>Se crean</a:t>
            </a:r>
          </a:p>
          <a:p>
            <a:pPr lvl="1"/>
            <a:r>
              <a:rPr lang="es-MX" dirty="0"/>
              <a:t>Se cargan</a:t>
            </a:r>
          </a:p>
          <a:p>
            <a:pPr lvl="1"/>
            <a:r>
              <a:rPr lang="es-MX" dirty="0"/>
              <a:t>Se insertan en la vista</a:t>
            </a:r>
          </a:p>
          <a:p>
            <a:pPr lvl="1"/>
            <a:r>
              <a:rPr lang="es-MX" dirty="0"/>
              <a:t>Se destruyen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Puedes ejecutar código en cada uno de estos estados.</a:t>
            </a:r>
          </a:p>
        </p:txBody>
      </p:sp>
    </p:spTree>
    <p:extLst>
      <p:ext uri="{BB962C8B-B14F-4D97-AF65-F5344CB8AC3E}">
        <p14:creationId xmlns:p14="http://schemas.microsoft.com/office/powerpoint/2010/main" val="309125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84105-E58B-B44B-9860-F2F11A4FE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596"/>
            <a:ext cx="10515600" cy="4160520"/>
          </a:xfrm>
        </p:spPr>
        <p:txBody>
          <a:bodyPr/>
          <a:lstStyle/>
          <a:p>
            <a:r>
              <a:rPr lang="es-MX" dirty="0"/>
              <a:t>Dentro de estos estados es que no puedes usar  </a:t>
            </a:r>
            <a:r>
              <a:rPr lang="es-MX" b="1" dirty="0"/>
              <a:t>arrow functions</a:t>
            </a:r>
            <a:r>
              <a:rPr lang="es-MX" dirty="0"/>
              <a:t>, debido a que se pierde el contexto del </a:t>
            </a:r>
            <a:r>
              <a:rPr lang="es-MX" b="1" dirty="0"/>
              <a:t>this</a:t>
            </a:r>
            <a:r>
              <a:rPr lang="es-MX" dirty="0"/>
              <a:t> ocasionando que no puedas acceder al data y a los métodos.</a:t>
            </a:r>
          </a:p>
          <a:p>
            <a:endParaRPr lang="es-MX" dirty="0"/>
          </a:p>
          <a:p>
            <a:r>
              <a:rPr lang="es-MX" dirty="0"/>
              <a:t>Si quieres hacer algo de este estilo tienes que guardarte el valor del </a:t>
            </a:r>
            <a:r>
              <a:rPr lang="es-MX" b="1" dirty="0"/>
              <a:t>this</a:t>
            </a:r>
            <a:r>
              <a:rPr lang="es-MX" dirty="0"/>
              <a:t> o hacer un bindeo del mismo.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501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06102C-B886-F34A-B288-00512293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96" y="480500"/>
            <a:ext cx="9142637" cy="589699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B9C378D-90D9-0442-9846-FF0BB2E363E1}"/>
              </a:ext>
            </a:extLst>
          </p:cNvPr>
          <p:cNvSpPr/>
          <p:nvPr/>
        </p:nvSpPr>
        <p:spPr>
          <a:xfrm>
            <a:off x="2459865" y="5383369"/>
            <a:ext cx="2099256" cy="425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367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95962-5E59-5E4A-B0E5-7EAB9A60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Before create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3D92F-FBFC-A341-AB98-F8DAD83A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Vue todavía no carga el componente, </a:t>
            </a:r>
            <a:r>
              <a:rPr lang="es-MX" b="1" dirty="0"/>
              <a:t>no se puede acceder a ninguna opción, ni método, ni data</a:t>
            </a:r>
            <a:r>
              <a:rPr lang="es-MX" dirty="0"/>
              <a:t>.</a:t>
            </a:r>
          </a:p>
          <a:p>
            <a:r>
              <a:rPr lang="es-MX" dirty="0"/>
              <a:t>Normalmente se utiliza para hacer comprobación antes de entrar en las rutas (Ej. Comprobar si el usuario esta logueado).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1600" dirty="0">
                <a:solidFill>
                  <a:schemeClr val="accent2"/>
                </a:solidFill>
              </a:rPr>
              <a:t>&lt;script&gt; </a:t>
            </a:r>
          </a:p>
          <a:p>
            <a:pPr marL="457200" lvl="1" indent="0">
              <a:buNone/>
            </a:pPr>
            <a:r>
              <a:rPr lang="es-MX" sz="1600" b="1" dirty="0">
                <a:solidFill>
                  <a:schemeClr val="accent2"/>
                </a:solidFill>
              </a:rPr>
              <a:t>export</a:t>
            </a:r>
            <a:r>
              <a:rPr lang="es-MX" sz="1600" dirty="0">
                <a:solidFill>
                  <a:schemeClr val="accent2"/>
                </a:solidFill>
              </a:rPr>
              <a:t> </a:t>
            </a:r>
            <a:r>
              <a:rPr lang="es-MX" sz="1600" b="1" dirty="0">
                <a:solidFill>
                  <a:schemeClr val="accent2"/>
                </a:solidFill>
              </a:rPr>
              <a:t>default</a:t>
            </a:r>
            <a:r>
              <a:rPr lang="es-MX" sz="1600" dirty="0">
                <a:solidFill>
                  <a:schemeClr val="accent2"/>
                </a:solidFill>
              </a:rPr>
              <a:t> { </a:t>
            </a:r>
          </a:p>
          <a:p>
            <a:pPr marL="914400" lvl="2" indent="0">
              <a:buNone/>
            </a:pPr>
            <a:r>
              <a:rPr lang="es-MX" sz="1600" dirty="0">
                <a:solidFill>
                  <a:schemeClr val="accent2"/>
                </a:solidFill>
              </a:rPr>
              <a:t>beforeCreate() { </a:t>
            </a:r>
          </a:p>
          <a:p>
            <a:pPr marL="1371600" lvl="3" indent="0">
              <a:buNone/>
            </a:pPr>
            <a:r>
              <a:rPr lang="es-MX" sz="1600" dirty="0">
                <a:solidFill>
                  <a:schemeClr val="accent2"/>
                </a:solidFill>
              </a:rPr>
              <a:t>console.log('No se ha ejecutado nada todavía’) </a:t>
            </a:r>
          </a:p>
          <a:p>
            <a:pPr marL="914400" lvl="2" indent="0">
              <a:buNone/>
            </a:pPr>
            <a:r>
              <a:rPr lang="es-MX" sz="1600" dirty="0">
                <a:solidFill>
                  <a:schemeClr val="accent2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s-MX" sz="1600" dirty="0">
                <a:solidFill>
                  <a:schemeClr val="accent2"/>
                </a:solidFill>
              </a:rPr>
              <a:t> } </a:t>
            </a:r>
          </a:p>
          <a:p>
            <a:pPr marL="0" indent="0">
              <a:buNone/>
            </a:pPr>
            <a:r>
              <a:rPr lang="es-MX" sz="1600" dirty="0">
                <a:solidFill>
                  <a:schemeClr val="accent2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7724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4AB04-664A-DC4E-8883-2482033C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Created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A9AB4-769B-8B40-9F07-65B4057C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Vue ya ha cargado todas las opciones del componente, </a:t>
            </a:r>
            <a:r>
              <a:rPr lang="es-MX" b="1" dirty="0"/>
              <a:t>ya existe data y methods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b="1" dirty="0"/>
              <a:t>Vue todavía no ha cargado la vista.</a:t>
            </a:r>
          </a:p>
          <a:p>
            <a:endParaRPr lang="es-MX" b="1" dirty="0"/>
          </a:p>
          <a:p>
            <a:r>
              <a:rPr lang="es-MX" dirty="0"/>
              <a:t>Se suele usar para realizar llamadas API REST.</a:t>
            </a:r>
          </a:p>
        </p:txBody>
      </p:sp>
    </p:spTree>
    <p:extLst>
      <p:ext uri="{BB962C8B-B14F-4D97-AF65-F5344CB8AC3E}">
        <p14:creationId xmlns:p14="http://schemas.microsoft.com/office/powerpoint/2010/main" val="414621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44015-7B2E-4D41-AD8C-5B267001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952" y="1348740"/>
            <a:ext cx="8257032" cy="4160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200" dirty="0">
                <a:solidFill>
                  <a:schemeClr val="accent2"/>
                </a:solidFill>
              </a:rPr>
              <a:t>&lt;script&gt; </a:t>
            </a:r>
          </a:p>
          <a:p>
            <a:pPr marL="457200" lvl="1" indent="0">
              <a:buNone/>
            </a:pPr>
            <a:r>
              <a:rPr lang="es-MX" sz="2800" b="1" dirty="0">
                <a:solidFill>
                  <a:schemeClr val="accent2"/>
                </a:solidFill>
              </a:rPr>
              <a:t>export</a:t>
            </a:r>
            <a:r>
              <a:rPr lang="es-MX" sz="2800" dirty="0">
                <a:solidFill>
                  <a:schemeClr val="accent2"/>
                </a:solidFill>
              </a:rPr>
              <a:t> </a:t>
            </a:r>
            <a:r>
              <a:rPr lang="es-MX" sz="2800" b="1" dirty="0">
                <a:solidFill>
                  <a:schemeClr val="accent2"/>
                </a:solidFill>
              </a:rPr>
              <a:t>default</a:t>
            </a:r>
            <a:r>
              <a:rPr lang="es-MX" sz="2800" dirty="0">
                <a:solidFill>
                  <a:schemeClr val="accent2"/>
                </a:solidFill>
              </a:rPr>
              <a:t> { </a:t>
            </a:r>
          </a:p>
          <a:p>
            <a:pPr marL="914400" lvl="2" indent="0">
              <a:buNone/>
            </a:pPr>
            <a:r>
              <a:rPr lang="es-MX" sz="2400" dirty="0">
                <a:solidFill>
                  <a:schemeClr val="accent2"/>
                </a:solidFill>
              </a:rPr>
              <a:t>data: () =&gt; ({ </a:t>
            </a:r>
          </a:p>
          <a:p>
            <a:pPr marL="1371600" lvl="3" indent="0">
              <a:buNone/>
            </a:pPr>
            <a:r>
              <a:rPr lang="es-MX" sz="2000" dirty="0">
                <a:solidFill>
                  <a:schemeClr val="accent2"/>
                </a:solidFill>
              </a:rPr>
              <a:t>info: null, </a:t>
            </a:r>
          </a:p>
          <a:p>
            <a:pPr marL="914400" lvl="2" indent="0">
              <a:buNone/>
            </a:pPr>
            <a:r>
              <a:rPr lang="es-MX" sz="2400" dirty="0">
                <a:solidFill>
                  <a:schemeClr val="accent2"/>
                </a:solidFill>
              </a:rPr>
              <a:t>}), </a:t>
            </a:r>
          </a:p>
          <a:p>
            <a:pPr marL="914400" lvl="2" indent="0">
              <a:buNone/>
            </a:pPr>
            <a:r>
              <a:rPr lang="es-MX" sz="2400" dirty="0">
                <a:solidFill>
                  <a:schemeClr val="accent2"/>
                </a:solidFill>
              </a:rPr>
              <a:t>created() { 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accent2"/>
                </a:solidFill>
              </a:rPr>
              <a:t>this</a:t>
            </a:r>
            <a:r>
              <a:rPr lang="es-MX" sz="2000" dirty="0">
                <a:solidFill>
                  <a:schemeClr val="accent2"/>
                </a:solidFill>
              </a:rPr>
              <a:t>.info = "Componente cargado"; </a:t>
            </a:r>
          </a:p>
          <a:p>
            <a:pPr marL="914400" lvl="2" indent="0">
              <a:buNone/>
            </a:pPr>
            <a:r>
              <a:rPr lang="es-MX" sz="2400" dirty="0">
                <a:solidFill>
                  <a:schemeClr val="accent2"/>
                </a:solidFill>
              </a:rPr>
              <a:t>} </a:t>
            </a:r>
          </a:p>
          <a:p>
            <a:pPr marL="457200" lvl="1" indent="0">
              <a:buNone/>
            </a:pPr>
            <a:r>
              <a:rPr lang="es-MX" sz="2800" dirty="0">
                <a:solidFill>
                  <a:schemeClr val="accent2"/>
                </a:solidFill>
              </a:rPr>
              <a:t>};</a:t>
            </a:r>
          </a:p>
          <a:p>
            <a:pPr marL="0" indent="0">
              <a:buNone/>
            </a:pPr>
            <a:r>
              <a:rPr lang="es-MX" sz="3200" dirty="0">
                <a:solidFill>
                  <a:schemeClr val="accent2"/>
                </a:solidFill>
              </a:rPr>
              <a:t> &lt;/script&gt;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653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051CC-8741-9E4B-AA09-153303D9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Mounted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57A33-995F-6544-A52A-0F7EEC73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En el mounted </a:t>
            </a:r>
            <a:r>
              <a:rPr lang="es-MX" b="1" dirty="0"/>
              <a:t>ya se pinto la vista</a:t>
            </a:r>
            <a:r>
              <a:rPr lang="es-MX" dirty="0"/>
              <a:t>, así que podemos hacer cambios en ella.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D0818B0-019E-5F42-9B3C-B2B0D52E80CD}"/>
              </a:ext>
            </a:extLst>
          </p:cNvPr>
          <p:cNvSpPr txBox="1"/>
          <p:nvPr/>
        </p:nvSpPr>
        <p:spPr>
          <a:xfrm>
            <a:off x="3389376" y="3169920"/>
            <a:ext cx="637641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&lt;template&gt;</a:t>
            </a:r>
          </a:p>
          <a:p>
            <a:pPr lvl="1"/>
            <a:r>
              <a:rPr lang="es-MX" sz="1600" dirty="0"/>
              <a:t>&lt;a href="/link"&gt;link&lt;/a&gt;</a:t>
            </a:r>
          </a:p>
          <a:p>
            <a:r>
              <a:rPr lang="es-MX" dirty="0"/>
              <a:t>&lt;/template&gt; </a:t>
            </a:r>
          </a:p>
          <a:p>
            <a:r>
              <a:rPr lang="es-MX" dirty="0"/>
              <a:t>&lt;script&gt; </a:t>
            </a:r>
          </a:p>
          <a:p>
            <a:pPr lvl="1"/>
            <a:r>
              <a:rPr lang="es-MX" b="1" dirty="0"/>
              <a:t>export</a:t>
            </a:r>
            <a:r>
              <a:rPr lang="es-MX" dirty="0"/>
              <a:t> </a:t>
            </a:r>
            <a:r>
              <a:rPr lang="es-MX" b="1" dirty="0"/>
              <a:t>default</a:t>
            </a:r>
            <a:r>
              <a:rPr lang="es-MX" dirty="0"/>
              <a:t> { </a:t>
            </a:r>
          </a:p>
          <a:p>
            <a:pPr lvl="2"/>
            <a:r>
              <a:rPr lang="es-MX" dirty="0"/>
              <a:t>data: () =&gt; ({</a:t>
            </a:r>
          </a:p>
          <a:p>
            <a:pPr lvl="3"/>
            <a:r>
              <a:rPr lang="es-MX" dirty="0"/>
              <a:t> info: null, </a:t>
            </a:r>
          </a:p>
          <a:p>
            <a:pPr lvl="2"/>
            <a:r>
              <a:rPr lang="es-MX" dirty="0"/>
              <a:t>}), </a:t>
            </a:r>
          </a:p>
          <a:p>
            <a:pPr lvl="2"/>
            <a:r>
              <a:rPr lang="es-MX" dirty="0"/>
              <a:t>mounted() { </a:t>
            </a:r>
          </a:p>
          <a:p>
            <a:pPr lvl="3"/>
            <a:r>
              <a:rPr lang="es-MX" dirty="0"/>
              <a:t>console.log(</a:t>
            </a:r>
            <a:r>
              <a:rPr lang="es-MX" b="1" dirty="0"/>
              <a:t>this</a:t>
            </a:r>
            <a:r>
              <a:rPr lang="es-MX" dirty="0"/>
              <a:t>.$el.querySelectorAll('a’));</a:t>
            </a:r>
          </a:p>
          <a:p>
            <a:pPr lvl="2"/>
            <a:r>
              <a:rPr lang="es-MX" dirty="0"/>
              <a:t> } </a:t>
            </a:r>
          </a:p>
          <a:p>
            <a:pPr lvl="1"/>
            <a:r>
              <a:rPr lang="es-MX" dirty="0"/>
              <a:t>}; </a:t>
            </a:r>
          </a:p>
          <a:p>
            <a:r>
              <a:rPr lang="es-MX" dirty="0"/>
              <a:t>&lt;/script&gt;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594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E83B6-20A8-A642-AF98-A44D7A52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Updated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519EC-CA8A-7647-A2DB-EADE52E9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Se ejecuta cada vez que se introduce un cambio en el componente y cambia la vista.</a:t>
            </a:r>
          </a:p>
          <a:p>
            <a:r>
              <a:rPr lang="es-MX" dirty="0"/>
              <a:t>Es mejor utilizar propiedades computadas o watchers.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&lt;script&gt; </a:t>
            </a:r>
          </a:p>
          <a:p>
            <a:pPr marL="457200" lvl="1" indent="0">
              <a:buNone/>
            </a:pPr>
            <a:r>
              <a:rPr lang="es-MX" b="1" dirty="0"/>
              <a:t>export</a:t>
            </a:r>
            <a:r>
              <a:rPr lang="es-MX" dirty="0"/>
              <a:t> </a:t>
            </a:r>
            <a:r>
              <a:rPr lang="es-MX" b="1" dirty="0"/>
              <a:t>default</a:t>
            </a:r>
            <a:r>
              <a:rPr lang="es-MX" dirty="0"/>
              <a:t> { </a:t>
            </a:r>
          </a:p>
          <a:p>
            <a:pPr marL="914400" lvl="2" indent="0">
              <a:buNone/>
            </a:pPr>
            <a:r>
              <a:rPr lang="es-MX" dirty="0"/>
              <a:t>data: () =&gt; ({</a:t>
            </a:r>
          </a:p>
          <a:p>
            <a:pPr marL="1371600" lvl="3" indent="0">
              <a:buNone/>
            </a:pPr>
            <a:r>
              <a:rPr lang="es-MX" dirty="0"/>
              <a:t> info: null,</a:t>
            </a:r>
          </a:p>
          <a:p>
            <a:pPr marL="914400" lvl="2" indent="0">
              <a:buNone/>
            </a:pPr>
            <a:r>
              <a:rPr lang="es-MX" dirty="0"/>
              <a:t> }), </a:t>
            </a:r>
          </a:p>
          <a:p>
            <a:pPr marL="914400" lvl="2" indent="0">
              <a:buNone/>
            </a:pPr>
            <a:r>
              <a:rPr lang="es-MX" dirty="0"/>
              <a:t>updated() { </a:t>
            </a:r>
          </a:p>
          <a:p>
            <a:pPr marL="1371600" lvl="3" indent="0">
              <a:buNone/>
            </a:pPr>
            <a:r>
              <a:rPr lang="es-MX" dirty="0"/>
              <a:t>console.log("Componente actualizado");</a:t>
            </a:r>
          </a:p>
          <a:p>
            <a:pPr marL="914400" lvl="2" indent="0">
              <a:buNone/>
            </a:pPr>
            <a:r>
              <a:rPr lang="es-MX" dirty="0"/>
              <a:t> } };</a:t>
            </a:r>
          </a:p>
          <a:p>
            <a:pPr marL="0" indent="0">
              <a:buNone/>
            </a:pPr>
            <a:r>
              <a:rPr lang="es-MX" dirty="0"/>
              <a:t> &lt;/script&gt;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700971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13A21"/>
      </a:dk2>
      <a:lt2>
        <a:srgbClr val="E8E2E3"/>
      </a:lt2>
      <a:accent1>
        <a:srgbClr val="45B0A1"/>
      </a:accent1>
      <a:accent2>
        <a:srgbClr val="3BB16F"/>
      </a:accent2>
      <a:accent3>
        <a:srgbClr val="47B549"/>
      </a:accent3>
      <a:accent4>
        <a:srgbClr val="6AB13B"/>
      </a:accent4>
      <a:accent5>
        <a:srgbClr val="96A942"/>
      </a:accent5>
      <a:accent6>
        <a:srgbClr val="B1963B"/>
      </a:accent6>
      <a:hlink>
        <a:srgbClr val="698A2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390</Words>
  <Application>Microsoft Macintosh PowerPoint</Application>
  <PresentationFormat>Panorámica</PresentationFormat>
  <Paragraphs>72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BrushVTI</vt:lpstr>
      <vt:lpstr>Ciclo de vida</vt:lpstr>
      <vt:lpstr>Introducción</vt:lpstr>
      <vt:lpstr>Presentación de PowerPoint</vt:lpstr>
      <vt:lpstr>Presentación de PowerPoint</vt:lpstr>
      <vt:lpstr>Before create</vt:lpstr>
      <vt:lpstr>Created</vt:lpstr>
      <vt:lpstr>Presentación de PowerPoint</vt:lpstr>
      <vt:lpstr>Mounted</vt:lpstr>
      <vt:lpstr>Updated</vt:lpstr>
      <vt:lpstr>Destroyed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</dc:title>
  <dc:creator>Microsoft Office User</dc:creator>
  <cp:lastModifiedBy>Microsoft Office User</cp:lastModifiedBy>
  <cp:revision>14</cp:revision>
  <dcterms:created xsi:type="dcterms:W3CDTF">2020-11-24T07:01:28Z</dcterms:created>
  <dcterms:modified xsi:type="dcterms:W3CDTF">2020-11-24T07:21:49Z</dcterms:modified>
</cp:coreProperties>
</file>