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79F83-BADD-7044-A64C-326718318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47CD24-EB15-2743-863B-18D5A99A9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C00EDD-8093-6B45-AB11-6D940DC5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9334-D0B3-424E-9B44-CDD5C00B7F05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1B7115-72CE-0448-B0D0-98711D66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6E244F-1C1E-BB43-A2E9-DBD0F2C3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F4D3-6AB2-5F4F-BEBA-E33850E3CB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738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8C1B8-1998-EB43-9158-74578718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FE0177-26B4-334D-906F-CACC6A8BD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44327-BB67-784A-860E-CA05C106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9334-D0B3-424E-9B44-CDD5C00B7F05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DBD4EE-04AE-0F47-A1DF-9470D39B1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1ABC2-2D5F-8042-A28E-FF859240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F4D3-6AB2-5F4F-BEBA-E33850E3CB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586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1AD250-133C-3949-A924-F5F9F0660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8A0299-76C6-A441-A5C3-0D5C9EA5D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D0FE29-A49A-624A-A0FD-B7E4D951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9334-D0B3-424E-9B44-CDD5C00B7F05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C12F66-130E-6640-86EB-CAC660CC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224F4F-46E2-CE40-A2CC-7789A43B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F4D3-6AB2-5F4F-BEBA-E33850E3CB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877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D6452-7938-AD45-A01C-E31AB7F2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003987-EC76-7E46-9594-F78C4EAD9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5299DA-0607-344E-8E2F-F2EE60F7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9334-D0B3-424E-9B44-CDD5C00B7F05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1D5842-9CF1-9B47-A360-244738CE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17C91E-2102-5B42-B16B-277C6206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F4D3-6AB2-5F4F-BEBA-E33850E3CB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929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6F761-EC8F-8E40-8E39-B13EF676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4FFB8B-73FB-4148-A1B7-46CD00606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AB7144-5DDF-2C47-BD24-FACE4136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9334-D0B3-424E-9B44-CDD5C00B7F05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9D27E5-8F92-4B43-B44A-A01457C3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D700C4-39EB-A24F-8A62-0B19B253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F4D3-6AB2-5F4F-BEBA-E33850E3CB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54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60B49-F0C1-9547-AC8F-C56E003C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A2F5D2-CF7B-2A4F-B9A2-22278EAD5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4D7577-F0D6-9945-99E4-01B4B5915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80C541-0E5B-7C40-86AA-46217AF5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9334-D0B3-424E-9B44-CDD5C00B7F05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39BECD-7B0D-8E47-860E-B264B967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04B940-2474-324B-B466-F401853B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F4D3-6AB2-5F4F-BEBA-E33850E3CB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305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A766A-E267-384D-B901-34840DD7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865283-87C0-A04A-9EF7-65957C88E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F485A0-5CF6-BE4B-ABAA-CB29B727E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483108-6928-1148-BD11-6127FD3FC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DAF758-5FB2-8540-B568-B6D2A27F6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0598841-3200-0B46-8B8C-F742EA5E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9334-D0B3-424E-9B44-CDD5C00B7F05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F9BB09-958F-964E-B67C-894338A6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239C42-8ECE-DB49-A791-1C176849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F4D3-6AB2-5F4F-BEBA-E33850E3CB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00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14742-4B15-4840-B5E8-3DCB7AEF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82FCA5-5B10-A645-9D9C-62EFB098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9334-D0B3-424E-9B44-CDD5C00B7F05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D819BA-8C0F-B144-AF30-94FC2987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E03F97-AAD7-C64F-AA10-681C5553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F4D3-6AB2-5F4F-BEBA-E33850E3CB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873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75157C-0F7A-3849-9D27-25D8D47A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9334-D0B3-424E-9B44-CDD5C00B7F05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1E251C-940A-CA40-8E9E-6CF9AA7F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AAB8DB-ED06-8A49-B4B9-29C838F3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F4D3-6AB2-5F4F-BEBA-E33850E3CB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8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29586-9ADC-EA47-846D-EA88A455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4B14F-1FD0-BF45-884E-F7843945E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AB0892-6D26-4049-A906-332F07E94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116287-056F-DB4E-9F79-BE5D1AAE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9334-D0B3-424E-9B44-CDD5C00B7F05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2F7134-D343-A040-8DC1-69A2EF1F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10CF94-6AC6-784F-8699-AF070A09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F4D3-6AB2-5F4F-BEBA-E33850E3CB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56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4B664-48A5-054D-9E66-6CCFA48A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9A06C5-F617-A44F-94CE-AC275AC27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A9E181-6450-2047-9CC0-FFA0D0CC4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8F8AEE-4532-6843-B63E-ACBFA285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9334-D0B3-424E-9B44-CDD5C00B7F05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A901FB-DB64-644C-AA98-C360B057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1456AE-AEB5-0E45-8331-2BD0FB67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F4D3-6AB2-5F4F-BEBA-E33850E3CB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92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99AAC8-77EF-D240-81D8-88058819C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3A7DF5-11D9-C243-8576-12DBC7D8F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019D9B-2658-F642-9E27-2EFA309CF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79334-D0B3-424E-9B44-CDD5C00B7F05}" type="datetimeFigureOut">
              <a:rPr lang="es-MX" smtClean="0"/>
              <a:t>15/09/20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0875BB-D9FE-CF4C-803F-CA1AAAA30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5842D5-7F92-804C-B314-BAA19D533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CF4D3-6AB2-5F4F-BEBA-E33850E3CB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18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935B130-B210-B54B-8649-4175F167F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0" y="88900"/>
            <a:ext cx="7378700" cy="66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5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0ED976F-B822-C043-922C-474642C13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744"/>
          <a:stretch/>
        </p:blipFill>
        <p:spPr>
          <a:xfrm>
            <a:off x="2162568" y="185351"/>
            <a:ext cx="7866864" cy="6487297"/>
          </a:xfrm>
        </p:spPr>
      </p:pic>
    </p:spTree>
    <p:extLst>
      <p:ext uri="{BB962C8B-B14F-4D97-AF65-F5344CB8AC3E}">
        <p14:creationId xmlns:p14="http://schemas.microsoft.com/office/powerpoint/2010/main" val="405331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</cp:revision>
  <dcterms:created xsi:type="dcterms:W3CDTF">2020-09-15T18:20:44Z</dcterms:created>
  <dcterms:modified xsi:type="dcterms:W3CDTF">2020-09-15T18:25:20Z</dcterms:modified>
</cp:coreProperties>
</file>