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57" r:id="rId4"/>
    <p:sldId id="266" r:id="rId5"/>
    <p:sldId id="259" r:id="rId6"/>
    <p:sldId id="260" r:id="rId7"/>
    <p:sldId id="261" r:id="rId8"/>
    <p:sldId id="262" r:id="rId9"/>
    <p:sldId id="264" r:id="rId10"/>
    <p:sldId id="265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000"/>
    <p:restoredTop sz="94717"/>
  </p:normalViewPr>
  <p:slideViewPr>
    <p:cSldViewPr snapToGrid="0" snapToObjects="1">
      <p:cViewPr varScale="1">
        <p:scale>
          <a:sx n="153" d="100"/>
          <a:sy n="153" d="100"/>
        </p:scale>
        <p:origin x="2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50AAB-E209-554E-9CEE-542025D49942}" type="datetimeFigureOut">
              <a:rPr lang="es-MX" smtClean="0"/>
              <a:t>25/02/21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EABAD-7614-8241-873D-86F174C8B0D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176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7EABAD-7614-8241-873D-86F174C8B0D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08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DFB0D-5AB2-9D48-97F3-5AF7867F8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E81F08-0D74-F143-8FED-5916CD8E4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5E60A5-BC1E-524D-9641-AFE11735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54E-C100-2141-8C92-D5695CFD310D}" type="datetimeFigureOut">
              <a:rPr lang="es-MX" smtClean="0"/>
              <a:t>25/02/21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381C45-742E-894D-BE1F-3D0190F9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F5F7E8-5A6D-484D-B2FA-72D6F8609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9DB0-81B3-4240-9C6B-4CB154607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305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2DC1E-589C-E74C-A207-30275C31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D20921-5EFA-964E-A834-925EEF4D8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E724A0-ADCF-C949-9C16-BF0E4EEFE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54E-C100-2141-8C92-D5695CFD310D}" type="datetimeFigureOut">
              <a:rPr lang="es-MX" smtClean="0"/>
              <a:t>25/02/21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F5ECB-F5FC-5447-9E67-D49A2D53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BEA87A-5683-CB42-A847-C77AEB1A3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9DB0-81B3-4240-9C6B-4CB154607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83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2E09E6-27A1-434E-B8B4-099179C36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52A23A-1055-854C-847E-C84162688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5D173C-DD16-B647-8167-43335B78F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54E-C100-2141-8C92-D5695CFD310D}" type="datetimeFigureOut">
              <a:rPr lang="es-MX" smtClean="0"/>
              <a:t>25/02/21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ADF0C1-7409-F249-B8D3-2B6F5152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DC294C-0715-BE4A-AA99-8406AAA7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9DB0-81B3-4240-9C6B-4CB154607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558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A7586-2E88-5C41-896C-195EFDDD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DBB02-8418-F147-B60F-1923E886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6E4D17-EF61-D84D-8878-D8A1B258C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54E-C100-2141-8C92-D5695CFD310D}" type="datetimeFigureOut">
              <a:rPr lang="es-MX" smtClean="0"/>
              <a:t>25/02/21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D9FBA-30DD-2348-8257-02495BC49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46D77C-D5B9-3F4D-BCB4-2D7562F2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9DB0-81B3-4240-9C6B-4CB154607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584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56F5C-EE97-5C43-A1A1-81BC7435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196E11-4028-7B40-99DE-FCB04E5BC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31E159-F4AE-F947-A528-F412E49A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54E-C100-2141-8C92-D5695CFD310D}" type="datetimeFigureOut">
              <a:rPr lang="es-MX" smtClean="0"/>
              <a:t>25/02/21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AC4FDB-8097-7443-99AE-3E34B8535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A87C32-00C9-194D-860B-9841809C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9DB0-81B3-4240-9C6B-4CB154607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42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5CB3D-0B0A-1547-A51C-050DDC863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196323-8E34-A24B-B159-AC72C5279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55C16B-CA2D-EE47-B76B-A89156E5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30EE4F-5C04-A14B-B5D1-E607924D0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54E-C100-2141-8C92-D5695CFD310D}" type="datetimeFigureOut">
              <a:rPr lang="es-MX" smtClean="0"/>
              <a:t>25/02/21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49F3DA-1435-6B4C-AC58-1D01E3B5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7E0A60-A3A6-BE4D-837A-6330AA1BE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9DB0-81B3-4240-9C6B-4CB154607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927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43DF6-F31E-C347-8464-558776A0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0F5EFE-84BB-8E47-BE33-8DC385A86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A74E4F-29D1-FC47-B145-B6E8B72F7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E94AC18-9B1D-7C43-A01A-22BB8FFE3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AAA58D-6A01-3B49-BE4D-5D70D53C6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1D68191-6D74-AD42-9065-05C2D70D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54E-C100-2141-8C92-D5695CFD310D}" type="datetimeFigureOut">
              <a:rPr lang="es-MX" smtClean="0"/>
              <a:t>25/02/21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1BF6C9-31F1-FE4D-81CD-1B998AE7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849F33D-E329-3644-A77E-2824F135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9DB0-81B3-4240-9C6B-4CB154607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8937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7CFA1-E27B-CA48-AFEA-BB6838CE4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8F3084-66D0-3646-A89B-D22425CE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54E-C100-2141-8C92-D5695CFD310D}" type="datetimeFigureOut">
              <a:rPr lang="es-MX" smtClean="0"/>
              <a:t>25/02/21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9DA421-33AC-DB4A-B8D9-D6A723E66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939B83-1EAF-9E46-A1C2-90A1E8EF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9DB0-81B3-4240-9C6B-4CB154607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5769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AF1C9D2-D930-9E42-B412-300B3297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54E-C100-2141-8C92-D5695CFD310D}" type="datetimeFigureOut">
              <a:rPr lang="es-MX" smtClean="0"/>
              <a:t>25/02/21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7948D7F-6C35-3048-99A8-D8EC7BD91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30616E-98CB-DB47-8A29-A2C50EFC5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9DB0-81B3-4240-9C6B-4CB154607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854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96564-BB17-1B4C-B1C1-5A217815D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1304D6-F524-4449-BB44-43103907D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114EC9-5F34-DE45-93A2-A7B235A77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F4509-5DB2-784B-9F0B-E2F838DE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54E-C100-2141-8C92-D5695CFD310D}" type="datetimeFigureOut">
              <a:rPr lang="es-MX" smtClean="0"/>
              <a:t>25/02/21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BA50BB-B258-4548-AA37-1EFA6940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2A085A-A263-6645-AEA9-2C0BE26C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9DB0-81B3-4240-9C6B-4CB154607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378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8C446-7A9F-D047-B61E-1D64CBA2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A255385-76BA-4840-B9F7-49E9362A4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BD2440-EB51-DF4E-9038-C72D70DB3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198D75-9A60-0541-8F63-5845FA1D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054E-C100-2141-8C92-D5695CFD310D}" type="datetimeFigureOut">
              <a:rPr lang="es-MX" smtClean="0"/>
              <a:t>25/02/21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AF0F28-4CAF-C04E-906A-7C5CB247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BBAE8B-C058-544E-946F-67BCAA7B8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B9DB0-81B3-4240-9C6B-4CB154607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156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3136DFF-F6DE-434D-99D8-59038837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AB0467-59EB-2647-A990-03293EA9B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A5E9B2-17FF-394F-8297-4C3F100CE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054E-C100-2141-8C92-D5695CFD310D}" type="datetimeFigureOut">
              <a:rPr lang="es-MX" smtClean="0"/>
              <a:t>25/02/21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AB2678-EA16-C940-98BC-AA45CD400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0DB86-F8A0-A04B-A746-6DFE466E0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B9DB0-81B3-4240-9C6B-4CB1546076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664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5AAAC8-9D20-9E41-9969-039712CCE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s-MX" sz="11500" dirty="0">
                <a:latin typeface="Avenir Next Medium" panose="020B0503020202020204" pitchFamily="34" charset="0"/>
              </a:rPr>
              <a:t>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5BAB44-2F1E-4A42-BB25-B92A4F96E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s-MX" dirty="0">
                <a:latin typeface="Avenir Next Ultra Light" panose="020B0203020202020204" pitchFamily="34" charset="77"/>
              </a:rPr>
              <a:t>PROGRAMACIÓN WEB </a:t>
            </a:r>
          </a:p>
        </p:txBody>
      </p:sp>
    </p:spTree>
    <p:extLst>
      <p:ext uri="{BB962C8B-B14F-4D97-AF65-F5344CB8AC3E}">
        <p14:creationId xmlns:p14="http://schemas.microsoft.com/office/powerpoint/2010/main" val="2695269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19014-4227-624B-8403-0FED9950B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54109"/>
            <a:ext cx="10515601" cy="1325563"/>
          </a:xfrm>
          <a:noFill/>
        </p:spPr>
        <p:txBody>
          <a:bodyPr/>
          <a:lstStyle/>
          <a:p>
            <a:r>
              <a:rPr lang="es-MX" dirty="0">
                <a:latin typeface="Avenir Next Medium" panose="020B0503020202020204" pitchFamily="34" charset="0"/>
              </a:rPr>
              <a:t>Position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CC5BBC-4505-5A4E-9E98-51D2C815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0616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_trad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 la propiedad que nos permite modificar el flujo del HTML.</a:t>
            </a:r>
            <a:endParaRPr lang="es-MX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>Los valores de position son:</a:t>
            </a:r>
            <a:endParaRPr lang="es-MX" dirty="0"/>
          </a:p>
          <a:p>
            <a:endParaRPr lang="es-MX" dirty="0"/>
          </a:p>
          <a:p>
            <a:pPr lvl="0"/>
            <a:r>
              <a:rPr lang="es-ES_tradnl" dirty="0" err="1"/>
              <a:t>Static</a:t>
            </a:r>
            <a:r>
              <a:rPr lang="es-ES_tradnl" dirty="0"/>
              <a:t> (Valor por defecto)</a:t>
            </a:r>
            <a:endParaRPr lang="es-MX" dirty="0"/>
          </a:p>
          <a:p>
            <a:pPr lvl="0"/>
            <a:r>
              <a:rPr lang="es-ES_tradnl" dirty="0" err="1"/>
              <a:t>Relative</a:t>
            </a:r>
            <a:endParaRPr lang="es-MX" dirty="0"/>
          </a:p>
          <a:p>
            <a:pPr lvl="0"/>
            <a:r>
              <a:rPr lang="es-ES_tradnl" dirty="0" err="1"/>
              <a:t>Absolute</a:t>
            </a:r>
            <a:endParaRPr lang="es-MX" dirty="0"/>
          </a:p>
          <a:p>
            <a:pPr lvl="0"/>
            <a:r>
              <a:rPr lang="es-ES_tradnl" dirty="0" err="1"/>
              <a:t>Fixed</a:t>
            </a:r>
            <a:endParaRPr lang="es-MX" dirty="0"/>
          </a:p>
          <a:p>
            <a:pPr lvl="0"/>
            <a:r>
              <a:rPr lang="es-ES_tradnl" dirty="0" err="1"/>
              <a:t>Sticky</a:t>
            </a:r>
            <a:endParaRPr lang="es-MX" dirty="0"/>
          </a:p>
          <a:p>
            <a:endParaRPr lang="es-MX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80CBEA7D-57DD-0E4E-BA9A-AB34EF08ADDE}"/>
              </a:ext>
            </a:extLst>
          </p:cNvPr>
          <p:cNvCxnSpPr/>
          <p:nvPr/>
        </p:nvCxnSpPr>
        <p:spPr>
          <a:xfrm flipH="1">
            <a:off x="923542" y="1240302"/>
            <a:ext cx="720000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uadroTexto 5">
            <a:extLst>
              <a:ext uri="{FF2B5EF4-FFF2-40B4-BE49-F238E27FC236}">
                <a16:creationId xmlns:a16="http://schemas.microsoft.com/office/drawing/2014/main" id="{CA9B6715-ECF2-EE41-8467-0BEF8AB0EBBE}"/>
              </a:ext>
            </a:extLst>
          </p:cNvPr>
          <p:cNvSpPr txBox="1"/>
          <p:nvPr/>
        </p:nvSpPr>
        <p:spPr>
          <a:xfrm>
            <a:off x="6095999" y="2700642"/>
            <a:ext cx="525779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_tradnl" sz="2600" dirty="0"/>
              <a:t>Propiedades que permiten mover el elemento en tres ejes:</a:t>
            </a:r>
          </a:p>
          <a:p>
            <a:pPr lvl="0"/>
            <a:endParaRPr lang="es-ES_tradnl" sz="2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_tradnl" sz="2600" dirty="0"/>
              <a:t>Top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_tradnl" sz="2600" dirty="0" err="1"/>
              <a:t>Right</a:t>
            </a:r>
            <a:endParaRPr lang="es-ES_tradnl" sz="2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_tradnl" sz="2600" dirty="0" err="1"/>
              <a:t>Bottom</a:t>
            </a:r>
            <a:endParaRPr lang="es-ES_tradnl" sz="2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_tradnl" sz="2600" dirty="0" err="1"/>
              <a:t>Left</a:t>
            </a:r>
            <a:endParaRPr lang="es-ES_tradnl" sz="2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MX" sz="2600" dirty="0"/>
              <a:t>Z-index</a:t>
            </a:r>
          </a:p>
        </p:txBody>
      </p:sp>
    </p:spTree>
    <p:extLst>
      <p:ext uri="{BB962C8B-B14F-4D97-AF65-F5344CB8AC3E}">
        <p14:creationId xmlns:p14="http://schemas.microsoft.com/office/powerpoint/2010/main" val="316255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4FEC2C0-EA0E-1741-90CA-A2801A5C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>
                <a:latin typeface="Avenir Next Medium" panose="020B0503020202020204" pitchFamily="34" charset="0"/>
              </a:rPr>
              <a:t>Position Static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E27C053-1BE2-3A49-864E-0D6D9AD3A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Valor por default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9" name="Marcador de contenido 5">
            <a:extLst>
              <a:ext uri="{FF2B5EF4-FFF2-40B4-BE49-F238E27FC236}">
                <a16:creationId xmlns:a16="http://schemas.microsoft.com/office/drawing/2014/main" id="{7FE2B6F5-05B3-A94B-9BC4-F81D441D0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3441" y="3119055"/>
            <a:ext cx="9565117" cy="267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7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717BF-96A8-894E-99C1-A1E9680BD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2">
              <a:lumMod val="75000"/>
            </a:schemeClr>
          </a:solidFill>
        </p:spPr>
        <p:txBody>
          <a:bodyPr/>
          <a:lstStyle/>
          <a:p>
            <a:r>
              <a:rPr lang="es-MX" dirty="0">
                <a:latin typeface="Avenir Next Medium" panose="020B0503020202020204" pitchFamily="34" charset="0"/>
              </a:rPr>
              <a:t>Position Relative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408308DC-711B-D54D-A27E-91A3CA85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Al mover el elemento, este conserva su espacio reservado.</a:t>
            </a:r>
          </a:p>
          <a:p>
            <a:r>
              <a:rPr lang="es-MX" dirty="0"/>
              <a:t>Su punto de referencia no se modificará aunque se mueva el elemento.</a:t>
            </a:r>
          </a:p>
        </p:txBody>
      </p:sp>
      <p:pic>
        <p:nvPicPr>
          <p:cNvPr id="13" name="Marcador de contenido 8">
            <a:extLst>
              <a:ext uri="{FF2B5EF4-FFF2-40B4-BE49-F238E27FC236}">
                <a16:creationId xmlns:a16="http://schemas.microsoft.com/office/drawing/2014/main" id="{53586DAF-53EA-B44A-B431-38DD957AC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0995" y="3849148"/>
            <a:ext cx="8450010" cy="30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6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91748-E4EE-1C4B-AAB7-45D60EEE2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4800"/>
          </a:xfrm>
          <a:solidFill>
            <a:schemeClr val="accent4"/>
          </a:solidFill>
        </p:spPr>
        <p:txBody>
          <a:bodyPr/>
          <a:lstStyle/>
          <a:p>
            <a:r>
              <a:rPr lang="es-MX" dirty="0">
                <a:latin typeface="Avenir Next Medium" panose="020B0503020202020204" pitchFamily="34" charset="0"/>
              </a:rPr>
              <a:t>Position Absolute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3BD272-248F-3E4D-887A-BA7D50250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Hace que el elemento se coloque respecto a su contenedor posicionado más cercado, si no encuentrá ninguno tomará como referencia la ventana del navegador.</a:t>
            </a:r>
          </a:p>
          <a:p>
            <a:r>
              <a:rPr lang="es-MX" dirty="0"/>
              <a:t>No conserva su espació en el flujo de la página.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8D2F8E5-A18B-C440-8F72-FB57C52C9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70454" y="3859192"/>
            <a:ext cx="7982438" cy="299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6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22FE2F3-D0DD-5347-ABDB-CBD36711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r>
              <a:rPr lang="es-MX" dirty="0">
                <a:latin typeface="Avenir Next Medium" panose="020B0503020202020204" pitchFamily="34" charset="0"/>
              </a:rPr>
              <a:t>Position Fixed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8AF53A0C-8F39-4047-877B-ABFCE4055EDE}"/>
              </a:ext>
            </a:extLst>
          </p:cNvPr>
          <p:cNvSpPr txBox="1">
            <a:spLocks/>
          </p:cNvSpPr>
          <p:nvPr/>
        </p:nvSpPr>
        <p:spPr>
          <a:xfrm>
            <a:off x="514350" y="2082006"/>
            <a:ext cx="68394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/>
              <a:t>Hace que el elemento se coloque respecto al viewport.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No conserva su espacio en el flujo.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_tradnl" dirty="0"/>
          </a:p>
          <a:p>
            <a:pPr marL="0" indent="0">
              <a:buNone/>
            </a:pPr>
            <a:r>
              <a:rPr lang="es-MX" dirty="0"/>
              <a:t>Cuando hacemos scroll el elemento no se moverá, se queda fijo.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Ejemplo: Menú en la parte superior.</a:t>
            </a:r>
          </a:p>
          <a:p>
            <a:endParaRPr lang="es-MX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5CEBBF9-DCCE-EF41-9DC7-28AD14CC8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254" y="1919220"/>
            <a:ext cx="4418974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487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3867F3-665B-4C4F-8E5C-4378FE6A1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8800" cy="4351338"/>
          </a:xfrm>
        </p:spPr>
        <p:txBody>
          <a:bodyPr/>
          <a:lstStyle/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Mezcla entre relative y fixed.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Conserva su espacio en el flujo.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Cuando se hace scroll el elemento no se moverá hasta alcanzar el tope establecido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66566BB-126E-3B47-8ADE-36A487B3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>
                <a:latin typeface="Avenir Next Medium" panose="020B0503020202020204" pitchFamily="34" charset="0"/>
              </a:rPr>
              <a:t>Position Sticky</a:t>
            </a:r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990ED0-5614-4D42-92B6-920329D5D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50" y="1833430"/>
            <a:ext cx="4289648" cy="465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345DF2-E083-D34A-BC02-0774101CB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s-MX" sz="8000">
                <a:latin typeface="Avenir Next Medium" panose="020B0503020202020204" pitchFamily="34" charset="0"/>
              </a:rPr>
              <a:t>BOX MODEL</a:t>
            </a:r>
            <a:endParaRPr lang="es-MX" sz="8000" dirty="0">
              <a:latin typeface="Avenir Next Medium" panose="020B0503020202020204" pitchFamily="34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77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44BB7-6B04-9849-A7A4-75B6C0E8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MX" dirty="0">
                <a:latin typeface="Avenir Next Medium" panose="020B0503020202020204" pitchFamily="34" charset="0"/>
              </a:rPr>
              <a:t>Elementos block e inline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93A963-AD35-F345-B7BA-8DE1536F8E2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77950" y="1144324"/>
            <a:ext cx="94361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4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B9819-85B4-9D4B-ABE9-2765511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accent6"/>
                </a:solidFill>
                <a:latin typeface="Avenir Next Medium" panose="020B0503020202020204" pitchFamily="34" charset="0"/>
              </a:rPr>
              <a:t>Ejemplos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FA5911-5116-EC4B-B6D7-BE84D5209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s-MX" dirty="0">
                <a:latin typeface="Avenir Next" panose="020B0503020202020204" pitchFamily="34" charset="0"/>
              </a:rPr>
              <a:t>BLOCK ELEMENTS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&lt;div&gt;</a:t>
            </a:r>
          </a:p>
          <a:p>
            <a:pPr marL="0" indent="0" algn="ctr">
              <a:buNone/>
            </a:pPr>
            <a:r>
              <a:rPr lang="es-MX" dirty="0"/>
              <a:t>&lt;p&gt;</a:t>
            </a:r>
          </a:p>
          <a:p>
            <a:pPr marL="0" indent="0" algn="ctr">
              <a:buNone/>
            </a:pPr>
            <a:r>
              <a:rPr lang="es-MX" dirty="0"/>
              <a:t>&lt;h1&gt;</a:t>
            </a:r>
          </a:p>
          <a:p>
            <a:pPr marL="0" indent="0" algn="ctr">
              <a:buNone/>
            </a:pPr>
            <a:r>
              <a:rPr lang="es-MX" dirty="0"/>
              <a:t>&lt;ul&gt;/&lt;li&gt;</a:t>
            </a:r>
          </a:p>
          <a:p>
            <a:pPr marL="0" indent="0" algn="ctr">
              <a:buNone/>
            </a:pPr>
            <a:r>
              <a:rPr lang="es-MX" dirty="0"/>
              <a:t>&lt;section&gt;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>
                <a:latin typeface="Avenir Next" panose="020B0503020202020204" pitchFamily="34" charset="0"/>
              </a:rPr>
              <a:t>INLINE ELEMENTS</a:t>
            </a:r>
          </a:p>
          <a:p>
            <a:pPr marL="0" indent="0" algn="ctr">
              <a:buNone/>
            </a:pPr>
            <a:endParaRPr lang="es-MX" dirty="0"/>
          </a:p>
          <a:p>
            <a:pPr marL="0" indent="0" algn="ctr">
              <a:buNone/>
            </a:pPr>
            <a:r>
              <a:rPr lang="es-MX" dirty="0"/>
              <a:t>&lt;span&gt;</a:t>
            </a:r>
          </a:p>
          <a:p>
            <a:pPr marL="0" indent="0" algn="ctr">
              <a:buNone/>
            </a:pPr>
            <a:r>
              <a:rPr lang="es-MX" dirty="0"/>
              <a:t>&lt;a&gt;</a:t>
            </a:r>
          </a:p>
          <a:p>
            <a:pPr marL="0" indent="0" algn="ctr">
              <a:buNone/>
            </a:pPr>
            <a:r>
              <a:rPr lang="es-MX" dirty="0"/>
              <a:t>&lt;strong&gt;</a:t>
            </a:r>
          </a:p>
          <a:p>
            <a:pPr marL="0" indent="0" algn="ctr">
              <a:buNone/>
            </a:pPr>
            <a:r>
              <a:rPr lang="es-MX" dirty="0"/>
              <a:t>&lt;select&gt;</a:t>
            </a:r>
          </a:p>
        </p:txBody>
      </p:sp>
    </p:spTree>
    <p:extLst>
      <p:ext uri="{BB962C8B-B14F-4D97-AF65-F5344CB8AC3E}">
        <p14:creationId xmlns:p14="http://schemas.microsoft.com/office/powerpoint/2010/main" val="179453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E6820-2842-7E40-B55D-82FBC1046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latin typeface="Avenir Next Medium" panose="020B0503020202020204" pitchFamily="34" charset="0"/>
              </a:rPr>
              <a:t>Modelo de caja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89013E6-F57E-7C45-9FC2-4DA16C7FC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8746" y="1294284"/>
            <a:ext cx="6954507" cy="5367189"/>
          </a:xfrm>
        </p:spPr>
      </p:pic>
    </p:spTree>
    <p:extLst>
      <p:ext uri="{BB962C8B-B14F-4D97-AF65-F5344CB8AC3E}">
        <p14:creationId xmlns:p14="http://schemas.microsoft.com/office/powerpoint/2010/main" val="11487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C8455-DF3E-3E43-9DEA-B1B0E951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r>
              <a:rPr lang="es-MX" dirty="0">
                <a:latin typeface="Avenir Next Medium" panose="020B0503020202020204" pitchFamily="34" charset="0"/>
              </a:rPr>
              <a:t>MARGIN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5FD7D5-ECC1-3348-AD77-FA7C1139C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Margin es la separación entre una caja y las cajas adyacentes.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margin es un shorhand, de:</a:t>
            </a:r>
          </a:p>
          <a:p>
            <a:pPr marL="0" indent="0">
              <a:buNone/>
            </a:pPr>
            <a:endParaRPr lang="es-MX" dirty="0"/>
          </a:p>
          <a:p>
            <a:pPr lvl="1"/>
            <a:r>
              <a:rPr lang="es-MX" dirty="0"/>
              <a:t>margin-top</a:t>
            </a:r>
          </a:p>
          <a:p>
            <a:pPr lvl="1"/>
            <a:r>
              <a:rPr lang="es-MX" dirty="0"/>
              <a:t>margin-right</a:t>
            </a:r>
          </a:p>
          <a:p>
            <a:pPr lvl="1"/>
            <a:r>
              <a:rPr lang="es-MX" dirty="0"/>
              <a:t>margin-bottom</a:t>
            </a:r>
          </a:p>
          <a:p>
            <a:pPr lvl="1"/>
            <a:r>
              <a:rPr lang="es-MX" dirty="0"/>
              <a:t>margin-left</a:t>
            </a:r>
          </a:p>
        </p:txBody>
      </p:sp>
    </p:spTree>
    <p:extLst>
      <p:ext uri="{BB962C8B-B14F-4D97-AF65-F5344CB8AC3E}">
        <p14:creationId xmlns:p14="http://schemas.microsoft.com/office/powerpoint/2010/main" val="223867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0FADE-A7FB-5C4C-8830-1A5DD4B5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4"/>
          </a:solidFill>
        </p:spPr>
        <p:txBody>
          <a:bodyPr/>
          <a:lstStyle/>
          <a:p>
            <a:r>
              <a:rPr lang="es-MX" dirty="0">
                <a:latin typeface="Avenir Next Medium" panose="020B0503020202020204" pitchFamily="34" charset="0"/>
              </a:rPr>
              <a:t>PADDING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48BAA8-968A-CC47-A5F2-A4BD23913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Padding es la separación entre el contenido y sus bordes.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padding es un shorhand, de:</a:t>
            </a:r>
          </a:p>
          <a:p>
            <a:pPr marL="0" indent="0">
              <a:buNone/>
            </a:pPr>
            <a:endParaRPr lang="es-MX" dirty="0"/>
          </a:p>
          <a:p>
            <a:pPr lvl="1"/>
            <a:r>
              <a:rPr lang="es-MX" dirty="0"/>
              <a:t>Padding-top</a:t>
            </a:r>
          </a:p>
          <a:p>
            <a:pPr lvl="1"/>
            <a:r>
              <a:rPr lang="es-MX" dirty="0"/>
              <a:t>padding -right</a:t>
            </a:r>
          </a:p>
          <a:p>
            <a:pPr lvl="1"/>
            <a:r>
              <a:rPr lang="es-MX" dirty="0"/>
              <a:t>padding -bottom</a:t>
            </a:r>
          </a:p>
          <a:p>
            <a:pPr lvl="1"/>
            <a:r>
              <a:rPr lang="es-MX" dirty="0"/>
              <a:t>padding -left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7597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B1D90-92F9-1045-86BA-0176CEEE5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/>
          <a:lstStyle/>
          <a:p>
            <a:r>
              <a:rPr lang="es-MX" dirty="0">
                <a:latin typeface="Avenir Next Medium" panose="020B0503020202020204" pitchFamily="34" charset="0"/>
              </a:rPr>
              <a:t>BORDER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54B6F-2322-694E-98DB-852C4C269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Border es la línea que rodea a la caja.</a:t>
            </a:r>
          </a:p>
          <a:p>
            <a:pPr marL="0" indent="0">
              <a:buNone/>
            </a:pPr>
            <a:endParaRPr lang="es-MX" sz="1600" dirty="0"/>
          </a:p>
          <a:p>
            <a:pPr marL="0" indent="0">
              <a:buNone/>
            </a:pPr>
            <a:r>
              <a:rPr lang="es-MX" dirty="0"/>
              <a:t>border es un shorthand.</a:t>
            </a:r>
          </a:p>
          <a:p>
            <a:pPr marL="0" indent="0">
              <a:buNone/>
            </a:pPr>
            <a:endParaRPr lang="es-MX" sz="1400" dirty="0"/>
          </a:p>
          <a:p>
            <a:pPr marL="0" indent="0">
              <a:buNone/>
            </a:pPr>
            <a:r>
              <a:rPr lang="es-MX" dirty="0"/>
              <a:t>Las propiedades de los borders son:</a:t>
            </a:r>
          </a:p>
          <a:p>
            <a:pPr lvl="0"/>
            <a:r>
              <a:rPr lang="es-ES" dirty="0" err="1"/>
              <a:t>Width</a:t>
            </a:r>
            <a:endParaRPr lang="es-MX" dirty="0"/>
          </a:p>
          <a:p>
            <a:pPr lvl="0"/>
            <a:r>
              <a:rPr lang="es-ES_tradnl" dirty="0" err="1"/>
              <a:t>style</a:t>
            </a:r>
            <a:endParaRPr lang="es-MX" dirty="0"/>
          </a:p>
          <a:p>
            <a:pPr lvl="0"/>
            <a:r>
              <a:rPr lang="es-ES_tradnl" dirty="0"/>
              <a:t>color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307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7FE597-01D7-E44A-BED1-877816807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s-MX" sz="8000" dirty="0">
                <a:latin typeface="Avenir Next Medium" panose="020B0503020202020204" pitchFamily="34" charset="0"/>
              </a:rPr>
              <a:t>POSITION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A236F31-26AF-F84A-A8D3-71C240AE6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s-MX" sz="2800" dirty="0">
                <a:latin typeface="Avenir Next" panose="020B0503020202020204" pitchFamily="34" charset="0"/>
              </a:rPr>
              <a:t>ATRIBUTO</a:t>
            </a:r>
            <a:endParaRPr lang="es-MX" dirty="0">
              <a:latin typeface="Avenir Next" panose="020B0503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6053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312</Words>
  <Application>Microsoft Macintosh PowerPoint</Application>
  <PresentationFormat>Panorámica</PresentationFormat>
  <Paragraphs>92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Avenir Next</vt:lpstr>
      <vt:lpstr>Avenir Next Medium</vt:lpstr>
      <vt:lpstr>Avenir Next Ultra Light</vt:lpstr>
      <vt:lpstr>Calibri</vt:lpstr>
      <vt:lpstr>Calibri Light</vt:lpstr>
      <vt:lpstr>Tema de Office</vt:lpstr>
      <vt:lpstr>CSS</vt:lpstr>
      <vt:lpstr>BOX MODEL</vt:lpstr>
      <vt:lpstr>Elementos block e inline</vt:lpstr>
      <vt:lpstr>Ejemplos</vt:lpstr>
      <vt:lpstr>Modelo de caja</vt:lpstr>
      <vt:lpstr>MARGIN</vt:lpstr>
      <vt:lpstr>PADDING</vt:lpstr>
      <vt:lpstr>BORDER</vt:lpstr>
      <vt:lpstr>POSITION</vt:lpstr>
      <vt:lpstr>Position</vt:lpstr>
      <vt:lpstr>Position Static</vt:lpstr>
      <vt:lpstr>Position Relative</vt:lpstr>
      <vt:lpstr>Position Absolute</vt:lpstr>
      <vt:lpstr>Position Fixed</vt:lpstr>
      <vt:lpstr>Position Sticky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Microsoft Office User</dc:creator>
  <cp:lastModifiedBy>Microsoft Office User</cp:lastModifiedBy>
  <cp:revision>24</cp:revision>
  <dcterms:created xsi:type="dcterms:W3CDTF">2020-09-30T06:07:16Z</dcterms:created>
  <dcterms:modified xsi:type="dcterms:W3CDTF">2021-02-25T20:53:04Z</dcterms:modified>
</cp:coreProperties>
</file>