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4" r:id="rId17"/>
    <p:sldId id="275" r:id="rId18"/>
    <p:sldId id="276" r:id="rId19"/>
    <p:sldId id="277" r:id="rId20"/>
    <p:sldId id="278" r:id="rId21"/>
  </p:sldIdLst>
  <p:sldSz cx="9906000" cy="6858000" type="A4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07D9E91-A5EA-4309-8C52-9FCFE37B6E88}" type="datetimeFigureOut">
              <a:rPr lang="fr-FR" smtClean="0"/>
              <a:t>24/02/2015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4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4750" cy="34528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738095" y="1861661"/>
            <a:ext cx="7449949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Première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application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d'un FXML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6537" y="1437737"/>
            <a:ext cx="8915400" cy="51372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FXMLLoader</a:t>
            </a:r>
            <a:r>
              <a:rPr lang="fr-FR" sz="2400" dirty="0" smtClean="0"/>
              <a:t> </a:t>
            </a:r>
            <a:r>
              <a:rPr lang="fr-FR" sz="2400" dirty="0"/>
              <a:t>est </a:t>
            </a:r>
            <a:r>
              <a:rPr lang="fr-FR" sz="2400" dirty="0" smtClean="0"/>
              <a:t>dédié </a:t>
            </a:r>
            <a:r>
              <a:rPr lang="fr-FR" sz="2400" dirty="0"/>
              <a:t>au chargement des fichiers FXML et leur transformation en arbre de composants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Ou utiliser </a:t>
            </a:r>
            <a:r>
              <a:rPr lang="fr-FR" sz="2400" dirty="0" err="1"/>
              <a:t>FXMLLoader</a:t>
            </a:r>
            <a:r>
              <a:rPr lang="fr-FR" sz="2400" dirty="0"/>
              <a:t> 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lors de l'instanciation d'un composant déclaré via FXML dans le composant parent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dans le constructeur d'un composant qui se décrit en 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675" y="560672"/>
            <a:ext cx="6835249" cy="669211"/>
          </a:xfrm>
        </p:spPr>
        <p:txBody>
          <a:bodyPr/>
          <a:lstStyle/>
          <a:p>
            <a:r>
              <a:rPr lang="fr-FR" dirty="0" smtClean="0"/>
              <a:t>Utilisation dans une application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67543" y="2451982"/>
            <a:ext cx="7560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dans la méthode </a:t>
            </a:r>
            <a:r>
              <a:rPr lang="fr-FR" sz="1200" dirty="0" err="1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</a:t>
            </a:r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au lieu d'instancier directement </a:t>
            </a:r>
            <a:r>
              <a:rPr lang="fr-FR" sz="1200" dirty="0" err="1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URL location =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getResource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zenfxapp.fxml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(location);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fxmlLoader.load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//on peut aussi récupérer une instance du contrôleur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fxmlLoader.getController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//reste du chargement de la scène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(root,400,400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547" y="126663"/>
            <a:ext cx="8123554" cy="595321"/>
          </a:xfrm>
        </p:spPr>
        <p:txBody>
          <a:bodyPr/>
          <a:lstStyle/>
          <a:p>
            <a:r>
              <a:rPr lang="fr-FR" sz="3800" dirty="0" smtClean="0"/>
              <a:t>Plusieurs utilisations possibles</a:t>
            </a:r>
            <a:endParaRPr lang="fr-FR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1" y="1461407"/>
            <a:ext cx="8780765" cy="4885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Plusieurs découpages d'application sont possibles avec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1 FXML = 1 « page »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1 FXML = 1 composant de l'application (plusieurs composants par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fichier FXML peut charger un autre fichier FXML via la balise &lt;</a:t>
            </a:r>
            <a:r>
              <a:rPr lang="fr-FR" sz="2400" dirty="0" err="1"/>
              <a:t>fxml:include</a:t>
            </a:r>
            <a:r>
              <a:rPr lang="fr-FR" sz="24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choix sont possibles pour les chargements en cascade de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Les fichiers FXML explicitent les fichiers enfants à charger (</a:t>
            </a:r>
            <a:r>
              <a:rPr lang="fr-FR" sz="2000" dirty="0" err="1"/>
              <a:t>fxml:include</a:t>
            </a:r>
            <a:r>
              <a:rPr lang="fr-FR" sz="2000" dirty="0" smtClean="0"/>
              <a:t>) : FXML First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Les contrôleurs Java définissent les FXML enfants à </a:t>
            </a:r>
            <a:r>
              <a:rPr lang="fr-FR" sz="2000" dirty="0" smtClean="0"/>
              <a:t>charger : Java First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FXML First ou Java First?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6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contrôleur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0710" y="1371600"/>
            <a:ext cx="9091120" cy="5159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Le comportement associé au FXML est défini dans une classe </a:t>
            </a:r>
            <a:r>
              <a:rPr lang="fr-FR" sz="2000" dirty="0" smtClean="0"/>
              <a:t>"Controller"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n'est pas nécessaire d'implémenter une interface /</a:t>
            </a:r>
            <a:r>
              <a:rPr lang="fr-FR" sz="2000" dirty="0" smtClean="0"/>
              <a:t> </a:t>
            </a:r>
            <a:r>
              <a:rPr lang="fr-FR" sz="2000" dirty="0"/>
              <a:t>d'hériter d'une classe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Interactions FXML / Controller via des </a:t>
            </a:r>
            <a:r>
              <a:rPr lang="fr-FR" sz="2000" dirty="0" err="1" smtClean="0"/>
              <a:t>listeners</a:t>
            </a:r>
            <a:r>
              <a:rPr lang="fr-FR" sz="2000" dirty="0" smtClean="0"/>
              <a:t> d'événements </a:t>
            </a:r>
            <a:r>
              <a:rPr lang="fr-FR" sz="2000" dirty="0"/>
              <a:t>ou des </a:t>
            </a:r>
            <a:r>
              <a:rPr lang="fr-FR" sz="2000" dirty="0" smtClean="0"/>
              <a:t>méthodes annotées</a:t>
            </a:r>
          </a:p>
          <a:p>
            <a:pPr lvl="1" indent="0">
              <a:buNone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JavaFX</a:t>
            </a:r>
            <a:r>
              <a:rPr lang="fr-FR" sz="2000" dirty="0"/>
              <a:t> effectue la liaison </a:t>
            </a:r>
            <a:r>
              <a:rPr lang="fr-FR" sz="2000" dirty="0" smtClean="0"/>
              <a:t>FXML / Controller </a:t>
            </a:r>
            <a:r>
              <a:rPr lang="fr-FR" sz="2000" dirty="0"/>
              <a:t>via réflexion sur la classe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nommage des méthodes / champs est important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d'annotations propres à </a:t>
            </a:r>
            <a:r>
              <a:rPr lang="fr-FR" sz="2000" dirty="0" err="1"/>
              <a:t>JavaFX</a:t>
            </a:r>
            <a:r>
              <a:rPr lang="fr-FR" sz="2000" dirty="0"/>
              <a:t> comme @</a:t>
            </a:r>
            <a:r>
              <a:rPr lang="fr-FR" sz="2000" dirty="0" smtClean="0"/>
              <a:t>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Impact sur la performance lors de chargements de nombreux FXML</a:t>
            </a:r>
          </a:p>
          <a:p>
            <a:pPr lvl="1" indent="0">
              <a:buNone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Il est possible de récupérer des paramètres d'exécution dans le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Exemple : un événement en </a:t>
            </a:r>
            <a:r>
              <a:rPr lang="fr-FR" sz="2000" dirty="0" smtClean="0"/>
              <a:t>paramètre</a:t>
            </a:r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 indent="0">
              <a:buNone/>
            </a:pP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 indent="0">
              <a:buNone/>
            </a:pP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		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maMethode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TotoEvent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 …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pattern MVC selon Oracle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2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d'interactions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4906761"/>
            <a:ext cx="9004829" cy="1673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</a:t>
            </a:r>
            <a:r>
              <a:rPr lang="fr-FR" sz="2200" dirty="0" smtClean="0"/>
              <a:t>n </a:t>
            </a:r>
            <a:r>
              <a:rPr lang="fr-FR" sz="2200" dirty="0"/>
              <a:t>appel de méthode </a:t>
            </a:r>
            <a:r>
              <a:rPr lang="fr-FR" sz="2200" dirty="0" smtClean="0"/>
              <a:t>est présent dans le FXML via #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La méthode en question est codée dans le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Elle prend un </a:t>
            </a:r>
            <a:r>
              <a:rPr lang="fr-FR" sz="2200" dirty="0" err="1"/>
              <a:t>ActionEvent</a:t>
            </a:r>
            <a:r>
              <a:rPr lang="fr-FR" sz="2200" dirty="0"/>
              <a:t> en </a:t>
            </a:r>
            <a:r>
              <a:rPr lang="fr-FR" sz="2200" dirty="0" smtClean="0"/>
              <a:t>paramètre</a:t>
            </a:r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Lier FXML et contrôleur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01172" y="1672925"/>
            <a:ext cx="6639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fx:controller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fxmlexample.FXMLExampleController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="http://javafx.com/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alignment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="center"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hgap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="10"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vgap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="10"&gt;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="Ok" 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="#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/&gt;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172" y="3405804"/>
            <a:ext cx="663937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FXMLExampleController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System.out.println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ZenOk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!");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6830" y="2822318"/>
            <a:ext cx="14404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Exemple.fxml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6776829" y="4138829"/>
            <a:ext cx="28443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FXMLExampleController.java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6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d'interactions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443" y="2013358"/>
            <a:ext cx="8882743" cy="4844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</a:t>
            </a:r>
            <a:r>
              <a:rPr lang="fr-FR" sz="2400" dirty="0"/>
              <a:t>est possible d'injecter des composants dans un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par son nom seul en scope public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par l'annotation @FXML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est recommandé de toujours définir </a:t>
            </a:r>
            <a:r>
              <a:rPr lang="fr-FR" sz="2000" dirty="0" smtClean="0"/>
              <a:t>l'annotation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implémentant l'interface </a:t>
            </a:r>
            <a:r>
              <a:rPr lang="fr-FR" sz="2400" dirty="0" err="1"/>
              <a:t>Initializable</a:t>
            </a:r>
            <a:r>
              <a:rPr lang="fr-FR" sz="2400" dirty="0"/>
              <a:t> de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méthode </a:t>
            </a:r>
            <a:r>
              <a:rPr lang="fr-FR" sz="2000" dirty="0" err="1"/>
              <a:t>initialize</a:t>
            </a:r>
            <a:r>
              <a:rPr lang="fr-FR" sz="2000" dirty="0"/>
              <a:t> est </a:t>
            </a:r>
            <a:r>
              <a:rPr lang="fr-FR" sz="2000" dirty="0" smtClean="0"/>
              <a:t>appelée </a:t>
            </a:r>
            <a:r>
              <a:rPr lang="fr-FR" sz="2000" dirty="0"/>
              <a:t>par </a:t>
            </a:r>
            <a:r>
              <a:rPr lang="fr-FR" sz="2000" dirty="0" err="1"/>
              <a:t>JavaFX</a:t>
            </a:r>
            <a:r>
              <a:rPr lang="fr-FR" sz="2000" dirty="0"/>
              <a:t> à la fin de la construction de la vue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On peut donc ajouter des </a:t>
            </a:r>
            <a:r>
              <a:rPr lang="fr-FR" sz="2000" dirty="0" err="1"/>
              <a:t>eventHandler</a:t>
            </a:r>
            <a:r>
              <a:rPr lang="fr-FR" sz="2000" dirty="0"/>
              <a:t> en </a:t>
            </a:r>
            <a:r>
              <a:rPr lang="fr-FR" sz="2000" dirty="0" smtClean="0"/>
              <a:t>Java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autre technique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6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d'interactions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autre technique possible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18944" y="2062759"/>
            <a:ext cx="662758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FXMLExampleController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implements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Initializable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@FXML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(URL location,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Resources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ressources)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okButton.setOnAction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System.out.println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ZenOk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!");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5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26" y="144955"/>
            <a:ext cx="7424524" cy="595321"/>
          </a:xfrm>
        </p:spPr>
        <p:txBody>
          <a:bodyPr/>
          <a:lstStyle/>
          <a:p>
            <a:r>
              <a:rPr lang="fr-FR" dirty="0" smtClean="0"/>
              <a:t>Construction par code Java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1115" y="1611086"/>
            <a:ext cx="9029699" cy="43896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Construction sans FXML, "comme en Swing"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Spécificités d'un développement purement procédural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Dynamique de l'UI plus facilement gérable en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d'interprétation au </a:t>
            </a:r>
            <a:r>
              <a:rPr lang="fr-FR" sz="2000" dirty="0" err="1"/>
              <a:t>runtime</a:t>
            </a:r>
            <a:r>
              <a:rPr lang="fr-FR" sz="2000" dirty="0"/>
              <a:t> du rendu (code entièrement compilé)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Accès à des API de bas niveau (exemple : écrire des pixels à une certaine position)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</a:t>
            </a:r>
            <a:r>
              <a:rPr lang="fr-FR" sz="2000" dirty="0" smtClean="0"/>
              <a:t>performance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Transfert de compétences aisé pour les développeurs Swing / Eclipse RCP</a:t>
            </a:r>
            <a:endParaRPr lang="fr-FR" sz="2000" dirty="0"/>
          </a:p>
          <a:p>
            <a:pPr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L'alternative procédurale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44265" y="2282767"/>
            <a:ext cx="4953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VBox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rootNode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VBox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rootNode.getChildren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().add(new Label("Hello World !"));</a:t>
            </a:r>
          </a:p>
        </p:txBody>
      </p:sp>
    </p:spTree>
    <p:extLst>
      <p:ext uri="{BB962C8B-B14F-4D97-AF65-F5344CB8AC3E}">
        <p14:creationId xmlns:p14="http://schemas.microsoft.com/office/powerpoint/2010/main" val="19270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ou Java?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69144"/>
            <a:ext cx="9004829" cy="51888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FXML permet de mieux séparer le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XML pour la vue statique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Controller Java pour les interactions et la dynamique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 FXML a quelques défauts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Coût en performance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Certaines interactions ne peuvent être décrites en déclaratif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r>
              <a:rPr lang="fr-FR" sz="2400" b="1" dirty="0"/>
              <a:t>La majorité des vues devraient donc, dans un projet, être en </a:t>
            </a:r>
            <a:r>
              <a:rPr lang="fr-FR" sz="2400" b="1" dirty="0" smtClean="0"/>
              <a:t>FXML</a:t>
            </a:r>
          </a:p>
          <a:p>
            <a:r>
              <a:rPr lang="fr-FR" sz="2400" b="1" dirty="0"/>
              <a:t>Q</a:t>
            </a:r>
            <a:r>
              <a:rPr lang="fr-FR" sz="2400" b="1" dirty="0" smtClean="0"/>
              <a:t>uelques </a:t>
            </a:r>
            <a:r>
              <a:rPr lang="fr-FR" sz="2400" b="1" dirty="0"/>
              <a:t>éléments purs Java complexes peuvent aussi être définis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Procédural versus déclaratif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déploiements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05262"/>
            <a:ext cx="3817383" cy="4430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4 modes disponibles avec des livrables différents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Gestion des mises à jour applicatives sous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Possibilité de construire un installateur suivant l'OS </a:t>
            </a:r>
            <a:r>
              <a:rPr lang="fr-FR" sz="2400" dirty="0" smtClean="0"/>
              <a:t>cible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options possibles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896355" y="973478"/>
            <a:ext cx="3694464" cy="436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69" y="1657349"/>
            <a:ext cx="4924334" cy="480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2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Ship</a:t>
            </a:r>
            <a:r>
              <a:rPr lang="fr-FR" dirty="0" smtClean="0"/>
              <a:t> </a:t>
            </a:r>
            <a:r>
              <a:rPr lang="fr-FR" dirty="0" err="1" smtClean="0"/>
              <a:t>it!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6843" y="1644242"/>
            <a:ext cx="8529157" cy="5213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mode Self-</a:t>
            </a:r>
            <a:r>
              <a:rPr lang="fr-FR" sz="2400" dirty="0" err="1"/>
              <a:t>contained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Création d'un installateur standard pour un OS donné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Inclut le JRE nécessaire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Livrable volumineux mais standard pour l'OS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Peu adapté pour des applications mises à jour fréquemment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mode Embedded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Pour lancer l'application depuis un navigateur Web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Facilite les échanges </a:t>
            </a:r>
            <a:r>
              <a:rPr lang="fr-FR" sz="2000" dirty="0" err="1"/>
              <a:t>JavaFX</a:t>
            </a:r>
            <a:r>
              <a:rPr lang="fr-FR" sz="2000" dirty="0"/>
              <a:t> / JavaScript sur une page Web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Nécessite un JRE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adapté pour une application déconnectée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4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321878" y="2407438"/>
            <a:ext cx="4950321" cy="32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697" y="132401"/>
            <a:ext cx="7904275" cy="595321"/>
          </a:xfrm>
        </p:spPr>
        <p:txBody>
          <a:bodyPr/>
          <a:lstStyle/>
          <a:p>
            <a:r>
              <a:rPr lang="fr-FR" dirty="0" smtClean="0"/>
              <a:t>Contenu d'une application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948" y="571093"/>
            <a:ext cx="6437029" cy="669211"/>
          </a:xfrm>
        </p:spPr>
        <p:txBody>
          <a:bodyPr/>
          <a:lstStyle/>
          <a:p>
            <a:r>
              <a:rPr lang="fr-FR" dirty="0" smtClean="0"/>
              <a:t>Les différents éléments nécessaires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9179" y="1494064"/>
            <a:ext cx="7371027" cy="40068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Classes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Fichiers FXML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Fichiers </a:t>
            </a:r>
            <a:r>
              <a:rPr lang="fr-FR" sz="2400" dirty="0" err="1"/>
              <a:t>properties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Fichiers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JVM 7 ou supérieur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76" y="2751364"/>
            <a:ext cx="6050238" cy="390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Ship</a:t>
            </a:r>
            <a:r>
              <a:rPr lang="fr-FR" dirty="0" smtClean="0"/>
              <a:t> </a:t>
            </a:r>
            <a:r>
              <a:rPr lang="fr-FR" dirty="0" err="1" smtClean="0"/>
              <a:t>it!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814" y="1061357"/>
            <a:ext cx="9269186" cy="54317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Mode </a:t>
            </a:r>
            <a:r>
              <a:rPr lang="fr-FR" sz="2400" dirty="0" err="1"/>
              <a:t>Standalone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Livraison d'un JAR exécutable par un JRE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Package de l'ensemble des dépendances dans un seul JAR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Package des classes applicatives dans un seul JAR + livraison des  dépendances JAR </a:t>
            </a:r>
            <a:r>
              <a:rPr lang="fr-FR" sz="2000" dirty="0" smtClean="0"/>
              <a:t>externes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mode </a:t>
            </a:r>
            <a:r>
              <a:rPr lang="fr-FR" sz="2400" dirty="0" err="1"/>
              <a:t>WebStart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sur un serveur Web pour gestion automatique des versions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toutefois le lancement de l'application en mode déconnecté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173089" y="2855793"/>
            <a:ext cx="4679106" cy="142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67" y="2855793"/>
            <a:ext cx="6222480" cy="188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0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1" y="1583872"/>
            <a:ext cx="8851521" cy="49343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Une application </a:t>
            </a:r>
            <a:r>
              <a:rPr lang="fr-FR" sz="2200" dirty="0" err="1"/>
              <a:t>JavaFX</a:t>
            </a:r>
            <a:r>
              <a:rPr lang="fr-FR" sz="2200" dirty="0"/>
              <a:t> doit étendre la classe </a:t>
            </a:r>
            <a:r>
              <a:rPr lang="fr-FR" sz="2200" dirty="0" err="1"/>
              <a:t>javafx.Application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Le démarrage se fait via une méthode statique nommée « </a:t>
            </a:r>
            <a:r>
              <a:rPr lang="fr-FR" sz="2200" dirty="0" err="1"/>
              <a:t>launch</a:t>
            </a:r>
            <a:r>
              <a:rPr lang="fr-FR" sz="2200" dirty="0"/>
              <a:t> 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Initialisation de divers paramètres propres à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méthode </a:t>
            </a:r>
            <a:r>
              <a:rPr lang="fr-FR" sz="2000" dirty="0" err="1"/>
              <a:t>launch</a:t>
            </a:r>
            <a:r>
              <a:rPr lang="fr-FR" sz="2000" dirty="0"/>
              <a:t> utilise le thread courant comme UI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La fenêtre est représentée par un objet </a:t>
            </a:r>
            <a:r>
              <a:rPr lang="fr-FR" sz="2200" dirty="0" smtClean="0"/>
              <a:t>Stage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Plusieurs Stages peuvent être gérés (</a:t>
            </a:r>
            <a:r>
              <a:rPr lang="fr-FR" sz="2000" dirty="0" err="1" smtClean="0"/>
              <a:t>popups</a:t>
            </a:r>
            <a:r>
              <a:rPr lang="fr-FR" sz="2000" dirty="0" smtClean="0"/>
              <a:t>, multi-écrans…)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Une </a:t>
            </a:r>
            <a:r>
              <a:rPr lang="fr-FR" sz="2200" dirty="0" err="1"/>
              <a:t>Scene</a:t>
            </a:r>
            <a:r>
              <a:rPr lang="fr-FR" sz="2200" dirty="0"/>
              <a:t> </a:t>
            </a:r>
            <a:r>
              <a:rPr lang="fr-FR" sz="2200" dirty="0" smtClean="0"/>
              <a:t>est affichée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Contient l'arborescence </a:t>
            </a:r>
            <a:r>
              <a:rPr lang="fr-FR" sz="2000" dirty="0"/>
              <a:t>des composants qui sont des </a:t>
            </a:r>
            <a:r>
              <a:rPr lang="fr-FR" sz="2000" dirty="0" err="1"/>
              <a:t>Nodes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Démarrer avec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2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d'application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6839" y="840921"/>
            <a:ext cx="8301318" cy="5510893"/>
          </a:xfrm>
        </p:spPr>
        <p:txBody>
          <a:bodyPr/>
          <a:lstStyle/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FirstScreen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extends Application </a:t>
            </a:r>
            <a:r>
              <a:rPr lang="en-US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@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public void start(final Stage stage) throws Exception {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Group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group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Group();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Circle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Circle();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circle.setRadius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circle.setCenterX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circle.setCenterY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group.getChildren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Rectangle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Rectangle();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rectangle.setHeight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rectangle.setWidth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group.getChildren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(rectangle);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final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(group, 1024, 768);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stage.setScene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stage.show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public static void main(final String[]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args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throws Exception {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launch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args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6512489" y="1525599"/>
            <a:ext cx="2349183" cy="224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61" y="1648063"/>
            <a:ext cx="3127177" cy="255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Scene</a:t>
            </a:r>
            <a:r>
              <a:rPr lang="fr-FR" dirty="0" smtClean="0"/>
              <a:t> Graph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1" y="1627899"/>
            <a:ext cx="8816143" cy="4195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Arbre de composants </a:t>
            </a:r>
            <a:r>
              <a:rPr lang="fr-FR" sz="2400" dirty="0" err="1"/>
              <a:t>JavaFX</a:t>
            </a:r>
            <a:r>
              <a:rPr lang="fr-FR" sz="2400" dirty="0"/>
              <a:t> avec un composant racine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Décrit le contenu d'une </a:t>
            </a:r>
            <a:r>
              <a:rPr lang="fr-FR" sz="2400" dirty="0" err="1"/>
              <a:t>Scene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Chaque élément de l'arbre est nommé « </a:t>
            </a:r>
            <a:r>
              <a:rPr lang="fr-FR" sz="2400" dirty="0" err="1"/>
              <a:t>Node</a:t>
            </a:r>
            <a:r>
              <a:rPr lang="fr-FR" sz="2400" dirty="0"/>
              <a:t> 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Chaque </a:t>
            </a:r>
            <a:r>
              <a:rPr lang="fr-FR" sz="2400" dirty="0" err="1"/>
              <a:t>Node</a:t>
            </a:r>
            <a:r>
              <a:rPr lang="fr-FR" sz="2400" dirty="0"/>
              <a:t> peut avoir des enfants (pattern composite)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Exemple 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Définir les éléments de la vue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401604" y="4329099"/>
            <a:ext cx="2653946" cy="149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7"/>
          <p:cNvSpPr>
            <a:spLocks noChangeAspect="1" noChangeArrowheads="1" noTextEdit="1"/>
          </p:cNvSpPr>
          <p:nvPr/>
        </p:nvSpPr>
        <p:spPr bwMode="auto">
          <a:xfrm>
            <a:off x="5675223" y="4280368"/>
            <a:ext cx="2709914" cy="15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04" y="4329099"/>
            <a:ext cx="3515627" cy="197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3" y="4280368"/>
            <a:ext cx="3589767" cy="201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229" y="152714"/>
            <a:ext cx="7128022" cy="595321"/>
          </a:xfrm>
        </p:spPr>
        <p:txBody>
          <a:bodyPr/>
          <a:lstStyle/>
          <a:p>
            <a:r>
              <a:rPr lang="fr-FR" sz="3600" dirty="0" smtClean="0"/>
              <a:t>Définir un écran avec FXML</a:t>
            </a:r>
            <a:endParaRPr lang="fr-FR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567543"/>
            <a:ext cx="9004829" cy="4920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Langage déclaratif de construction d'interface basé sur du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Décrit un arbre de composants (avec une racine unique)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 fichier FXML peut être chargé par la </a:t>
            </a:r>
            <a:r>
              <a:rPr lang="fr-FR" sz="2000" dirty="0" err="1"/>
              <a:t>Scene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Relié au code par un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d'encapsuler des scripts (peu utilisé et peu recommandé)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de type MVC ou MVP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Peut être conçu visuellement à l'aide de </a:t>
            </a:r>
            <a:r>
              <a:rPr lang="fr-FR" sz="2400" dirty="0" err="1"/>
              <a:t>SceneBuilder</a:t>
            </a:r>
            <a:r>
              <a:rPr lang="fr-FR" sz="2400" dirty="0"/>
              <a:t> (WYSIWYG)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abstraction intéressante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d'utilisation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582057"/>
            <a:ext cx="7371027" cy="5152572"/>
          </a:xfrm>
        </p:spPr>
        <p:txBody>
          <a:bodyPr/>
          <a:lstStyle/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fx:controller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fxmlexample.FXMLExampleController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="http://javafx.com/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fxml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alignment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="center"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hgap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="10"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vgap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="10"&gt;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&lt;padding&gt;&lt;Insets top="25" right="25" bottom="10" left="25"/&gt;&lt;/padding&gt;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Welcome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GridPane.columnSpan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="2"/&gt;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&lt;Label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="User Name:"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="1"/&gt;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="1"/&gt;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&lt;Label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:"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="2"/&gt;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="2"/&gt;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okButton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GridPane.columnSpan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="3" /&gt;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091" y="533029"/>
            <a:ext cx="7690194" cy="669211"/>
          </a:xfrm>
        </p:spPr>
        <p:txBody>
          <a:bodyPr/>
          <a:lstStyle/>
          <a:p>
            <a:r>
              <a:rPr lang="fr-FR" dirty="0" err="1" smtClean="0"/>
              <a:t>GridPane</a:t>
            </a:r>
            <a:r>
              <a:rPr lang="fr-FR" dirty="0" smtClean="0"/>
              <a:t> avec </a:t>
            </a:r>
            <a:r>
              <a:rPr lang="fr-FR" dirty="0" err="1" smtClean="0"/>
              <a:t>layout</a:t>
            </a:r>
            <a:r>
              <a:rPr lang="fr-FR" dirty="0" smtClean="0"/>
              <a:t> en </a:t>
            </a:r>
            <a:r>
              <a:rPr lang="fr-FR" dirty="0" err="1" smtClean="0"/>
              <a:t>rows</a:t>
            </a:r>
            <a:r>
              <a:rPr lang="fr-FR" dirty="0" smtClean="0"/>
              <a:t> / </a:t>
            </a:r>
            <a:r>
              <a:rPr lang="fr-FR" dirty="0" err="1" smtClean="0"/>
              <a:t>columns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6401773" y="2583543"/>
            <a:ext cx="2237259" cy="276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73" y="2583543"/>
            <a:ext cx="2965522" cy="368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1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L'outil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Builder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7698" y="518659"/>
            <a:ext cx="8262652" cy="669211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You </a:t>
            </a:r>
            <a:r>
              <a:rPr lang="fr-FR" dirty="0" err="1" smtClean="0"/>
              <a:t>See</a:t>
            </a:r>
            <a:r>
              <a:rPr lang="fr-FR" dirty="0" smtClean="0"/>
              <a:t> Is </a:t>
            </a:r>
            <a:r>
              <a:rPr lang="fr-FR" dirty="0" err="1" smtClean="0"/>
              <a:t>What</a:t>
            </a:r>
            <a:r>
              <a:rPr lang="fr-FR" dirty="0" smtClean="0"/>
              <a:t> You </a:t>
            </a:r>
            <a:r>
              <a:rPr lang="fr-FR" dirty="0" err="1" smtClean="0"/>
              <a:t>Get</a:t>
            </a:r>
            <a:r>
              <a:rPr lang="fr-FR" dirty="0" smtClean="0"/>
              <a:t> (WYSIWYG)</a:t>
            </a:r>
            <a:endParaRPr lang="fr-FR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8" y="1443916"/>
            <a:ext cx="6604908" cy="4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utiliser FXML?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25599"/>
            <a:ext cx="8710007" cy="48042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Découpler la logique d'écran de sa déclaration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maintenabilité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évolutivité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de découpage de travail avec un graphiste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FXML est central dans la mise en place de design patterns de type MVC ou MVP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avec des frameworks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FXML est évalué : il n'est pas compilé, on peut donc générer dynamiquement des vues via ce format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avantages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8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9609</TotalTime>
  <Words>1094</Words>
  <Application>Microsoft Office PowerPoint</Application>
  <PresentationFormat>Format A4 (210 x 297 mm)</PresentationFormat>
  <Paragraphs>262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2_Thème Office</vt:lpstr>
      <vt:lpstr>Présentation PowerPoint</vt:lpstr>
      <vt:lpstr>Contenu d'une application</vt:lpstr>
      <vt:lpstr>Bootstrap</vt:lpstr>
      <vt:lpstr>Exemple d'application</vt:lpstr>
      <vt:lpstr>Le Scene Graph</vt:lpstr>
      <vt:lpstr>Définir un écran avec FXML</vt:lpstr>
      <vt:lpstr>Exemple d'utilisation</vt:lpstr>
      <vt:lpstr>L'outil Scene Builder</vt:lpstr>
      <vt:lpstr>Pourquoi utiliser FXML?</vt:lpstr>
      <vt:lpstr>Chargement d'un FXML</vt:lpstr>
      <vt:lpstr>Plusieurs utilisations possibles</vt:lpstr>
      <vt:lpstr>Notion de contrôleur</vt:lpstr>
      <vt:lpstr>Exemple d'interactions</vt:lpstr>
      <vt:lpstr>Exemple d'interactions</vt:lpstr>
      <vt:lpstr>Exemple d'interactions</vt:lpstr>
      <vt:lpstr>Construction par code Java</vt:lpstr>
      <vt:lpstr>FXML ou Java?</vt:lpstr>
      <vt:lpstr>Les déploiements</vt:lpstr>
      <vt:lpstr>Ship it!</vt:lpstr>
      <vt:lpstr>Ship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369</cp:revision>
  <cp:lastPrinted>2015-02-24T22:21:58Z</cp:lastPrinted>
  <dcterms:created xsi:type="dcterms:W3CDTF">2014-10-16T12:54:57Z</dcterms:created>
  <dcterms:modified xsi:type="dcterms:W3CDTF">2015-02-24T22:24:33Z</dcterms:modified>
</cp:coreProperties>
</file>