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8" r:id="rId7"/>
    <p:sldId id="266" r:id="rId8"/>
    <p:sldId id="267" r:id="rId9"/>
    <p:sldId id="265" r:id="rId10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35219" y="1946276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Autour de</a:t>
            </a:r>
            <a:b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</a:br>
            <a:r>
              <a:rPr lang="fr-FR" sz="9600" dirty="0" err="1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JavaFX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00" y="225595"/>
            <a:ext cx="7462726" cy="595321"/>
          </a:xfrm>
        </p:spPr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plateforme ARM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79422"/>
            <a:ext cx="5417100" cy="669211"/>
          </a:xfrm>
        </p:spPr>
        <p:txBody>
          <a:bodyPr/>
          <a:lstStyle/>
          <a:p>
            <a:r>
              <a:rPr lang="fr-FR" dirty="0" smtClean="0"/>
              <a:t>Android et iOS comme cibles?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736522"/>
            <a:ext cx="8234665" cy="4680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Deux techniques répandues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JavaFX</a:t>
            </a:r>
            <a:r>
              <a:rPr lang="fr-FR" sz="2000" dirty="0" smtClean="0"/>
              <a:t> Android Ports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RoboVM</a:t>
            </a:r>
            <a:r>
              <a:rPr lang="fr-FR" sz="2000" dirty="0" smtClean="0"/>
              <a:t> iOS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Pas de support officiel par Oracle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Dans les deux cas: le livrable est un package natif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Pas de JVM Android ou iOS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Englobe la partie </a:t>
            </a:r>
            <a:r>
              <a:rPr lang="fr-FR" sz="2000" dirty="0" err="1" smtClean="0"/>
              <a:t>toolkit</a:t>
            </a:r>
            <a:r>
              <a:rPr lang="fr-FR" sz="2000" dirty="0" smtClean="0"/>
              <a:t>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livrable est donc plus volumineux qu'une application native "classique"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174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Android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02965"/>
            <a:ext cx="8381621" cy="4787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Prérequis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Android SDK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JavaFX-Dalvik</a:t>
            </a:r>
            <a:r>
              <a:rPr lang="fr-FR" sz="2000" dirty="0" smtClean="0"/>
              <a:t> </a:t>
            </a:r>
            <a:r>
              <a:rPr lang="fr-FR" sz="2000" dirty="0" err="1" smtClean="0"/>
              <a:t>runtime</a:t>
            </a:r>
            <a:r>
              <a:rPr lang="fr-FR" sz="2000" dirty="0" smtClean="0"/>
              <a:t> (port de </a:t>
            </a:r>
            <a:r>
              <a:rPr lang="fr-FR" sz="2000" dirty="0" err="1" smtClean="0"/>
              <a:t>OpenJFX</a:t>
            </a:r>
            <a:r>
              <a:rPr lang="fr-FR" sz="20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Votre application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compilée en Java 7 uniquement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Gradle</a:t>
            </a:r>
            <a:r>
              <a:rPr lang="fr-FR" sz="2000" dirty="0" smtClean="0"/>
              <a:t> pour </a:t>
            </a:r>
            <a:r>
              <a:rPr lang="fr-FR" sz="2000" dirty="0" err="1" smtClean="0"/>
              <a:t>builder</a:t>
            </a:r>
            <a:r>
              <a:rPr lang="fr-FR" sz="2000" dirty="0" smtClean="0"/>
              <a:t> le projet Android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Ant</a:t>
            </a:r>
            <a:r>
              <a:rPr lang="fr-FR" sz="2000" dirty="0" smtClean="0"/>
              <a:t> pour créer le livrable Android</a:t>
            </a:r>
          </a:p>
          <a:p>
            <a:pPr lvl="1" indent="0">
              <a:buNone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Bilan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Non support de Java 8 dans son intégralité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d'accéder aux fonctions natives d'Android depuis l'application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Promesse de réutilisation de code entre Desktop et Android tenue!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OpenJFX</a:t>
            </a:r>
            <a:r>
              <a:rPr lang="fr-FR" dirty="0" smtClean="0"/>
              <a:t> porté sur </a:t>
            </a:r>
            <a:r>
              <a:rPr lang="fr-FR" dirty="0" err="1"/>
              <a:t>D</a:t>
            </a:r>
            <a:r>
              <a:rPr lang="fr-FR" dirty="0" err="1" smtClean="0"/>
              <a:t>alvik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4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iOS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28133"/>
            <a:ext cx="8553071" cy="44277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/>
              <a:t>Prérequis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Votre application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compilée en Java 7 ou 6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Une classe "</a:t>
            </a:r>
            <a:r>
              <a:rPr lang="fr-FR" sz="2000" dirty="0" err="1" smtClean="0"/>
              <a:t>launcher</a:t>
            </a:r>
            <a:r>
              <a:rPr lang="fr-FR" sz="2000" dirty="0" smtClean="0"/>
              <a:t>" spécifique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xcode</a:t>
            </a:r>
            <a:r>
              <a:rPr lang="fr-FR" sz="2000" dirty="0" smtClean="0"/>
              <a:t> pour traduire le </a:t>
            </a:r>
            <a:r>
              <a:rPr lang="fr-FR" sz="2000" dirty="0" err="1" smtClean="0"/>
              <a:t>bytecode</a:t>
            </a:r>
            <a:r>
              <a:rPr lang="fr-FR" sz="2000" dirty="0" smtClean="0"/>
              <a:t> Java en natif ARM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RoboVM</a:t>
            </a:r>
            <a:r>
              <a:rPr lang="fr-FR" sz="2000" dirty="0" smtClean="0"/>
              <a:t> </a:t>
            </a:r>
            <a:r>
              <a:rPr lang="fr-FR" sz="2000" dirty="0" err="1" smtClean="0"/>
              <a:t>runtime</a:t>
            </a:r>
            <a:r>
              <a:rPr lang="fr-FR" sz="2000" dirty="0" smtClean="0"/>
              <a:t> et </a:t>
            </a:r>
            <a:r>
              <a:rPr lang="fr-FR" sz="2000" dirty="0" err="1" smtClean="0"/>
              <a:t>cocoatouch</a:t>
            </a:r>
            <a:r>
              <a:rPr lang="fr-FR" sz="2000" dirty="0" smtClean="0"/>
              <a:t> dans les dépendances du projet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Maven</a:t>
            </a:r>
            <a:r>
              <a:rPr lang="fr-FR" sz="2000" dirty="0" smtClean="0"/>
              <a:t> pour construire le livrable iOS via </a:t>
            </a:r>
            <a:r>
              <a:rPr lang="fr-FR" sz="2000" dirty="0" err="1" smtClean="0"/>
              <a:t>robovm-maven</a:t>
            </a:r>
            <a:r>
              <a:rPr lang="fr-FR" sz="2000" dirty="0" smtClean="0"/>
              <a:t> plugin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 smtClean="0"/>
              <a:t>RoboVM</a:t>
            </a:r>
            <a:r>
              <a:rPr lang="fr-FR" sz="2200" dirty="0" smtClean="0"/>
              <a:t> utilise des bindings spéciaux "Java to Objective-C"</a:t>
            </a:r>
            <a:endParaRPr lang="fr-FR" sz="22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Java 8 (mais pas de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8 fourni par </a:t>
            </a:r>
            <a:r>
              <a:rPr lang="fr-FR" sz="2000" dirty="0" err="1" smtClean="0"/>
              <a:t>OpenJFX</a:t>
            </a:r>
            <a:r>
              <a:rPr lang="fr-FR" sz="20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Code natif produit optimisé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Utilise LLVM comme compilateur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RoboVM</a:t>
            </a:r>
            <a:r>
              <a:rPr lang="fr-FR" dirty="0" smtClean="0"/>
              <a:t> à la rescousse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7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iOS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44241"/>
            <a:ext cx="8487757" cy="42177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Avantages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</a:t>
            </a:r>
            <a:r>
              <a:rPr lang="fr-FR" sz="2000" dirty="0" err="1" smtClean="0"/>
              <a:t>RoboVM</a:t>
            </a:r>
            <a:r>
              <a:rPr lang="fr-FR" sz="2000" dirty="0" smtClean="0"/>
              <a:t>: un acteur important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Réutilisation de code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d'appeler des fonctions 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Problématiques spécifiques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Appeler des fonctions natives est long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Complexifie le </a:t>
            </a:r>
            <a:r>
              <a:rPr lang="fr-FR" sz="2000" dirty="0" err="1" smtClean="0"/>
              <a:t>build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est aussi possible d'utiliser </a:t>
            </a:r>
            <a:r>
              <a:rPr lang="fr-FR" sz="2000" dirty="0" err="1" smtClean="0"/>
              <a:t>RoboVM</a:t>
            </a:r>
            <a:r>
              <a:rPr lang="fr-FR" sz="2000" dirty="0" smtClean="0"/>
              <a:t> pour faire des UI natives: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est-il pertinent sur une cible iOS / Android uniquement?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8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N-tiers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35854"/>
            <a:ext cx="7371027" cy="4170553"/>
          </a:xfrm>
        </p:spPr>
        <p:txBody>
          <a:bodyPr/>
          <a:lstStyle/>
          <a:p>
            <a:r>
              <a:rPr lang="fr-FR" sz="2400" dirty="0"/>
              <a:t>Il peut être intéressant d'avoir un </a:t>
            </a:r>
            <a:r>
              <a:rPr lang="fr-FR" sz="2400" dirty="0" err="1"/>
              <a:t>framework</a:t>
            </a:r>
            <a:r>
              <a:rPr lang="fr-FR" sz="2400" dirty="0"/>
              <a:t> pour faciliter les synchronisations avec un serveur distant des données dans un mode distribué (comme Granite)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28" y="3479712"/>
            <a:ext cx="7437240" cy="26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Granite Data Services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416" y="1704531"/>
            <a:ext cx="8384720" cy="45819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Framework d'intégration serveur pour </a:t>
            </a:r>
            <a:r>
              <a:rPr lang="fr-FR" sz="2200" dirty="0" err="1"/>
              <a:t>JavaFX</a:t>
            </a:r>
            <a:r>
              <a:rPr lang="fr-FR" sz="2200" dirty="0"/>
              <a:t>, Android et </a:t>
            </a:r>
            <a:r>
              <a:rPr lang="fr-FR" sz="2200" dirty="0" smtClean="0"/>
              <a:t>Flex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Permet de faciliter les échanges avec un serveur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Spring</a:t>
            </a:r>
            <a:r>
              <a:rPr lang="fr-FR" sz="2000" dirty="0"/>
              <a:t> + </a:t>
            </a:r>
            <a:r>
              <a:rPr lang="fr-FR" sz="2000" dirty="0" err="1"/>
              <a:t>Hibernate</a:t>
            </a:r>
            <a:r>
              <a:rPr lang="fr-FR" sz="2000" dirty="0"/>
              <a:t> côté serveur ou EJB3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Sérialisation des entités vers le client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Messaging via </a:t>
            </a:r>
            <a:r>
              <a:rPr lang="en-US" sz="2000" dirty="0" err="1"/>
              <a:t>WebSockets</a:t>
            </a:r>
            <a:r>
              <a:rPr lang="en-US" sz="2000" dirty="0"/>
              <a:t> compatible JMS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Génération de classes avec </a:t>
            </a:r>
            <a:r>
              <a:rPr lang="fr-FR" sz="2000" dirty="0" err="1"/>
              <a:t>Property</a:t>
            </a:r>
            <a:r>
              <a:rPr lang="fr-FR" sz="2000" dirty="0"/>
              <a:t> (compatibles </a:t>
            </a:r>
            <a:r>
              <a:rPr lang="fr-FR" sz="2000" dirty="0" err="1"/>
              <a:t>databinding</a:t>
            </a:r>
            <a:r>
              <a:rPr lang="fr-F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Version simple gratuite open </a:t>
            </a:r>
            <a:r>
              <a:rPr lang="fr-FR" sz="2200" dirty="0" smtClean="0"/>
              <a:t>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Version payante complète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614" y="558314"/>
            <a:ext cx="6925361" cy="669211"/>
          </a:xfrm>
        </p:spPr>
        <p:txBody>
          <a:bodyPr/>
          <a:lstStyle/>
          <a:p>
            <a:r>
              <a:rPr lang="fr-FR" dirty="0" smtClean="0"/>
              <a:t>Framework complet orienté 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9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Granite Data Services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8436" y="1669410"/>
            <a:ext cx="8476821" cy="4739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Avantages de la solution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Payload</a:t>
            </a:r>
            <a:r>
              <a:rPr lang="fr-FR" sz="2000" dirty="0"/>
              <a:t> très compact (</a:t>
            </a:r>
            <a:r>
              <a:rPr lang="fr-FR" sz="2000" dirty="0" err="1"/>
              <a:t>marshalling</a:t>
            </a:r>
            <a:r>
              <a:rPr lang="fr-FR" sz="2000" dirty="0"/>
              <a:t> JMF ou AMF)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Possibilités d'architecture real-time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Multi-supports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poussée des solutions JEE / </a:t>
            </a:r>
            <a:r>
              <a:rPr lang="fr-FR" sz="2000" dirty="0" err="1"/>
              <a:t>Spring</a:t>
            </a:r>
            <a:r>
              <a:rPr lang="fr-FR" sz="2000" dirty="0"/>
              <a:t> / </a:t>
            </a:r>
            <a:r>
              <a:rPr lang="fr-FR" sz="2000" dirty="0" err="1"/>
              <a:t>Hibernate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facile à une usine logicielle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Framework MVP côté </a:t>
            </a:r>
            <a:r>
              <a:rPr lang="fr-FR" sz="2000" dirty="0" err="1"/>
              <a:t>JavaFX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L'utilisation de Granite est très profitable si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Mode connecté &gt;&gt; Mode déconnecté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Stack</a:t>
            </a:r>
            <a:r>
              <a:rPr lang="fr-FR" sz="2000" dirty="0"/>
              <a:t> technique Java importante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paiement de la licence Granite est possible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0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alternatifs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78466"/>
            <a:ext cx="8504086" cy="46468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GroovyFX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Utilisé à la place de FXML en mode compilé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possible avec Griffon (</a:t>
            </a:r>
            <a:r>
              <a:rPr lang="fr-FR" sz="2000" dirty="0" err="1" smtClean="0"/>
              <a:t>Grails</a:t>
            </a:r>
            <a:r>
              <a:rPr lang="fr-FR" sz="2000" dirty="0" smtClean="0"/>
              <a:t> pour </a:t>
            </a:r>
            <a:r>
              <a:rPr lang="fr-FR" sz="2000" dirty="0" err="1" smtClean="0"/>
              <a:t>frontend</a:t>
            </a:r>
            <a:r>
              <a:rPr lang="fr-FR" sz="2000" dirty="0" smtClean="0"/>
              <a:t> </a:t>
            </a:r>
            <a:r>
              <a:rPr lang="fr-FR" sz="2000" dirty="0" err="1" smtClean="0"/>
              <a:t>JavaFX</a:t>
            </a:r>
            <a:r>
              <a:rPr lang="fr-FR" sz="2000" dirty="0" smtClean="0"/>
              <a:t>)</a:t>
            </a:r>
          </a:p>
          <a:p>
            <a:pPr lvl="1" indent="0">
              <a:buNone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ScalaFX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Utilisé à la place de FXML en mode compilé</a:t>
            </a:r>
          </a:p>
          <a:p>
            <a:pPr lvl="1" indent="0">
              <a:buNone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FXGraph</a:t>
            </a:r>
            <a:r>
              <a:rPr lang="fr-FR" sz="2400" dirty="0" smtClean="0"/>
              <a:t> + </a:t>
            </a:r>
            <a:r>
              <a:rPr lang="fr-FR" sz="2400" dirty="0" err="1" smtClean="0"/>
              <a:t>XTend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dans E(fx)</a:t>
            </a:r>
            <a:r>
              <a:rPr lang="fr-FR" sz="2000" dirty="0" err="1" smtClean="0"/>
              <a:t>clipse</a:t>
            </a:r>
            <a:r>
              <a:rPr lang="fr-FR" sz="2000" dirty="0" smtClean="0"/>
              <a:t> native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FXGraph</a:t>
            </a:r>
            <a:r>
              <a:rPr lang="fr-FR" sz="2000" dirty="0" smtClean="0"/>
              <a:t> remplace FXML en mode interprété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Compilation possible de FXML / </a:t>
            </a:r>
            <a:r>
              <a:rPr lang="fr-FR" sz="2000" dirty="0" err="1" smtClean="0"/>
              <a:t>FXGraph</a:t>
            </a:r>
            <a:r>
              <a:rPr lang="fr-FR" sz="2000" dirty="0" smtClean="0"/>
              <a:t> (plugin instable en alpha)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 nombreux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1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17480</TotalTime>
  <Words>495</Words>
  <Application>Microsoft Office PowerPoint</Application>
  <PresentationFormat>Format A4 (210 x 297 mm)</PresentationFormat>
  <Paragraphs>95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2_Thème Office</vt:lpstr>
      <vt:lpstr>Présentation PowerPoint</vt:lpstr>
      <vt:lpstr>JavaFX sur plateforme ARM</vt:lpstr>
      <vt:lpstr>JavaFX sur Android</vt:lpstr>
      <vt:lpstr>JavaFX sur iOS</vt:lpstr>
      <vt:lpstr>JavaFX sur iOS</vt:lpstr>
      <vt:lpstr>Architecture N-tiers</vt:lpstr>
      <vt:lpstr>Granite Data Services</vt:lpstr>
      <vt:lpstr>Granite Data Services</vt:lpstr>
      <vt:lpstr>Langages alternatifs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516</cp:revision>
  <dcterms:created xsi:type="dcterms:W3CDTF">2014-10-16T12:54:57Z</dcterms:created>
  <dcterms:modified xsi:type="dcterms:W3CDTF">2015-02-25T00:54:33Z</dcterms:modified>
</cp:coreProperties>
</file>