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120269" y="1946275"/>
            <a:ext cx="9169168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Intégration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avec Swing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+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Fusion des threads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Encore </a:t>
            </a:r>
            <a:r>
              <a:rPr lang="fr-FR" sz="2400" dirty="0" smtClean="0"/>
              <a:t>expérimental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Activable via une propriété JVM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510882" y="3759995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Djavafx.embed.singleThread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endParaRPr lang="fr-FR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Intégrer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Dans une application Swing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752600"/>
            <a:ext cx="9072033" cy="40538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Possible via le composant Swing </a:t>
            </a:r>
            <a:r>
              <a:rPr lang="fr-FR" sz="2400" dirty="0" err="1"/>
              <a:t>JFXPanel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côté Swing</a:t>
            </a:r>
          </a:p>
          <a:p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654480" y="325005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//dans l'EDT (thread Swing)</a:t>
            </a:r>
          </a:p>
          <a:p>
            <a:pPr marR="0"/>
            <a:r>
              <a:rPr lang="nn-NO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JFrame frame = new JFrame("Zenika");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JFXPanel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fxPanel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JFXPanel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frame.add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fxPanel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frame.setSize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(300, 200);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frame.setVisible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frame.setDefaultCloseOperation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JFrame.EXIT_ON_CLOSE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321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Intégrer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Dans une application Swing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2509" y="1557792"/>
            <a:ext cx="9072033" cy="39776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côté </a:t>
            </a:r>
            <a:r>
              <a:rPr lang="fr-FR" sz="2400" dirty="0" err="1"/>
              <a:t>JavaFX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2088461" y="2211411"/>
            <a:ext cx="103399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//initialiser la scène dans l'AT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Platform.runLater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//créer le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SceneGraph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Group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 Group();</a:t>
            </a: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	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Scene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 Scene(root,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Color.WHITE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en-US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text.setText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("Formation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!");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root.getChildren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ajouter la scène dans Swing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fxPanel.setScene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29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</a:t>
            </a:r>
            <a:r>
              <a:rPr lang="fr-FR" dirty="0" smtClean="0"/>
              <a:t>et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 threads et des problèmes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2210718"/>
            <a:ext cx="11082866" cy="35956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Attention : Swing et </a:t>
            </a:r>
            <a:r>
              <a:rPr lang="fr-FR" sz="2400" dirty="0" err="1"/>
              <a:t>JavaFX</a:t>
            </a:r>
            <a:r>
              <a:rPr lang="fr-FR" sz="2400" dirty="0"/>
              <a:t> ont tous les deux leurs threads </a:t>
            </a:r>
            <a:r>
              <a:rPr lang="fr-FR" sz="2400" dirty="0" smtClean="0"/>
              <a:t>dédiés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Chacun s'attend à ce que le code touchant à l'IHM soit exécuté dans son </a:t>
            </a:r>
            <a:r>
              <a:rPr lang="fr-FR" sz="2000" dirty="0" smtClean="0"/>
              <a:t>thread	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Envelopper les appels d'un GUI Thread à un autre via des instances d'objet </a:t>
            </a:r>
            <a:r>
              <a:rPr lang="fr-FR" sz="2000" dirty="0" err="1" smtClean="0"/>
              <a:t>Runnable</a:t>
            </a:r>
            <a:r>
              <a:rPr lang="fr-FR" sz="2000" dirty="0" smtClean="0"/>
              <a:t> soumises aux méthodes dédiées de chaque </a:t>
            </a:r>
            <a:r>
              <a:rPr lang="fr-FR" sz="2000" dirty="0" err="1" smtClean="0"/>
              <a:t>framework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interactions entre Swing et </a:t>
            </a:r>
            <a:r>
              <a:rPr lang="fr-FR" sz="2400" dirty="0" err="1" smtClean="0"/>
              <a:t>JavaFX</a:t>
            </a:r>
            <a:r>
              <a:rPr lang="fr-FR" sz="2400" dirty="0" smtClean="0"/>
              <a:t> apportent donc beaucoup de "boiler-plate code"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136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</a:t>
            </a:r>
            <a:r>
              <a:rPr lang="fr-FR" dirty="0" smtClean="0"/>
              <a:t>et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Manipuler les </a:t>
            </a:r>
            <a:r>
              <a:rPr lang="fr-FR" dirty="0" smtClean="0"/>
              <a:t>threads de chacun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647825"/>
            <a:ext cx="11082866" cy="41585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EDT pour Swing (non vérifié à l'exécution)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AT pour </a:t>
            </a:r>
            <a:r>
              <a:rPr lang="fr-FR" sz="2400" dirty="0" err="1"/>
              <a:t>JavaFX</a:t>
            </a:r>
            <a:r>
              <a:rPr lang="fr-FR" sz="2400" dirty="0"/>
              <a:t> (vérifié à l'exécution)</a:t>
            </a:r>
          </a:p>
          <a:p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469860" y="2115349"/>
            <a:ext cx="7958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SwingUtilities.invokeLater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//...mon traitement qui impacte Swing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8583" y="4796602"/>
            <a:ext cx="8501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Platform.runLater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//...mon traitement qui impacte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Swing dans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Introduction au </a:t>
            </a:r>
            <a:r>
              <a:rPr lang="fr-FR" dirty="0" err="1" smtClean="0"/>
              <a:t>SwingNode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2066925"/>
            <a:ext cx="11082866" cy="37394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Depuis Java </a:t>
            </a:r>
            <a:r>
              <a:rPr lang="fr-FR" sz="2400" dirty="0"/>
              <a:t>SE 8</a:t>
            </a:r>
            <a:r>
              <a:rPr lang="fr-FR" sz="2400" dirty="0" smtClean="0"/>
              <a:t>, </a:t>
            </a:r>
            <a:r>
              <a:rPr lang="fr-FR" sz="2400" dirty="0"/>
              <a:t>on peut faire l'inverse et introduire des composants Swing dans une partie du </a:t>
            </a:r>
            <a:r>
              <a:rPr lang="fr-FR" sz="2400" dirty="0" err="1"/>
              <a:t>SceneGraph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SwingNode</a:t>
            </a:r>
            <a:r>
              <a:rPr lang="fr-FR" sz="2400" dirty="0"/>
              <a:t> est une </a:t>
            </a:r>
            <a:r>
              <a:rPr lang="fr-FR" sz="2400" dirty="0" err="1"/>
              <a:t>Node</a:t>
            </a:r>
            <a:r>
              <a:rPr lang="fr-FR" sz="2400" dirty="0"/>
              <a:t> dans laquelle on peut afficher un </a:t>
            </a:r>
            <a:r>
              <a:rPr lang="fr-FR" sz="2400" dirty="0" err="1"/>
              <a:t>JComponent</a:t>
            </a:r>
            <a:r>
              <a:rPr lang="fr-FR" sz="2400" dirty="0"/>
              <a:t>, via la méthode </a:t>
            </a:r>
            <a:r>
              <a:rPr lang="fr-FR" sz="2400" dirty="0" err="1"/>
              <a:t>setContent</a:t>
            </a:r>
            <a:r>
              <a:rPr lang="fr-FR" sz="2400" dirty="0"/>
              <a:t>(</a:t>
            </a:r>
            <a:r>
              <a:rPr lang="fr-FR" sz="2400" dirty="0" err="1"/>
              <a:t>JComponent</a:t>
            </a:r>
            <a:r>
              <a:rPr lang="fr-FR" sz="2400" dirty="0"/>
              <a:t> swing)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De la même manière, attention au choix du thread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EDT Swing ou AT </a:t>
            </a:r>
            <a:r>
              <a:rPr lang="fr-FR" sz="2000" dirty="0" err="1"/>
              <a:t>JavaFX</a:t>
            </a:r>
            <a:r>
              <a:rPr lang="fr-FR" sz="2000" dirty="0"/>
              <a:t> suivant les composants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setContent</a:t>
            </a:r>
            <a:r>
              <a:rPr lang="fr-FR" sz="2000" dirty="0"/>
              <a:t> de </a:t>
            </a:r>
            <a:r>
              <a:rPr lang="fr-FR" sz="2000" dirty="0" err="1"/>
              <a:t>SwingNode</a:t>
            </a:r>
            <a:r>
              <a:rPr lang="fr-FR" sz="2000" dirty="0"/>
              <a:t> peut être invoqué de l'EDT comme de l'AT est représente une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146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SwingNode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991643"/>
            <a:ext cx="11082866" cy="35956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suffit d'ajouter ce composant </a:t>
            </a:r>
            <a:r>
              <a:rPr lang="fr-FR" sz="2400" dirty="0" err="1"/>
              <a:t>JavaFX</a:t>
            </a:r>
            <a:r>
              <a:rPr lang="fr-FR" sz="2400" dirty="0"/>
              <a:t> au </a:t>
            </a:r>
            <a:r>
              <a:rPr lang="fr-FR" sz="2400" dirty="0" err="1"/>
              <a:t>Scene</a:t>
            </a:r>
            <a:r>
              <a:rPr lang="fr-FR" sz="2400" dirty="0"/>
              <a:t>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Celui-ci accepte des composants enfants de type Swing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498548" y="3532069"/>
            <a:ext cx="84759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</a:t>
            </a:r>
            <a:r>
              <a:rPr lang="en-US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</a:t>
            </a:r>
            <a:r>
              <a:rPr lang="en-US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en-US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en-US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</a:t>
            </a:r>
            <a:r>
              <a:rPr lang="en-US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en-US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swingNode.setContent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JLabel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("Swing !");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StackPane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pane = 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StackPane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pane.getChildren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stage.setScene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(pane, 250, 150));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stage.show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+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Les avantages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Utilisation de Swing côté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Permet de réutiliser des composants personnalisés existants en attendant de les migrer vers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Certaines librairies Java ne fonctionnent qu'avec Swing et n'ont pas encore d'équivalent en </a:t>
            </a:r>
            <a:r>
              <a:rPr lang="fr-FR" sz="2000" dirty="0" err="1"/>
              <a:t>JavaFX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Utilisation de </a:t>
            </a:r>
            <a:r>
              <a:rPr lang="fr-FR" sz="2400" dirty="0" err="1"/>
              <a:t>JavaFX</a:t>
            </a:r>
            <a:r>
              <a:rPr lang="fr-FR" sz="2400" dirty="0"/>
              <a:t> côté Swing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Permet d'utiliser de nouveaux composants intéressants comme </a:t>
            </a:r>
            <a:r>
              <a:rPr lang="fr-FR" sz="2000" dirty="0" err="1"/>
              <a:t>WebView</a:t>
            </a:r>
            <a:r>
              <a:rPr lang="fr-FR" sz="2000" dirty="0"/>
              <a:t> ou </a:t>
            </a:r>
            <a:r>
              <a:rPr lang="fr-FR" sz="2000" dirty="0" err="1"/>
              <a:t>Canvas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Initier une migration vers </a:t>
            </a:r>
            <a:r>
              <a:rPr lang="fr-FR" sz="2000" dirty="0" err="1"/>
              <a:t>JavaFX</a:t>
            </a:r>
            <a:r>
              <a:rPr lang="fr-FR" sz="2000" dirty="0"/>
              <a:t> en douceur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362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+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Les inconvénients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2210718"/>
            <a:ext cx="11082866" cy="3595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La bonne gestion des threads est ardue et verbeuse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L'EDT et l'AT en Java FX 8 (livré avec Java SE 8) on été fusionnés pour plus de facilité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Architecture hétérogène pouvant entrainer une perte de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Est-ce durable ? Cet assemblage fonctionnera t-il dans les prochaines versions de Java / </a:t>
            </a:r>
            <a:r>
              <a:rPr lang="fr-FR" sz="2400" dirty="0" err="1"/>
              <a:t>JavaFX</a:t>
            </a:r>
            <a:r>
              <a:rPr lang="fr-FR" sz="2400" dirty="0"/>
              <a:t> / Swing / JVM 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331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11697</TotalTime>
  <Words>356</Words>
  <Application>Microsoft Office PowerPoint</Application>
  <PresentationFormat>Widescreen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Intégrer JavaFX</vt:lpstr>
      <vt:lpstr>Intégrer JavaFX</vt:lpstr>
      <vt:lpstr>JavaFX et Swing</vt:lpstr>
      <vt:lpstr>JavaFX et Swing</vt:lpstr>
      <vt:lpstr>Swing dans JavaFX</vt:lpstr>
      <vt:lpstr>SwingNode</vt:lpstr>
      <vt:lpstr>JavaFX + Swing</vt:lpstr>
      <vt:lpstr>JavaFX + Swing</vt:lpstr>
      <vt:lpstr>JavaFX + Swing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458</cp:revision>
  <dcterms:created xsi:type="dcterms:W3CDTF">2014-10-16T12:54:57Z</dcterms:created>
  <dcterms:modified xsi:type="dcterms:W3CDTF">2014-12-03T16:19:28Z</dcterms:modified>
</cp:coreProperties>
</file>