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76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24/02/2015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547245" y="1618380"/>
            <a:ext cx="7531441" cy="43090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72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Développer une application de gestion</a:t>
            </a:r>
          </a:p>
          <a:p>
            <a:pPr algn="l"/>
            <a:r>
              <a:rPr lang="fr-FR" sz="72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avec JAVAFX 8 </a:t>
            </a:r>
            <a:endParaRPr lang="fr-FR" sz="72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formation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journée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8750" y="2775856"/>
            <a:ext cx="6843449" cy="30305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Présentation de </a:t>
            </a:r>
            <a:r>
              <a:rPr lang="fr-FR" dirty="0" err="1" smtClean="0"/>
              <a:t>JavaFX</a:t>
            </a:r>
            <a:r>
              <a:rPr lang="fr-FR" dirty="0" smtClean="0"/>
              <a:t>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Première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Composants et </a:t>
            </a:r>
            <a:r>
              <a:rPr lang="fr-FR" dirty="0" err="1" smtClean="0"/>
              <a:t>layouts</a:t>
            </a: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 smtClean="0"/>
              <a:t>Databinding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4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formation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journée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6093" y="2751364"/>
            <a:ext cx="6876106" cy="30550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Enrichir vos 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Animation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Concurrence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Les événements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0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formation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 smtClean="0"/>
              <a:t>ème</a:t>
            </a:r>
            <a:r>
              <a:rPr lang="fr-FR" dirty="0" smtClean="0"/>
              <a:t> journée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63436" y="2784020"/>
            <a:ext cx="6908763" cy="30223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Intégration avec Swing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Architectures avancées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Tests et outils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Autour de </a:t>
            </a:r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8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7760</TotalTime>
  <Words>69</Words>
  <Application>Microsoft Office PowerPoint</Application>
  <PresentationFormat>Format A4 (210 x 297 mm)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2_Thème Office</vt:lpstr>
      <vt:lpstr>Présentation PowerPoint</vt:lpstr>
      <vt:lpstr>Plan de formation</vt:lpstr>
      <vt:lpstr>Plan de formation</vt:lpstr>
      <vt:lpstr>Plan de 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316</cp:revision>
  <dcterms:created xsi:type="dcterms:W3CDTF">2014-10-16T12:54:57Z</dcterms:created>
  <dcterms:modified xsi:type="dcterms:W3CDTF">2015-02-24T21:58:12Z</dcterms:modified>
</cp:coreProperties>
</file>