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68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>
      <p:ext uri="{19B8F6BF-5375-455C-9EA6-DF929625EA0E}">
        <p15:presenceInfo xmlns:p15="http://schemas.microsoft.com/office/powerpoint/2012/main" userId="1225e2e3e9b4a3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1164167"/>
            <a:ext cx="728133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33312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76968"/>
            <a:ext cx="12418649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2384437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2401543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800005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14398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418649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" y="6350919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3120269" y="1946275"/>
            <a:ext cx="9169168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Autour de</a:t>
            </a:r>
            <a:b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</a:br>
            <a:r>
              <a:rPr lang="fr-FR" sz="9600" dirty="0" err="1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JavaFX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sur plateforme ARM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Android et iOS comme cibles?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09134" y="1736521"/>
            <a:ext cx="11082866" cy="51214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Deux techniques </a:t>
            </a:r>
            <a:r>
              <a:rPr lang="fr-FR" sz="2400" dirty="0" smtClean="0"/>
              <a:t>répandues</a:t>
            </a:r>
            <a:endParaRPr lang="fr-FR" sz="24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JavaFX</a:t>
            </a:r>
            <a:r>
              <a:rPr lang="fr-FR" sz="2000" dirty="0" smtClean="0"/>
              <a:t> Android </a:t>
            </a:r>
            <a:r>
              <a:rPr lang="fr-FR" sz="2000" dirty="0" smtClean="0"/>
              <a:t>Ports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RoboVM</a:t>
            </a:r>
            <a:r>
              <a:rPr lang="fr-FR" sz="2000" dirty="0" smtClean="0"/>
              <a:t> iOS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Pas de support officiel par Oracle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Dans les deux cas: le livrable est un package natif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Pas de JVM Android ou iOS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Englobe la partie </a:t>
            </a:r>
            <a:r>
              <a:rPr lang="fr-FR" sz="2000" dirty="0" err="1" smtClean="0"/>
              <a:t>toolkit</a:t>
            </a:r>
            <a:r>
              <a:rPr lang="fr-FR" sz="2000" dirty="0" smtClean="0"/>
              <a:t> </a:t>
            </a:r>
            <a:r>
              <a:rPr lang="fr-FR" sz="2000" dirty="0" err="1" smtClean="0"/>
              <a:t>JavaFX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 livrable est donc plus volumineux qu'une application native "classique"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174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sur Android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702965"/>
            <a:ext cx="10920679" cy="49075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Prérequis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Android SDK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JavaFX-Dalvik</a:t>
            </a:r>
            <a:r>
              <a:rPr lang="fr-FR" sz="2000" dirty="0" smtClean="0"/>
              <a:t> </a:t>
            </a:r>
            <a:r>
              <a:rPr lang="fr-FR" sz="2000" dirty="0" err="1" smtClean="0"/>
              <a:t>runtime</a:t>
            </a:r>
            <a:r>
              <a:rPr lang="fr-FR" sz="2000" dirty="0" smtClean="0"/>
              <a:t> (port de </a:t>
            </a:r>
            <a:r>
              <a:rPr lang="fr-FR" sz="2000" dirty="0" err="1" smtClean="0"/>
              <a:t>OpenJFX</a:t>
            </a:r>
            <a:r>
              <a:rPr lang="fr-FR" sz="2000" dirty="0" smtClean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Votre application </a:t>
            </a:r>
            <a:r>
              <a:rPr lang="fr-FR" sz="2000" dirty="0" err="1" smtClean="0"/>
              <a:t>JavaFX</a:t>
            </a:r>
            <a:r>
              <a:rPr lang="fr-FR" sz="2000" dirty="0" smtClean="0"/>
              <a:t> compilée en Java 7 uniquement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Gradle</a:t>
            </a:r>
            <a:r>
              <a:rPr lang="fr-FR" sz="2000" dirty="0" smtClean="0"/>
              <a:t> pour </a:t>
            </a:r>
            <a:r>
              <a:rPr lang="fr-FR" sz="2000" dirty="0" err="1" smtClean="0"/>
              <a:t>builder</a:t>
            </a:r>
            <a:r>
              <a:rPr lang="fr-FR" sz="2000" dirty="0" smtClean="0"/>
              <a:t> le projet Android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Ant</a:t>
            </a:r>
            <a:r>
              <a:rPr lang="fr-FR" sz="2000" dirty="0" smtClean="0"/>
              <a:t> pour créer le livrable Android</a:t>
            </a:r>
          </a:p>
          <a:p>
            <a:pPr lvl="1" indent="0">
              <a:buNone/>
            </a:pPr>
            <a:endParaRPr lang="fr-F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Bilan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Non support de Java 8 dans son intégralité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Possibilité d'accéder aux fonctions natives d'Android depuis l'application </a:t>
            </a:r>
            <a:r>
              <a:rPr lang="fr-FR" sz="2000" dirty="0" err="1" smtClean="0"/>
              <a:t>JavaFX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Promesse de réutilisation de code entre Desktop et Android tenue!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OpenJFX</a:t>
            </a:r>
            <a:r>
              <a:rPr lang="fr-FR" dirty="0" smtClean="0"/>
              <a:t> porté sur </a:t>
            </a:r>
            <a:r>
              <a:rPr lang="fr-FR" dirty="0" err="1"/>
              <a:t>D</a:t>
            </a:r>
            <a:r>
              <a:rPr lang="fr-FR" dirty="0" err="1" smtClean="0"/>
              <a:t>alvik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4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sur iOS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728131"/>
            <a:ext cx="10685787" cy="48152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Prérequis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Votre application </a:t>
            </a:r>
            <a:r>
              <a:rPr lang="fr-FR" sz="2000" dirty="0" err="1" smtClean="0"/>
              <a:t>JavaFX</a:t>
            </a:r>
            <a:r>
              <a:rPr lang="fr-FR" sz="2000" dirty="0" smtClean="0"/>
              <a:t> compilée en Java 7 ou 6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Une classe "</a:t>
            </a:r>
            <a:r>
              <a:rPr lang="fr-FR" sz="2000" dirty="0" err="1" smtClean="0"/>
              <a:t>launcher</a:t>
            </a:r>
            <a:r>
              <a:rPr lang="fr-FR" sz="2000" dirty="0" smtClean="0"/>
              <a:t>" spécifique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xcode</a:t>
            </a:r>
            <a:r>
              <a:rPr lang="fr-FR" sz="2000" dirty="0" smtClean="0"/>
              <a:t> pour traduire le </a:t>
            </a:r>
            <a:r>
              <a:rPr lang="fr-FR" sz="2000" dirty="0" err="1" smtClean="0"/>
              <a:t>bytecode</a:t>
            </a:r>
            <a:r>
              <a:rPr lang="fr-FR" sz="2000" dirty="0" smtClean="0"/>
              <a:t> Java en natif ARM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RoboVM</a:t>
            </a:r>
            <a:r>
              <a:rPr lang="fr-FR" sz="2000" dirty="0" smtClean="0"/>
              <a:t> </a:t>
            </a:r>
            <a:r>
              <a:rPr lang="fr-FR" sz="2000" dirty="0" err="1" smtClean="0"/>
              <a:t>runtime</a:t>
            </a:r>
            <a:r>
              <a:rPr lang="fr-FR" sz="2000" dirty="0" smtClean="0"/>
              <a:t> et </a:t>
            </a:r>
            <a:r>
              <a:rPr lang="fr-FR" sz="2000" dirty="0" err="1" smtClean="0"/>
              <a:t>cocoatouch</a:t>
            </a:r>
            <a:r>
              <a:rPr lang="fr-FR" sz="2000" dirty="0" smtClean="0"/>
              <a:t> dans les dépendances du projet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Maven</a:t>
            </a:r>
            <a:r>
              <a:rPr lang="fr-FR" sz="2000" dirty="0" smtClean="0"/>
              <a:t> pour construire le livrable iOS via </a:t>
            </a:r>
            <a:r>
              <a:rPr lang="fr-FR" sz="2000" dirty="0" err="1" smtClean="0"/>
              <a:t>robovm-maven</a:t>
            </a:r>
            <a:r>
              <a:rPr lang="fr-FR" sz="2000" dirty="0" smtClean="0"/>
              <a:t> plugin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RoboVM</a:t>
            </a:r>
            <a:r>
              <a:rPr lang="fr-FR" sz="2400" dirty="0" smtClean="0"/>
              <a:t> utilise des bindings spéciaux "Java to Objective-C"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Support de Java 8 (mais pas de </a:t>
            </a:r>
            <a:r>
              <a:rPr lang="fr-FR" sz="2000" dirty="0" err="1" smtClean="0"/>
              <a:t>JavaFX</a:t>
            </a:r>
            <a:r>
              <a:rPr lang="fr-FR" sz="2000" dirty="0" smtClean="0"/>
              <a:t> 8 fourni par </a:t>
            </a:r>
            <a:r>
              <a:rPr lang="fr-FR" sz="2000" dirty="0" err="1" smtClean="0"/>
              <a:t>OpenJFX</a:t>
            </a:r>
            <a:r>
              <a:rPr lang="fr-FR" sz="2000" dirty="0" smtClean="0"/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Code natif produit optimisé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Utilise LLVM comme compilateur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RoboVM</a:t>
            </a:r>
            <a:r>
              <a:rPr lang="fr-FR" dirty="0" smtClean="0"/>
              <a:t> à la rescousse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37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sur iOS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44242"/>
            <a:ext cx="10987791" cy="41621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Avantages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Support de </a:t>
            </a:r>
            <a:r>
              <a:rPr lang="fr-FR" sz="2000" dirty="0" err="1" smtClean="0"/>
              <a:t>RoboVM</a:t>
            </a:r>
            <a:r>
              <a:rPr lang="fr-FR" sz="2000" dirty="0" smtClean="0"/>
              <a:t>: un acteur important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Réutilisation de code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Possibilité d'appeler des fonctions natives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Problématiques spécifiques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Appeler des fonctions natives est long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Complexifie le </a:t>
            </a:r>
            <a:r>
              <a:rPr lang="fr-FR" sz="2000" dirty="0" err="1" smtClean="0"/>
              <a:t>build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Il est aussi possible d'utiliser </a:t>
            </a:r>
            <a:r>
              <a:rPr lang="fr-FR" sz="2000" dirty="0" err="1" smtClean="0"/>
              <a:t>RoboVM</a:t>
            </a:r>
            <a:r>
              <a:rPr lang="fr-FR" sz="2000" dirty="0" smtClean="0"/>
              <a:t> pour faire des UI natives: </a:t>
            </a:r>
            <a:r>
              <a:rPr lang="fr-FR" sz="2000" dirty="0" err="1" smtClean="0"/>
              <a:t>JavaFX</a:t>
            </a:r>
            <a:r>
              <a:rPr lang="fr-FR" sz="2000" dirty="0" smtClean="0"/>
              <a:t> est-il pertinent sur une cible iOS / Android uniquement?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8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N-tiers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35853"/>
            <a:ext cx="9072033" cy="4170553"/>
          </a:xfrm>
        </p:spPr>
        <p:txBody>
          <a:bodyPr/>
          <a:lstStyle/>
          <a:p>
            <a:r>
              <a:rPr lang="fr-FR" sz="2400" dirty="0"/>
              <a:t>Il peut être intéressant d'avoir un </a:t>
            </a:r>
            <a:r>
              <a:rPr lang="fr-FR" sz="2400" dirty="0" err="1"/>
              <a:t>framework</a:t>
            </a:r>
            <a:r>
              <a:rPr lang="fr-FR" sz="2400" dirty="0"/>
              <a:t> pour faciliter les synchronisations avec un serveur distant des données dans un mode distribué (comme Granite)</a:t>
            </a:r>
          </a:p>
          <a:p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Schéma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4" y="2998017"/>
            <a:ext cx="9153526" cy="30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Granite Data Services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Framework d'intégration serveur pour </a:t>
            </a:r>
            <a:r>
              <a:rPr lang="fr-FR" sz="2400" dirty="0" err="1"/>
              <a:t>JavaFX</a:t>
            </a:r>
            <a:r>
              <a:rPr lang="fr-FR" sz="2400" dirty="0"/>
              <a:t>, Android et Flex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Permet de faciliter les échanges avec un serveur Java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Spring</a:t>
            </a:r>
            <a:r>
              <a:rPr lang="fr-FR" sz="2000" dirty="0"/>
              <a:t> + </a:t>
            </a:r>
            <a:r>
              <a:rPr lang="fr-FR" sz="2000" dirty="0" err="1"/>
              <a:t>Hibernate</a:t>
            </a:r>
            <a:r>
              <a:rPr lang="fr-FR" sz="2000" dirty="0"/>
              <a:t> côté serveur ou EJB3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Sérialisation des entités vers le client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Messaging via </a:t>
            </a:r>
            <a:r>
              <a:rPr lang="en-US" sz="2000" dirty="0" err="1"/>
              <a:t>WebSockets</a:t>
            </a:r>
            <a:r>
              <a:rPr lang="en-US" sz="2000" dirty="0"/>
              <a:t> compatible JMS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Génération de classes avec </a:t>
            </a:r>
            <a:r>
              <a:rPr lang="fr-FR" sz="2000" dirty="0" err="1"/>
              <a:t>Property</a:t>
            </a:r>
            <a:r>
              <a:rPr lang="fr-FR" sz="2000" dirty="0"/>
              <a:t> (compatibles </a:t>
            </a:r>
            <a:r>
              <a:rPr lang="fr-FR" sz="2000" dirty="0" err="1"/>
              <a:t>databinding</a:t>
            </a:r>
            <a:r>
              <a:rPr lang="fr-F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Version simple gratuite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Version payante complète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Framework complet orienté JEE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9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Granite Data Services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42690" y="1669410"/>
            <a:ext cx="11049310" cy="51885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Avantages de la solution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Payload</a:t>
            </a:r>
            <a:r>
              <a:rPr lang="fr-FR" sz="2000" dirty="0"/>
              <a:t> très compact (</a:t>
            </a:r>
            <a:r>
              <a:rPr lang="fr-FR" sz="2000" dirty="0" err="1"/>
              <a:t>marshalling</a:t>
            </a:r>
            <a:r>
              <a:rPr lang="fr-FR" sz="2000" dirty="0"/>
              <a:t> JMF ou AMF)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Possibilités d'architecture real-time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Multi-supports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Intégration poussée des solutions JEE / </a:t>
            </a:r>
            <a:r>
              <a:rPr lang="fr-FR" sz="2000" dirty="0" err="1"/>
              <a:t>Spring</a:t>
            </a:r>
            <a:r>
              <a:rPr lang="fr-FR" sz="2000" dirty="0"/>
              <a:t> / </a:t>
            </a:r>
            <a:r>
              <a:rPr lang="fr-FR" sz="2000" dirty="0" err="1"/>
              <a:t>Hibernate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Intégration facile à une usine logicielle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Framework MVP côté </a:t>
            </a:r>
            <a:r>
              <a:rPr lang="fr-FR" sz="2000" dirty="0" err="1"/>
              <a:t>JavaFX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L'utilisation de Granite est très profitable si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Mode connecté &gt;&gt; Mode déconnecté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Stack</a:t>
            </a:r>
            <a:r>
              <a:rPr lang="fr-FR" sz="2000" dirty="0"/>
              <a:t> technique Java importante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Le paiement de la licence Granite est possible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0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Langages alternatifs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778466"/>
            <a:ext cx="11082866" cy="50795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GroovyFX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Utilisé à la place de FXML en mode compilé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Intégration possible avec Griffon (</a:t>
            </a:r>
            <a:r>
              <a:rPr lang="fr-FR" sz="2000" dirty="0" err="1" smtClean="0"/>
              <a:t>Grails</a:t>
            </a:r>
            <a:r>
              <a:rPr lang="fr-FR" sz="2000" dirty="0" smtClean="0"/>
              <a:t> pour </a:t>
            </a:r>
            <a:r>
              <a:rPr lang="fr-FR" sz="2000" dirty="0" err="1" smtClean="0"/>
              <a:t>frontend</a:t>
            </a:r>
            <a:r>
              <a:rPr lang="fr-FR" sz="2000" dirty="0" smtClean="0"/>
              <a:t> </a:t>
            </a:r>
            <a:r>
              <a:rPr lang="fr-FR" sz="2000" dirty="0" err="1" smtClean="0"/>
              <a:t>JavaFX</a:t>
            </a:r>
            <a:r>
              <a:rPr lang="fr-FR" sz="2000" dirty="0" smtClean="0"/>
              <a:t>)</a:t>
            </a:r>
          </a:p>
          <a:p>
            <a:pPr lvl="1" indent="0">
              <a:buNone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ScalaFX</a:t>
            </a:r>
            <a:endParaRPr lang="fr-FR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Utilisé à la place de FXML en mode compilé</a:t>
            </a:r>
          </a:p>
          <a:p>
            <a:pPr lvl="1" indent="0">
              <a:buNone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FXGraph</a:t>
            </a:r>
            <a:r>
              <a:rPr lang="fr-FR" sz="2400" dirty="0" smtClean="0"/>
              <a:t> + </a:t>
            </a:r>
            <a:r>
              <a:rPr lang="fr-FR" sz="2400" dirty="0" err="1" smtClean="0"/>
              <a:t>XTend</a:t>
            </a:r>
            <a:endParaRPr lang="fr-FR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Intégration dans E(fx)</a:t>
            </a:r>
            <a:r>
              <a:rPr lang="fr-FR" sz="2000" dirty="0" err="1" smtClean="0"/>
              <a:t>clipse</a:t>
            </a:r>
            <a:r>
              <a:rPr lang="fr-FR" sz="2000" dirty="0" smtClean="0"/>
              <a:t> native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 smtClean="0"/>
              <a:t>FXGraph</a:t>
            </a:r>
            <a:r>
              <a:rPr lang="fr-FR" sz="2000" dirty="0" smtClean="0"/>
              <a:t> remplace FXML en mode interprété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Compilation possible de FXML / </a:t>
            </a:r>
            <a:r>
              <a:rPr lang="fr-FR" sz="2000" dirty="0" err="1" smtClean="0"/>
              <a:t>FXGraph</a:t>
            </a:r>
            <a:r>
              <a:rPr lang="fr-FR" sz="2000" dirty="0" smtClean="0"/>
              <a:t> (plugin instable en alpha)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 nombreux choix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1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17477</TotalTime>
  <Words>495</Words>
  <Application>Microsoft Office PowerPoint</Application>
  <PresentationFormat>Widescreen</PresentationFormat>
  <Paragraphs>93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DIN-Medium</vt:lpstr>
      <vt:lpstr>Open Sans</vt:lpstr>
      <vt:lpstr>2_Thème Office</vt:lpstr>
      <vt:lpstr>PowerPoint Presentation</vt:lpstr>
      <vt:lpstr>JavaFX sur plateforme ARM</vt:lpstr>
      <vt:lpstr>JavaFX sur Android</vt:lpstr>
      <vt:lpstr>JavaFX sur iOS</vt:lpstr>
      <vt:lpstr>JavaFX sur iOS</vt:lpstr>
      <vt:lpstr>Architecture N-tiers</vt:lpstr>
      <vt:lpstr>Granite Data Services</vt:lpstr>
      <vt:lpstr>Granite Data Services</vt:lpstr>
      <vt:lpstr>Langages alternatifs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Benjamin Houdu</cp:lastModifiedBy>
  <cp:revision>514</cp:revision>
  <dcterms:created xsi:type="dcterms:W3CDTF">2014-10-16T12:54:57Z</dcterms:created>
  <dcterms:modified xsi:type="dcterms:W3CDTF">2014-12-02T13:27:06Z</dcterms:modified>
</cp:coreProperties>
</file>