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3750" autoAdjust="0"/>
  </p:normalViewPr>
  <p:slideViewPr>
    <p:cSldViewPr>
      <p:cViewPr varScale="1">
        <p:scale>
          <a:sx n="60" d="100"/>
          <a:sy n="60" d="100"/>
        </p:scale>
        <p:origin x="534" y="60"/>
      </p:cViewPr>
      <p:guideLst>
        <p:guide orient="horz" pos="2880"/>
        <p:guide pos="2160"/>
      </p:guideLst>
    </p:cSldViewPr>
  </p:slideViewPr>
  <p:outlineViewPr>
    <p:cViewPr>
      <p:scale>
        <a:sx n="33" d="100"/>
        <a:sy n="33" d="100"/>
      </p:scale>
      <p:origin x="0" y="-60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676400" y="381000"/>
            <a:ext cx="13944599" cy="1247777"/>
          </a:xfrm>
          <a:prstGeom prst="rect">
            <a:avLst/>
          </a:prstGeom>
        </p:spPr>
        <p:txBody>
          <a:bodyPr vert="horz" wrap="square" lIns="0" tIns="16510" rIns="0" bIns="0" rtlCol="0">
            <a:spAutoFit/>
          </a:bodyPr>
          <a:lstStyle/>
          <a:p>
            <a:pPr marL="3213735" algn="l">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38400" y="2998738"/>
            <a:ext cx="8610600" cy="2308324"/>
          </a:xfrm>
          <a:prstGeom prst="rect">
            <a:avLst/>
          </a:prstGeom>
          <a:noFill/>
        </p:spPr>
        <p:txBody>
          <a:bodyPr wrap="square" rtlCol="0">
            <a:spAutoFit/>
          </a:bodyPr>
          <a:lstStyle/>
          <a:p>
            <a:r>
              <a:rPr lang="en-US" sz="2400" b="1" dirty="0"/>
              <a:t>STUDENT NAME</a:t>
            </a:r>
            <a:r>
              <a:rPr lang="en-AI" sz="2400" b="1" dirty="0"/>
              <a:t>   </a:t>
            </a:r>
            <a:r>
              <a:rPr lang="en-US" sz="2400" b="1" dirty="0"/>
              <a:t>:</a:t>
            </a:r>
            <a:r>
              <a:rPr lang="en-AI" sz="2400" b="1" dirty="0"/>
              <a:t>  </a:t>
            </a:r>
            <a:r>
              <a:rPr lang="en-US" sz="2400" b="1" dirty="0"/>
              <a:t>YABESH A </a:t>
            </a:r>
          </a:p>
          <a:p>
            <a:r>
              <a:rPr lang="en-US" sz="2400" b="1" dirty="0"/>
              <a:t>REGISTER NO</a:t>
            </a:r>
            <a:r>
              <a:rPr lang="en-AI" sz="2400" b="1" dirty="0"/>
              <a:t>        </a:t>
            </a:r>
            <a:r>
              <a:rPr lang="en-US" sz="2400" b="1" dirty="0"/>
              <a:t>:</a:t>
            </a:r>
            <a:r>
              <a:rPr lang="en-AI" sz="2400" b="1" dirty="0"/>
              <a:t>  22011110360</a:t>
            </a:r>
            <a:r>
              <a:rPr lang="en-US" sz="2400" b="1" dirty="0"/>
              <a:t>82</a:t>
            </a:r>
            <a:endParaRPr lang="en-AI" sz="2400" b="1" dirty="0"/>
          </a:p>
          <a:p>
            <a:r>
              <a:rPr lang="en-AI" sz="2400" b="1" dirty="0"/>
              <a:t>NM ID                     :</a:t>
            </a:r>
            <a:r>
              <a:rPr lang="en-US" sz="2400" b="1" dirty="0"/>
              <a:t>  117834B12E7951687924EDAF19043D1B</a:t>
            </a:r>
          </a:p>
          <a:p>
            <a:r>
              <a:rPr lang="en-US" sz="2400" b="1" dirty="0"/>
              <a:t>DEPARTMENT</a:t>
            </a:r>
            <a:r>
              <a:rPr lang="en-AI" sz="2400" b="1" dirty="0"/>
              <a:t>       </a:t>
            </a:r>
            <a:r>
              <a:rPr lang="en-US" sz="2400" b="1" dirty="0"/>
              <a:t>:</a:t>
            </a:r>
            <a:r>
              <a:rPr lang="en-AI" sz="2400" b="1" dirty="0"/>
              <a:t>   B.COM (GENERAL) 3rd YEAR</a:t>
            </a:r>
            <a:endParaRPr lang="en-US" sz="2400" b="1" dirty="0"/>
          </a:p>
          <a:p>
            <a:r>
              <a:rPr lang="en-US" sz="2400" b="1" dirty="0"/>
              <a:t>COLLEGE</a:t>
            </a:r>
            <a:r>
              <a:rPr lang="en-AI" sz="2400" b="1" dirty="0"/>
              <a:t>                :   L. N GOVERNMENT COLLEGE PONNERI</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686182" y="1303874"/>
            <a:ext cx="9877921" cy="5262979"/>
          </a:xfrm>
          <a:prstGeom prst="rect">
            <a:avLst/>
          </a:prstGeom>
          <a:noFill/>
        </p:spPr>
        <p:txBody>
          <a:bodyPr wrap="square" rtlCol="0">
            <a:spAutoFit/>
          </a:bodyPr>
          <a:lstStyle/>
          <a:p>
            <a:pPr algn="l"/>
            <a:r>
              <a:rPr lang="en-AI" sz="2400" b="1" dirty="0">
                <a:latin typeface="Tahoma" panose="020B0604030504040204" pitchFamily="34" charset="0"/>
                <a:ea typeface="Tahoma" panose="020B0604030504040204" pitchFamily="34" charset="0"/>
                <a:cs typeface="Tahoma" panose="020B0604030504040204" pitchFamily="34"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b="1" dirty="0">
                <a:latin typeface="Tahoma" panose="020B0604030504040204" pitchFamily="34" charset="0"/>
                <a:ea typeface="Tahoma" panose="020B0604030504040204" pitchFamily="34" charset="0"/>
                <a:cs typeface="Tahoma" panose="020B0604030504040204" pitchFamily="34"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b="1" dirty="0">
              <a:latin typeface="Times New Roman" panose="02020603050405020304" pitchFamily="18" charset="0"/>
              <a:cs typeface="Times New Roman" panose="02020603050405020304" pitchFamily="18" charset="0"/>
            </a:endParaRPr>
          </a:p>
          <a:p>
            <a:pPr algn="l"/>
            <a:r>
              <a:rPr lang="en-AI" sz="2400" b="1" dirty="0">
                <a:latin typeface="Tahoma" panose="020B0604030504040204" pitchFamily="34" charset="0"/>
                <a:ea typeface="Tahoma" panose="020B0604030504040204" pitchFamily="34" charset="0"/>
                <a:cs typeface="Tahoma" panose="020B0604030504040204" pitchFamily="34"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ADED343A-915D-FBF7-5CF4-AA7AEE79EE47}"/>
              </a:ext>
            </a:extLst>
          </p:cNvPr>
          <p:cNvSpPr>
            <a:spLocks noGrp="1"/>
          </p:cNvSpPr>
          <p:nvPr>
            <p:ph type="body" idx="1"/>
          </p:nvPr>
        </p:nvSpPr>
        <p:spPr>
          <a:xfrm>
            <a:off x="463867" y="108445"/>
            <a:ext cx="10972800" cy="276999"/>
          </a:xfrm>
        </p:spPr>
        <p:txBody>
          <a:bodyPr/>
          <a:lstStyle/>
          <a:p>
            <a:endParaRPr lang="en-AI" dirty="0"/>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b="1"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b="1"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9D308227-4EE8-E639-2298-1C87CDB6F158}"/>
              </a:ext>
            </a:extLst>
          </p:cNvPr>
          <p:cNvSpPr>
            <a:spLocks noGrp="1"/>
          </p:cNvSpPr>
          <p:nvPr>
            <p:ph type="body" idx="1"/>
          </p:nvPr>
        </p:nvSpPr>
        <p:spPr>
          <a:xfrm>
            <a:off x="304800" y="152400"/>
            <a:ext cx="10972800" cy="45719"/>
          </a:xfrm>
        </p:spPr>
        <p:txBody>
          <a:bodyPr/>
          <a:lstStyle/>
          <a:p>
            <a:endParaRPr lang="en-AI" dirty="0"/>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b="1" dirty="0">
                <a:latin typeface="Times New Roman" panose="02020603050405020304" pitchFamily="18" charset="0"/>
                <a:cs typeface="Times New Roman" panose="02020603050405020304" pitchFamily="18" charset="0"/>
              </a:rPr>
              <a:t>SLICER</a:t>
            </a:r>
            <a:r>
              <a:rPr lang="en-AI" sz="2400" dirty="0">
                <a:latin typeface="Times New Roman" panose="02020603050405020304" pitchFamily="18" charset="0"/>
                <a:cs typeface="Times New Roman" panose="02020603050405020304" pitchFamily="18" charset="0"/>
              </a:rPr>
              <a:t>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b="1"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321</TotalTime>
  <Words>1079</Words>
  <Application>Microsoft Office PowerPoint</Application>
  <PresentationFormat>Widescreen</PresentationFormat>
  <Paragraphs>122</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Roboto</vt:lpstr>
      <vt:lpstr>Tahoma</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YOLO PETventures</cp:lastModifiedBy>
  <cp:revision>24</cp:revision>
  <dcterms:created xsi:type="dcterms:W3CDTF">2024-03-29T15:07:22Z</dcterms:created>
  <dcterms:modified xsi:type="dcterms:W3CDTF">2024-09-10T11:55:08Z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