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212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085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071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196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5586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7680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7111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4037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070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642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741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25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6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96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306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468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548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D61B19-FF2F-44B3-B31B-43A57CEBFDC6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9852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Software </a:t>
            </a:r>
            <a:r>
              <a:rPr lang="es-PE" dirty="0" err="1" smtClean="0"/>
              <a:t>engineer</a:t>
            </a:r>
            <a:r>
              <a:rPr lang="es-PE" dirty="0" smtClean="0"/>
              <a:t> Project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err="1" smtClean="0"/>
              <a:t>Student</a:t>
            </a:r>
            <a:r>
              <a:rPr lang="es-PE" dirty="0" smtClean="0"/>
              <a:t> : </a:t>
            </a:r>
            <a:r>
              <a:rPr lang="es-PE" dirty="0" err="1" smtClean="0"/>
              <a:t>Yacid</a:t>
            </a:r>
            <a:r>
              <a:rPr lang="es-PE" dirty="0" smtClean="0"/>
              <a:t> </a:t>
            </a:r>
            <a:r>
              <a:rPr lang="es-PE" dirty="0" err="1" smtClean="0"/>
              <a:t>abregu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668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Project </a:t>
            </a:r>
            <a:r>
              <a:rPr lang="es-PE" dirty="0" err="1" smtClean="0"/>
              <a:t>Description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GetInterviews</a:t>
            </a:r>
            <a:r>
              <a:rPr lang="es-PE" dirty="0" smtClean="0"/>
              <a:t> Portal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586" y="1853248"/>
            <a:ext cx="4476181" cy="29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73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11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Software engineer Project</vt:lpstr>
      <vt:lpstr>Project Description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 Project</dc:title>
  <dc:creator>lenovo</dc:creator>
  <cp:lastModifiedBy>lenovo</cp:lastModifiedBy>
  <cp:revision>1</cp:revision>
  <dcterms:created xsi:type="dcterms:W3CDTF">2020-05-23T16:53:58Z</dcterms:created>
  <dcterms:modified xsi:type="dcterms:W3CDTF">2020-05-23T16:56:13Z</dcterms:modified>
</cp:coreProperties>
</file>