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  <p:sldId id="266" r:id="rId6"/>
    <p:sldId id="267" r:id="rId7"/>
    <p:sldId id="262" r:id="rId8"/>
    <p:sldId id="263" r:id="rId9"/>
    <p:sldId id="258" r:id="rId10"/>
    <p:sldId id="259" r:id="rId11"/>
    <p:sldId id="264" r:id="rId12"/>
    <p:sldId id="268" r:id="rId1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1B19-FF2F-44B3-B31B-43A57CEBFDC6}" type="datetimeFigureOut">
              <a:rPr lang="es-PE" smtClean="0"/>
              <a:t>18/06/2020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FE-8A65-4061-9EA5-70F41F954A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212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1B19-FF2F-44B3-B31B-43A57CEBFDC6}" type="datetimeFigureOut">
              <a:rPr lang="es-PE" smtClean="0"/>
              <a:t>18/06/2020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FE-8A65-4061-9EA5-70F41F954A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085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1B19-FF2F-44B3-B31B-43A57CEBFDC6}" type="datetimeFigureOut">
              <a:rPr lang="es-PE" smtClean="0"/>
              <a:t>18/06/2020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FE-8A65-4061-9EA5-70F41F954A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071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1B19-FF2F-44B3-B31B-43A57CEBFDC6}" type="datetimeFigureOut">
              <a:rPr lang="es-PE" smtClean="0"/>
              <a:t>18/06/2020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FE-8A65-4061-9EA5-70F41F954A56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196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1B19-FF2F-44B3-B31B-43A57CEBFDC6}" type="datetimeFigureOut">
              <a:rPr lang="es-PE" smtClean="0"/>
              <a:t>18/06/2020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FE-8A65-4061-9EA5-70F41F954A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5586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1B19-FF2F-44B3-B31B-43A57CEBFDC6}" type="datetimeFigureOut">
              <a:rPr lang="es-PE" smtClean="0"/>
              <a:t>18/06/2020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FE-8A65-4061-9EA5-70F41F954A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7680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1B19-FF2F-44B3-B31B-43A57CEBFDC6}" type="datetimeFigureOut">
              <a:rPr lang="es-PE" smtClean="0"/>
              <a:t>18/06/2020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FE-8A65-4061-9EA5-70F41F954A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7111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1B19-FF2F-44B3-B31B-43A57CEBFDC6}" type="datetimeFigureOut">
              <a:rPr lang="es-PE" smtClean="0"/>
              <a:t>18/06/2020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FE-8A65-4061-9EA5-70F41F954A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4037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1B19-FF2F-44B3-B31B-43A57CEBFDC6}" type="datetimeFigureOut">
              <a:rPr lang="es-PE" smtClean="0"/>
              <a:t>18/06/2020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FE-8A65-4061-9EA5-70F41F954A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070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1B19-FF2F-44B3-B31B-43A57CEBFDC6}" type="datetimeFigureOut">
              <a:rPr lang="es-PE" smtClean="0"/>
              <a:t>18/06/2020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FE-8A65-4061-9EA5-70F41F954A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642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1B19-FF2F-44B3-B31B-43A57CEBFDC6}" type="datetimeFigureOut">
              <a:rPr lang="es-PE" smtClean="0"/>
              <a:t>18/06/2020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FE-8A65-4061-9EA5-70F41F954A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741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1B19-FF2F-44B3-B31B-43A57CEBFDC6}" type="datetimeFigureOut">
              <a:rPr lang="es-PE" smtClean="0"/>
              <a:t>18/06/2020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FE-8A65-4061-9EA5-70F41F954A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25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1B19-FF2F-44B3-B31B-43A57CEBFDC6}" type="datetimeFigureOut">
              <a:rPr lang="es-PE" smtClean="0"/>
              <a:t>18/06/2020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FE-8A65-4061-9EA5-70F41F954A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6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1B19-FF2F-44B3-B31B-43A57CEBFDC6}" type="datetimeFigureOut">
              <a:rPr lang="es-PE" smtClean="0"/>
              <a:t>18/06/2020</a:t>
            </a:fld>
            <a:endParaRPr lang="es-P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FE-8A65-4061-9EA5-70F41F954A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96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1B19-FF2F-44B3-B31B-43A57CEBFDC6}" type="datetimeFigureOut">
              <a:rPr lang="es-PE" smtClean="0"/>
              <a:t>18/06/2020</a:t>
            </a:fld>
            <a:endParaRPr lang="es-P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FE-8A65-4061-9EA5-70F41F954A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306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1B19-FF2F-44B3-B31B-43A57CEBFDC6}" type="datetimeFigureOut">
              <a:rPr lang="es-PE" smtClean="0"/>
              <a:t>18/06/2020</a:t>
            </a:fld>
            <a:endParaRPr lang="es-P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FE-8A65-4061-9EA5-70F41F954A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468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1B19-FF2F-44B3-B31B-43A57CEBFDC6}" type="datetimeFigureOut">
              <a:rPr lang="es-PE" smtClean="0"/>
              <a:t>18/06/2020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FE-8A65-4061-9EA5-70F41F954A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548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3D61B19-FF2F-44B3-B31B-43A57CEBFDC6}" type="datetimeFigureOut">
              <a:rPr lang="es-PE" smtClean="0"/>
              <a:t>18/06/2020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033FE-8A65-4061-9EA5-70F41F954A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9852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Software </a:t>
            </a:r>
            <a:r>
              <a:rPr lang="es-PE" dirty="0" err="1" smtClean="0"/>
              <a:t>engineer</a:t>
            </a:r>
            <a:r>
              <a:rPr lang="es-PE" dirty="0" smtClean="0"/>
              <a:t> Project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err="1" smtClean="0"/>
              <a:t>Student</a:t>
            </a:r>
            <a:r>
              <a:rPr lang="es-PE" dirty="0" smtClean="0"/>
              <a:t> : </a:t>
            </a:r>
            <a:r>
              <a:rPr lang="es-PE" dirty="0" err="1" smtClean="0"/>
              <a:t>Yacid</a:t>
            </a:r>
            <a:r>
              <a:rPr lang="es-PE" dirty="0" smtClean="0"/>
              <a:t> </a:t>
            </a:r>
            <a:r>
              <a:rPr lang="es-PE" dirty="0" err="1" smtClean="0"/>
              <a:t>abregu</a:t>
            </a:r>
            <a:endParaRPr lang="es-PE" dirty="0" smtClean="0"/>
          </a:p>
          <a:p>
            <a:r>
              <a:rPr lang="es-419" dirty="0" smtClean="0"/>
              <a:t>Github : </a:t>
            </a:r>
            <a:r>
              <a:rPr lang="es-PE" dirty="0"/>
              <a:t>https://</a:t>
            </a:r>
            <a:r>
              <a:rPr lang="es-PE" dirty="0" smtClean="0"/>
              <a:t>github.com/Yabregu/GetInterviews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36682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747" y="1228299"/>
            <a:ext cx="10272098" cy="5390865"/>
          </a:xfrm>
          <a:solidFill>
            <a:schemeClr val="tx1"/>
          </a:solidFill>
        </p:spPr>
        <p:txBody>
          <a:bodyPr/>
          <a:lstStyle/>
          <a:p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614149" y="559558"/>
            <a:ext cx="929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dirty="0" smtClean="0"/>
              <a:t>Key abstractions</a:t>
            </a:r>
            <a:endParaRPr lang="es-PE" sz="2800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49" y="1264309"/>
            <a:ext cx="8569973" cy="4984091"/>
          </a:xfrm>
        </p:spPr>
      </p:pic>
    </p:spTree>
    <p:extLst>
      <p:ext uri="{BB962C8B-B14F-4D97-AF65-F5344CB8AC3E}">
        <p14:creationId xmlns:p14="http://schemas.microsoft.com/office/powerpoint/2010/main" val="368482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65" y="859809"/>
            <a:ext cx="9412035" cy="5905756"/>
          </a:xfrm>
        </p:spPr>
      </p:pic>
    </p:spTree>
    <p:extLst>
      <p:ext uri="{BB962C8B-B14F-4D97-AF65-F5344CB8AC3E}">
        <p14:creationId xmlns:p14="http://schemas.microsoft.com/office/powerpoint/2010/main" val="28545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DEMO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667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Project </a:t>
            </a:r>
            <a:r>
              <a:rPr lang="es-PE" dirty="0" err="1" smtClean="0"/>
              <a:t>Description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761028"/>
          </a:xfrm>
        </p:spPr>
        <p:txBody>
          <a:bodyPr/>
          <a:lstStyle/>
          <a:p>
            <a:r>
              <a:rPr lang="es-PE" dirty="0" err="1" smtClean="0"/>
              <a:t>GetInterviews</a:t>
            </a:r>
            <a:r>
              <a:rPr lang="es-PE" dirty="0" smtClean="0"/>
              <a:t> Portal</a:t>
            </a:r>
          </a:p>
          <a:p>
            <a:r>
              <a:rPr lang="es-419" dirty="0" smtClean="0"/>
              <a:t>Manage clients and staff</a:t>
            </a:r>
          </a:p>
          <a:p>
            <a:r>
              <a:rPr lang="es-419" dirty="0" smtClean="0"/>
              <a:t>Have all job search information in one place</a:t>
            </a:r>
          </a:p>
          <a:p>
            <a:r>
              <a:rPr lang="es-419" dirty="0" smtClean="0"/>
              <a:t>Have all performance indicators in one place</a:t>
            </a:r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076" y="3262217"/>
            <a:ext cx="4476181" cy="298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7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Possible solution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00" y="2052638"/>
            <a:ext cx="4463576" cy="4195762"/>
          </a:xfrm>
        </p:spPr>
      </p:pic>
    </p:spTree>
    <p:extLst>
      <p:ext uri="{BB962C8B-B14F-4D97-AF65-F5344CB8AC3E}">
        <p14:creationId xmlns:p14="http://schemas.microsoft.com/office/powerpoint/2010/main" val="24010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0989"/>
          </a:xfrm>
        </p:spPr>
        <p:txBody>
          <a:bodyPr/>
          <a:lstStyle/>
          <a:p>
            <a:r>
              <a:rPr lang="es-419" dirty="0" smtClean="0"/>
              <a:t>Use cases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0" y="813212"/>
            <a:ext cx="5036023" cy="5522966"/>
          </a:xfrm>
        </p:spPr>
      </p:pic>
    </p:spTree>
    <p:extLst>
      <p:ext uri="{BB962C8B-B14F-4D97-AF65-F5344CB8AC3E}">
        <p14:creationId xmlns:p14="http://schemas.microsoft.com/office/powerpoint/2010/main" val="77882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764507" y="201680"/>
            <a:ext cx="6660108" cy="6656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sz="3200" dirty="0" smtClean="0"/>
              <a:t>Class diagram</a:t>
            </a:r>
            <a:endParaRPr lang="es-PE" sz="32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507" y="201680"/>
            <a:ext cx="6660108" cy="6656320"/>
          </a:xfrm>
        </p:spPr>
      </p:pic>
    </p:spTree>
    <p:extLst>
      <p:ext uri="{BB962C8B-B14F-4D97-AF65-F5344CB8AC3E}">
        <p14:creationId xmlns:p14="http://schemas.microsoft.com/office/powerpoint/2010/main" val="186904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sz="3600" dirty="0" smtClean="0"/>
              <a:t>Database desing</a:t>
            </a:r>
            <a:endParaRPr lang="es-PE" sz="36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1195444"/>
            <a:ext cx="7705547" cy="54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53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Use case description 1</a:t>
            </a:r>
            <a:endParaRPr lang="es-PE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58011"/>
              </p:ext>
            </p:extLst>
          </p:nvPr>
        </p:nvGraphicFramePr>
        <p:xfrm>
          <a:off x="982640" y="1853248"/>
          <a:ext cx="9771796" cy="44688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8841"/>
                <a:gridCol w="3585906"/>
                <a:gridCol w="4887049"/>
              </a:tblGrid>
              <a:tr h="363854">
                <a:tc gridSpan="3">
                  <a:txBody>
                    <a:bodyPr/>
                    <a:lstStyle/>
                    <a:p>
                      <a:pPr marL="457200" lvl="1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dirty="0" smtClean="0">
                          <a:effectLst/>
                        </a:rPr>
                        <a:t>1.2 Read/view </a:t>
                      </a:r>
                      <a:r>
                        <a:rPr lang="en-US" sz="2000" dirty="0">
                          <a:effectLst/>
                        </a:rPr>
                        <a:t>staff </a:t>
                      </a:r>
                      <a:endParaRPr lang="es-P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364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Step</a:t>
                      </a:r>
                      <a:endParaRPr lang="es-P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User actions</a:t>
                      </a:r>
                      <a:endParaRPr lang="es-P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System actions</a:t>
                      </a:r>
                      <a:endParaRPr lang="es-P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479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s-P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The admin selects to view a list of staff</a:t>
                      </a:r>
                      <a:endParaRPr lang="es-P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 system returns a list of all staff, along with indicators of </a:t>
                      </a:r>
                      <a:r>
                        <a:rPr lang="en-US" sz="2000" dirty="0" smtClean="0">
                          <a:effectLst/>
                        </a:rPr>
                        <a:t>performance (percentage of clients</a:t>
                      </a:r>
                      <a:r>
                        <a:rPr lang="en-US" sz="2000" baseline="0" dirty="0" smtClean="0">
                          <a:effectLst/>
                        </a:rPr>
                        <a:t> who found a job, interviews of all clients per week)</a:t>
                      </a:r>
                      <a:endParaRPr lang="es-P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317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s-P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 admin selects to view the information of one staff</a:t>
                      </a:r>
                      <a:endParaRPr lang="es-P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 system returns the information (first name, last name, email) from the selected staff</a:t>
                      </a:r>
                      <a:endParaRPr lang="es-P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317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es-P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 admin selects to view the clients of one staff</a:t>
                      </a:r>
                      <a:endParaRPr lang="es-P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 system returns a list of all clients associated to that staff, along with job search </a:t>
                      </a:r>
                      <a:r>
                        <a:rPr lang="en-US" sz="2000" dirty="0" smtClean="0">
                          <a:effectLst/>
                        </a:rPr>
                        <a:t>indicators (interviews per week, date of last interview)</a:t>
                      </a:r>
                      <a:endParaRPr lang="es-P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25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Use case description </a:t>
            </a:r>
            <a:r>
              <a:rPr lang="es-419" dirty="0" smtClean="0"/>
              <a:t>2</a:t>
            </a:r>
            <a:endParaRPr lang="es-PE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671485"/>
              </p:ext>
            </p:extLst>
          </p:nvPr>
        </p:nvGraphicFramePr>
        <p:xfrm>
          <a:off x="859809" y="2006220"/>
          <a:ext cx="9376012" cy="45958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6235"/>
                <a:gridCol w="3440667"/>
                <a:gridCol w="4689110"/>
              </a:tblGrid>
              <a:tr h="316773">
                <a:tc gridSpan="3">
                  <a:txBody>
                    <a:bodyPr/>
                    <a:lstStyle/>
                    <a:p>
                      <a:pPr marL="457200" lvl="1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dirty="0" smtClean="0">
                          <a:effectLst/>
                        </a:rPr>
                        <a:t>2.3 Delete </a:t>
                      </a:r>
                      <a:r>
                        <a:rPr lang="en-US" sz="2000" dirty="0">
                          <a:effectLst/>
                        </a:rPr>
                        <a:t>client </a:t>
                      </a:r>
                      <a:endParaRPr lang="es-P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3170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Step</a:t>
                      </a:r>
                      <a:endParaRPr lang="es-P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User actions</a:t>
                      </a:r>
                      <a:endParaRPr lang="es-P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System actions</a:t>
                      </a:r>
                      <a:endParaRPr lang="es-P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194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s-P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 actor selects to view a list of staff</a:t>
                      </a:r>
                      <a:endParaRPr lang="es-P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The system returns a list of all clients, along with job search indicators. If it is a staff, only views the clients associated to him</a:t>
                      </a:r>
                      <a:endParaRPr lang="es-P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194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s-P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 actor selects the client he wants to delete</a:t>
                      </a:r>
                      <a:endParaRPr lang="es-P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 system displays a confirmation window, with an obligatory field (explanation) where the actor explains why he deletes the client</a:t>
                      </a:r>
                      <a:endParaRPr lang="es-P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853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s-P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 actor confirms the delete</a:t>
                      </a:r>
                      <a:endParaRPr lang="es-P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 system deletes the client and deletes the association with the staff it </a:t>
                      </a:r>
                      <a:r>
                        <a:rPr lang="en-US" sz="2000" dirty="0" smtClean="0">
                          <a:effectLst/>
                        </a:rPr>
                        <a:t>had. Then sends an email to</a:t>
                      </a:r>
                      <a:r>
                        <a:rPr lang="en-US" sz="2000" baseline="0" dirty="0" smtClean="0">
                          <a:effectLst/>
                        </a:rPr>
                        <a:t> the client, with the explanation</a:t>
                      </a:r>
                      <a:endParaRPr lang="es-P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19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055" y="968991"/>
            <a:ext cx="9057446" cy="5595582"/>
          </a:xfrm>
          <a:solidFill>
            <a:schemeClr val="tx1"/>
          </a:solidFill>
        </p:spPr>
        <p:txBody>
          <a:bodyPr/>
          <a:lstStyle/>
          <a:p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415" y="1255321"/>
            <a:ext cx="3957851" cy="4993079"/>
          </a:xfrm>
        </p:spPr>
      </p:pic>
      <p:sp>
        <p:nvSpPr>
          <p:cNvPr id="5" name="CuadroTexto 4"/>
          <p:cNvSpPr txBox="1"/>
          <p:nvPr/>
        </p:nvSpPr>
        <p:spPr>
          <a:xfrm>
            <a:off x="687055" y="354841"/>
            <a:ext cx="8679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 smtClean="0"/>
              <a:t>Architecture design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68088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1051</TotalTime>
  <Words>283</Words>
  <Application>Microsoft Office PowerPoint</Application>
  <PresentationFormat>Panorámica</PresentationFormat>
  <Paragraphs>43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Ion</vt:lpstr>
      <vt:lpstr>Software engineer Project</vt:lpstr>
      <vt:lpstr>Project Description</vt:lpstr>
      <vt:lpstr>Possible solution</vt:lpstr>
      <vt:lpstr>Use cases</vt:lpstr>
      <vt:lpstr>Class diagram</vt:lpstr>
      <vt:lpstr>Database desing</vt:lpstr>
      <vt:lpstr>Use case description 1</vt:lpstr>
      <vt:lpstr>Use case description 2</vt:lpstr>
      <vt:lpstr>Presentación de PowerPoint</vt:lpstr>
      <vt:lpstr>Presentación de PowerPoint</vt:lpstr>
      <vt:lpstr>Presentación de PowerPoint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 Project</dc:title>
  <dc:creator>lenovo</dc:creator>
  <cp:lastModifiedBy>lenovo</cp:lastModifiedBy>
  <cp:revision>15</cp:revision>
  <dcterms:created xsi:type="dcterms:W3CDTF">2020-05-23T16:53:58Z</dcterms:created>
  <dcterms:modified xsi:type="dcterms:W3CDTF">2020-06-18T18:35:37Z</dcterms:modified>
</cp:coreProperties>
</file>