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 FILES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Files are the basic unit of storage in a file system.</a:t>
            </a:r>
          </a:p>
          <a:p>
            <a:r>
              <a:t>They store user and system data, and provide abstraction from physical devices.</a:t>
            </a:r>
          </a:p>
          <a:p>
            <a:r>
              <a:t>Each file is managed via the OS through metadata and operations.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4.1.4 File Access - Direct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Access any part without reading previous.</a:t>
            </a:r>
          </a:p>
          <a:p>
            <a:r>
              <a:t>Used in databases, large files.</a:t>
            </a:r>
          </a:p>
          <a:p>
            <a:r>
              <a:t>Requires indexing or random-access structure.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4.1.4 File Access - Indexed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Index contains pointers to file blocks.</a:t>
            </a:r>
          </a:p>
          <a:p>
            <a:r>
              <a:t>Enables fast access and modification.</a:t>
            </a:r>
          </a:p>
          <a:p>
            <a:r>
              <a:t>Example: File systems like NTFS use MFT (Master File Table).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4.1.5 File Attributes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Attributes store file metadata like:</a:t>
            </a:r>
          </a:p>
          <a:p>
            <a:r>
              <a:t>- Name, Type, Size, Location</a:t>
            </a:r>
          </a:p>
          <a:p>
            <a:r>
              <a:t>- Creation, Access times</a:t>
            </a:r>
          </a:p>
          <a:p>
            <a:r>
              <a:t>- Permissions, Owner, Hidden flag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4.1.5 File Attributes - Security &amp; 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Permissions: read/write/execute for owner/group/others.</a:t>
            </a:r>
          </a:p>
          <a:p>
            <a:r>
              <a:t>Hidden/system attributes control visibility.</a:t>
            </a:r>
          </a:p>
          <a:p>
            <a:r>
              <a:t>Example: chmod +x script.sh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4.1.6 File Operations - Core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Creation (fopen, touch)</a:t>
            </a:r>
          </a:p>
          <a:p>
            <a:r>
              <a:t>- Deletion (remove, unlink)</a:t>
            </a:r>
          </a:p>
          <a:p>
            <a:r>
              <a:t>- Read/Write (read, write)</a:t>
            </a:r>
          </a:p>
          <a:p>
            <a:r>
              <a:t>- Append/Seek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4.1.6 File Operations - Permissions &amp;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Changing permissions: chmod, chown.</a:t>
            </a:r>
          </a:p>
          <a:p>
            <a:r>
              <a:t>Access control lists (ACLs) used in advanced systems.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4.1.6 File Operations - File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to prevent simultaneous access.</a:t>
            </a:r>
          </a:p>
          <a:p>
            <a:r>
              <a:t>Two types: Shared (read), Exclusive (write).</a:t>
            </a:r>
          </a:p>
          <a:p>
            <a:r>
              <a:t>Example: flock in UNIX.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4.1.6 File Operations - Truncating &amp; Renaming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Truncate clears content.</a:t>
            </a:r>
          </a:p>
          <a:p>
            <a:r>
              <a:t>Rename changes file name without copying.</a:t>
            </a:r>
          </a:p>
          <a:p>
            <a:r>
              <a:t>Atomic rename is used in some OSes for safety.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4.1.7 File-System Call Example - C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FILE *fp = fopen("data.txt", "w");</a:t>
            </a:r>
          </a:p>
          <a:p>
            <a:r>
              <a:t>fprintf(fp, "Hello World\n");</a:t>
            </a:r>
          </a:p>
          <a:p>
            <a:r>
              <a:t>fclose(fp);</a:t>
            </a:r>
          </a:p>
          <a:p>
            <a:r>
              <a:t>This code creates and writes to a file.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4.1.7 File-System Call Example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fopen: creates or opens the file.</a:t>
            </a:r>
          </a:p>
          <a:p>
            <a:r>
              <a:t>- fprintf: writes data.</a:t>
            </a:r>
          </a:p>
          <a:p>
            <a:r>
              <a:t>- fclose: flushes and closes file descriptor.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4.1.1 File Naming -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Each file has a name, usually with an extension indicating its type.</a:t>
            </a:r>
          </a:p>
          <a:p>
            <a:r>
              <a:t>Windows: case-insensitive (e.g., MyFile.txt = myfile.TXT)</a:t>
            </a:r>
          </a:p>
          <a:p>
            <a:r>
              <a:t>Linux: case-sensitive (e.g., Data.txt ≠ data.txt)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4.1.7 File-System Call Example -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if (fp == NULL) { perror("Error"); return 1; }</a:t>
            </a:r>
          </a:p>
          <a:p>
            <a:r>
              <a:t>Always check for NULL to handle access issues.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Files are core data units in OS.</a:t>
            </a:r>
          </a:p>
          <a:p>
            <a:r>
              <a:t>- Named, typed, structured, accessed through syscalls.</a:t>
            </a:r>
          </a:p>
          <a:p>
            <a:r>
              <a:t>- Proper management critical for system performance and integrity.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4.1.1 File Naming - Rules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Rules vary by OS. Common constraints include:</a:t>
            </a:r>
          </a:p>
          <a:p>
            <a:r>
              <a:t>- Reserved characters (e.g., / \ : * ? " &lt; &gt; |)</a:t>
            </a:r>
          </a:p>
          <a:p>
            <a:r>
              <a:t>- Max length (e.g., 255 characters)</a:t>
            </a:r>
          </a:p>
          <a:p>
            <a:r>
              <a:t>Examples: notes.docx, budget_2025.xlsx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4.1.2 File Structure - Byte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Most OS treat files as a byte sequence (e.g., text files).</a:t>
            </a:r>
          </a:p>
          <a:p>
            <a:r>
              <a:t>Program must interpret structure.</a:t>
            </a:r>
          </a:p>
          <a:p>
            <a:r>
              <a:t>Advantage: flexibility; Disadvantage: complexity in parsing.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4.1.2 File Structure - Fixed and Variable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in database and system files.</a:t>
            </a:r>
          </a:p>
          <a:p>
            <a:r>
              <a:t>- Fixed-length: easier indexing.</a:t>
            </a:r>
          </a:p>
          <a:p>
            <a:r>
              <a:t>- Variable-length: space efficient.</a:t>
            </a:r>
          </a:p>
          <a:p>
            <a:r>
              <a:t>Example: Employee records (ID, Name, Salary).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4.1.2 File Structure - Hierarchical/Complex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Hierarchical: XML, JSON.</a:t>
            </a:r>
          </a:p>
          <a:p>
            <a:r>
              <a:t>Complex: Multimedia files (MP4), archives (ZIP).</a:t>
            </a:r>
          </a:p>
          <a:p>
            <a:r>
              <a:t>OS may not interpret, but programs can.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4.1.3 File Types -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Common categories:</a:t>
            </a:r>
          </a:p>
          <a:p>
            <a:r>
              <a:t>- Text (.txt, .md)</a:t>
            </a:r>
          </a:p>
          <a:p>
            <a:r>
              <a:t>- Binary (.exe, .bin)</a:t>
            </a:r>
          </a:p>
          <a:p>
            <a:r>
              <a:t>- Image (.jpg, .png)</a:t>
            </a:r>
          </a:p>
          <a:p>
            <a:r>
              <a:t>- Multimedia (.mp3, .mp4)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4.1.3 File Types - Metadata and Magic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File headers can include 'magic numbers'.</a:t>
            </a:r>
          </a:p>
          <a:p>
            <a:r>
              <a:t>Help identify type regardless of extension.</a:t>
            </a:r>
          </a:p>
          <a:p>
            <a:r>
              <a:t>Example: PDF starts with %PDF, JPEG with ÿØÿà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4.1.4 File Access - Sequential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accessed in order.</a:t>
            </a:r>
          </a:p>
          <a:p>
            <a:r>
              <a:t>Efficient for logs, media streaming.</a:t>
            </a:r>
          </a:p>
          <a:p>
            <a:r>
              <a:t>Limitations: No random jumping.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