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15331C-AB12-4C97-8A4F-7CBCB45AD1B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3E575F9-4E1B-4970-95FB-395143073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2999068-4099-43E8-90D8-F5100FB5D4F0}"/>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5" name="Espace réservé du pied de page 4">
            <a:extLst>
              <a:ext uri="{FF2B5EF4-FFF2-40B4-BE49-F238E27FC236}">
                <a16:creationId xmlns:a16="http://schemas.microsoft.com/office/drawing/2014/main" id="{D00F504E-0240-4EF0-B184-BE30D27904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7B3AC8-FB7B-4409-A556-A11A27D33237}"/>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58685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74BA8-8638-4ECA-B902-CB025189FC0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B6370EF-3ABE-4100-9D8C-69CEDF1AA72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66D196-B120-452B-AE73-12C5E309433B}"/>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5" name="Espace réservé du pied de page 4">
            <a:extLst>
              <a:ext uri="{FF2B5EF4-FFF2-40B4-BE49-F238E27FC236}">
                <a16:creationId xmlns:a16="http://schemas.microsoft.com/office/drawing/2014/main" id="{E9276BB1-BD03-4614-93BF-C11320BBE1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FDDC64C-6E72-4585-B796-CC71613B2DE5}"/>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343071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225289C-D7B4-4D16-8230-FFB72B8885E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CAC0BF4-86E0-4297-8AC3-5D8BEF6910D8}"/>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92EF490-6F83-4BE2-B7E0-381A69C5A9C9}"/>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5" name="Espace réservé du pied de page 4">
            <a:extLst>
              <a:ext uri="{FF2B5EF4-FFF2-40B4-BE49-F238E27FC236}">
                <a16:creationId xmlns:a16="http://schemas.microsoft.com/office/drawing/2014/main" id="{5AB78FD1-7023-4998-BEB0-07D562EC77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4B1233-7C1C-4E0B-A5E4-449678EA1228}"/>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185031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0F8585-383E-4FBD-A367-E997ACB7576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CC80E8-AFB9-45BC-A26C-5FF6AFC94DC1}"/>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3F6717-C6AA-4776-9BE0-417A08F9DEBA}"/>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5" name="Espace réservé du pied de page 4">
            <a:extLst>
              <a:ext uri="{FF2B5EF4-FFF2-40B4-BE49-F238E27FC236}">
                <a16:creationId xmlns:a16="http://schemas.microsoft.com/office/drawing/2014/main" id="{6F1D78E4-35E6-4504-AAC7-2613BBD942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DE0A2F-9316-4E57-86A4-B46CDFDBF966}"/>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251356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726148-4D8F-4EF0-9A7E-06CB9E6DE4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4189B33-6B20-4BE5-939D-15BE47E53C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5FF3B75-8A2A-49EC-BCF5-EC264B68E96D}"/>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5" name="Espace réservé du pied de page 4">
            <a:extLst>
              <a:ext uri="{FF2B5EF4-FFF2-40B4-BE49-F238E27FC236}">
                <a16:creationId xmlns:a16="http://schemas.microsoft.com/office/drawing/2014/main" id="{B465025B-E011-4917-AB9E-4CFE953C3E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EF6ACE-6161-47C5-BC03-7EEDEB503A74}"/>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121511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B9D88-E6FE-4510-83AD-2FF98C317F2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90FDEC2-2111-466D-96EC-9D074E96E4E1}"/>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234B225-A842-4165-AEB1-4ECEBCE44EF6}"/>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7220497-5E8F-4D5E-973C-9CD5E0711CAD}"/>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6" name="Espace réservé du pied de page 5">
            <a:extLst>
              <a:ext uri="{FF2B5EF4-FFF2-40B4-BE49-F238E27FC236}">
                <a16:creationId xmlns:a16="http://schemas.microsoft.com/office/drawing/2014/main" id="{0B08FD06-DA92-4E6C-9700-3DF00E79195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9835B0-B821-4B8D-AB54-4B48BA45CDE5}"/>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141615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882C77-97E9-4839-8A80-2C901464D19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CD732E-7368-4820-B0F9-D65FE58CE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FED014FC-4986-449B-A1D0-5D66519CD25A}"/>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737F8AC-6239-4893-A006-E93CEAA68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92D29ED7-3935-4F27-9E73-6938E29B76F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A23C063-4635-41BB-A8B7-E6CFFBE72080}"/>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8" name="Espace réservé du pied de page 7">
            <a:extLst>
              <a:ext uri="{FF2B5EF4-FFF2-40B4-BE49-F238E27FC236}">
                <a16:creationId xmlns:a16="http://schemas.microsoft.com/office/drawing/2014/main" id="{55BCB4F5-F63A-4787-A5B3-3DF31FAC2CC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807661-3778-4F69-BF8D-9C93A2994951}"/>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354323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B57867-0617-4D31-8E3D-0F9D84672B4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1DC7121-118C-48A5-8D8B-F7DA6B2B1798}"/>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4" name="Espace réservé du pied de page 3">
            <a:extLst>
              <a:ext uri="{FF2B5EF4-FFF2-40B4-BE49-F238E27FC236}">
                <a16:creationId xmlns:a16="http://schemas.microsoft.com/office/drawing/2014/main" id="{9AFA4591-054D-44B8-A318-640B9FD8B90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6B84C9C-5A02-45CD-A9F6-F36DB64BD9F8}"/>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351244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528C786-A3BF-4509-A764-199E2FC035A6}"/>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3" name="Espace réservé du pied de page 2">
            <a:extLst>
              <a:ext uri="{FF2B5EF4-FFF2-40B4-BE49-F238E27FC236}">
                <a16:creationId xmlns:a16="http://schemas.microsoft.com/office/drawing/2014/main" id="{874C7E4E-1CD3-42E6-911C-87B621B9D34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1343F02-1982-421D-BB7A-5AD9630A29F0}"/>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215992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EC5A66-9FD9-4F52-8C3A-8CD523762F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4892A4C-933E-42D6-8A7B-9F4AF6CF4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147100A-5ED8-4B24-9352-27A638945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7B6240F-428C-4C04-85CC-C1BC0EA2CD29}"/>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6" name="Espace réservé du pied de page 5">
            <a:extLst>
              <a:ext uri="{FF2B5EF4-FFF2-40B4-BE49-F238E27FC236}">
                <a16:creationId xmlns:a16="http://schemas.microsoft.com/office/drawing/2014/main" id="{BC17D785-D394-4542-8A38-60424345A1F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78C89D-43D8-40BF-BCF2-2E91F5611939}"/>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112985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FC9C6D-1449-4C67-B5B9-BB6D3748823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A1D2F9D-66B3-40F3-8546-B1C64F2D7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93E5488-3F5A-475A-8B2A-1628FFC66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05C90910-8ABE-4878-A431-08D401994D7C}"/>
              </a:ext>
            </a:extLst>
          </p:cNvPr>
          <p:cNvSpPr>
            <a:spLocks noGrp="1"/>
          </p:cNvSpPr>
          <p:nvPr>
            <p:ph type="dt" sz="half" idx="10"/>
          </p:nvPr>
        </p:nvSpPr>
        <p:spPr/>
        <p:txBody>
          <a:bodyPr/>
          <a:lstStyle/>
          <a:p>
            <a:fld id="{FEBBC8F0-CE8E-4B44-A881-AAC8490ABEDD}" type="datetimeFigureOut">
              <a:rPr lang="fr-FR" smtClean="0"/>
              <a:t>25/01/2021</a:t>
            </a:fld>
            <a:endParaRPr lang="fr-FR"/>
          </a:p>
        </p:txBody>
      </p:sp>
      <p:sp>
        <p:nvSpPr>
          <p:cNvPr id="6" name="Espace réservé du pied de page 5">
            <a:extLst>
              <a:ext uri="{FF2B5EF4-FFF2-40B4-BE49-F238E27FC236}">
                <a16:creationId xmlns:a16="http://schemas.microsoft.com/office/drawing/2014/main" id="{C4A8BD2F-D187-45D6-B7C5-C97F588F866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A1CFB9D-3EC1-48FA-8EB8-61E87940E5D2}"/>
              </a:ext>
            </a:extLst>
          </p:cNvPr>
          <p:cNvSpPr>
            <a:spLocks noGrp="1"/>
          </p:cNvSpPr>
          <p:nvPr>
            <p:ph type="sldNum" sz="quarter" idx="12"/>
          </p:nvPr>
        </p:nvSpPr>
        <p:spPr/>
        <p:txBody>
          <a:bodyPr/>
          <a:lstStyle/>
          <a:p>
            <a:fld id="{09117DDA-3275-4A03-9BFB-01DFABBB7989}" type="slidenum">
              <a:rPr lang="fr-FR" smtClean="0"/>
              <a:t>‹N°›</a:t>
            </a:fld>
            <a:endParaRPr lang="fr-FR"/>
          </a:p>
        </p:txBody>
      </p:sp>
    </p:spTree>
    <p:extLst>
      <p:ext uri="{BB962C8B-B14F-4D97-AF65-F5344CB8AC3E}">
        <p14:creationId xmlns:p14="http://schemas.microsoft.com/office/powerpoint/2010/main" val="38857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2886A5-CB4B-4BD9-9F6B-418E2D2C7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BE10244-1C8F-43C0-B62E-40C5D41CE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4D51F17-A5D5-473A-949D-5D843504C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BC8F0-CE8E-4B44-A881-AAC8490ABEDD}" type="datetimeFigureOut">
              <a:rPr lang="fr-FR" smtClean="0"/>
              <a:t>25/01/2021</a:t>
            </a:fld>
            <a:endParaRPr lang="fr-FR"/>
          </a:p>
        </p:txBody>
      </p:sp>
      <p:sp>
        <p:nvSpPr>
          <p:cNvPr id="5" name="Espace réservé du pied de page 4">
            <a:extLst>
              <a:ext uri="{FF2B5EF4-FFF2-40B4-BE49-F238E27FC236}">
                <a16:creationId xmlns:a16="http://schemas.microsoft.com/office/drawing/2014/main" id="{FEBE82EE-FA58-4B30-8B30-1D059F94C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B2B588D-93D0-43B8-89F6-5C8656AB5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17DDA-3275-4A03-9BFB-01DFABBB7989}" type="slidenum">
              <a:rPr lang="fr-FR" smtClean="0"/>
              <a:t>‹N°›</a:t>
            </a:fld>
            <a:endParaRPr lang="fr-FR"/>
          </a:p>
        </p:txBody>
      </p:sp>
    </p:spTree>
    <p:extLst>
      <p:ext uri="{BB962C8B-B14F-4D97-AF65-F5344CB8AC3E}">
        <p14:creationId xmlns:p14="http://schemas.microsoft.com/office/powerpoint/2010/main" val="3290726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20BE0-2722-4C20-B479-B1791453459F}"/>
              </a:ext>
            </a:extLst>
          </p:cNvPr>
          <p:cNvSpPr>
            <a:spLocks noGrp="1"/>
          </p:cNvSpPr>
          <p:nvPr>
            <p:ph type="ctrTitle"/>
          </p:nvPr>
        </p:nvSpPr>
        <p:spPr/>
        <p:txBody>
          <a:bodyPr>
            <a:normAutofit fontScale="90000"/>
          </a:bodyPr>
          <a:lstStyle/>
          <a:p>
            <a:r>
              <a:rPr lang="fr-FR" i="1" dirty="0"/>
              <a:t>Comment fonctionne le Web</a:t>
            </a:r>
            <a:r>
              <a:rPr lang="fr-FR" dirty="0"/>
              <a:t> ?</a:t>
            </a:r>
            <a:br>
              <a:rPr lang="fr-FR" dirty="0"/>
            </a:br>
            <a:endParaRPr lang="fr-FR" dirty="0"/>
          </a:p>
        </p:txBody>
      </p:sp>
      <p:sp>
        <p:nvSpPr>
          <p:cNvPr id="3" name="Sous-titre 2">
            <a:extLst>
              <a:ext uri="{FF2B5EF4-FFF2-40B4-BE49-F238E27FC236}">
                <a16:creationId xmlns:a16="http://schemas.microsoft.com/office/drawing/2014/main" id="{6C0414D8-623D-416B-9322-4926CB019422}"/>
              </a:ext>
            </a:extLst>
          </p:cNvPr>
          <p:cNvSpPr>
            <a:spLocks noGrp="1"/>
          </p:cNvSpPr>
          <p:nvPr>
            <p:ph type="subTitle" idx="1"/>
          </p:nvPr>
        </p:nvSpPr>
        <p:spPr>
          <a:xfrm>
            <a:off x="1524000" y="3261674"/>
            <a:ext cx="9144000" cy="2714920"/>
          </a:xfrm>
        </p:spPr>
        <p:txBody>
          <a:bodyPr>
            <a:normAutofit/>
          </a:bodyPr>
          <a:lstStyle/>
          <a:p>
            <a:r>
              <a:rPr lang="fr-FR" dirty="0"/>
              <a:t>le navigateur envoie une requête HTTP au serveur pour lui demander d'envoyer une copie du site </a:t>
            </a:r>
            <a:r>
              <a:rPr lang="fr-FR" b="1" dirty="0"/>
              <a:t>web</a:t>
            </a:r>
            <a:r>
              <a:rPr lang="fr-FR" dirty="0"/>
              <a:t> au client (vous allez au magasin et vous passez commande). Ce message, et les autres données envoyées entre le client et le serveur, sont échangés par l'intermédiaire de la connexion internet en utilisant TCP/IP.</a:t>
            </a:r>
          </a:p>
        </p:txBody>
      </p:sp>
    </p:spTree>
    <p:extLst>
      <p:ext uri="{BB962C8B-B14F-4D97-AF65-F5344CB8AC3E}">
        <p14:creationId xmlns:p14="http://schemas.microsoft.com/office/powerpoint/2010/main" val="246148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0708EC-D6C2-4ED7-871B-F177AA4EF9E3}"/>
              </a:ext>
            </a:extLst>
          </p:cNvPr>
          <p:cNvSpPr>
            <a:spLocks noGrp="1"/>
          </p:cNvSpPr>
          <p:nvPr>
            <p:ph type="title"/>
          </p:nvPr>
        </p:nvSpPr>
        <p:spPr>
          <a:xfrm>
            <a:off x="838200" y="160257"/>
            <a:ext cx="10515600" cy="1530432"/>
          </a:xfrm>
        </p:spPr>
        <p:txBody>
          <a:bodyPr>
            <a:normAutofit fontScale="90000"/>
          </a:bodyPr>
          <a:lstStyle/>
          <a:p>
            <a:r>
              <a:rPr lang="fr-FR" i="1" dirty="0">
                <a:solidFill>
                  <a:srgbClr val="FF0000"/>
                </a:solidFill>
              </a:rPr>
              <a:t>De </a:t>
            </a:r>
            <a:r>
              <a:rPr lang="fr-FR" dirty="0">
                <a:solidFill>
                  <a:srgbClr val="FF0000"/>
                </a:solidFill>
              </a:rPr>
              <a:t> quoi avez-vous besoin </a:t>
            </a:r>
            <a:r>
              <a:rPr lang="fr-FR" i="1" dirty="0">
                <a:solidFill>
                  <a:srgbClr val="FF0000"/>
                </a:solidFill>
              </a:rPr>
              <a:t> pour être développeur Web?</a:t>
            </a:r>
            <a:br>
              <a:rPr lang="fr-FR" dirty="0"/>
            </a:br>
            <a:endParaRPr lang="fr-FR" dirty="0"/>
          </a:p>
        </p:txBody>
      </p:sp>
      <p:sp>
        <p:nvSpPr>
          <p:cNvPr id="3" name="Espace réservé du contenu 2">
            <a:extLst>
              <a:ext uri="{FF2B5EF4-FFF2-40B4-BE49-F238E27FC236}">
                <a16:creationId xmlns:a16="http://schemas.microsoft.com/office/drawing/2014/main" id="{FE1E329F-F785-40AF-AE06-803123DF6BCC}"/>
              </a:ext>
            </a:extLst>
          </p:cNvPr>
          <p:cNvSpPr>
            <a:spLocks noGrp="1"/>
          </p:cNvSpPr>
          <p:nvPr>
            <p:ph idx="1"/>
          </p:nvPr>
        </p:nvSpPr>
        <p:spPr>
          <a:xfrm>
            <a:off x="838200" y="2743199"/>
            <a:ext cx="10515600" cy="3433763"/>
          </a:xfrm>
        </p:spPr>
        <p:txBody>
          <a:bodyPr/>
          <a:lstStyle/>
          <a:p>
            <a:r>
              <a:rPr lang="fr-FR" dirty="0"/>
              <a:t>On peut devenir </a:t>
            </a:r>
            <a:r>
              <a:rPr lang="fr-FR" b="1" dirty="0"/>
              <a:t>développeur web</a:t>
            </a:r>
            <a:r>
              <a:rPr lang="fr-FR" dirty="0"/>
              <a:t> en étant autodidacte ou à partir </a:t>
            </a:r>
            <a:r>
              <a:rPr lang="fr-FR" b="1" dirty="0"/>
              <a:t>d</a:t>
            </a:r>
            <a:r>
              <a:rPr lang="fr-FR" dirty="0"/>
              <a:t>'une terminale S en accédant ensuite à une formation de type Bac+2. De nombreux BTS ou DUT permettent </a:t>
            </a:r>
            <a:r>
              <a:rPr lang="fr-FR" b="1" dirty="0"/>
              <a:t>d</a:t>
            </a:r>
            <a:r>
              <a:rPr lang="fr-FR" dirty="0"/>
              <a:t>'accéder au métier de </a:t>
            </a:r>
            <a:r>
              <a:rPr lang="fr-FR" b="1" dirty="0"/>
              <a:t>développeur web</a:t>
            </a:r>
            <a:r>
              <a:rPr lang="fr-FR" dirty="0"/>
              <a:t>, et il est également possible de poursuivre sur un Bac+3 grâce à des licences spécialisées.</a:t>
            </a:r>
          </a:p>
        </p:txBody>
      </p:sp>
    </p:spTree>
    <p:extLst>
      <p:ext uri="{BB962C8B-B14F-4D97-AF65-F5344CB8AC3E}">
        <p14:creationId xmlns:p14="http://schemas.microsoft.com/office/powerpoint/2010/main" val="172503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31EB8F-AAF2-4D07-89BF-429D99CF4D66}"/>
              </a:ext>
            </a:extLst>
          </p:cNvPr>
          <p:cNvSpPr>
            <a:spLocks noGrp="1"/>
          </p:cNvSpPr>
          <p:nvPr>
            <p:ph type="title"/>
          </p:nvPr>
        </p:nvSpPr>
        <p:spPr/>
        <p:txBody>
          <a:bodyPr/>
          <a:lstStyle/>
          <a:p>
            <a:r>
              <a:rPr lang="fr-FR" dirty="0">
                <a:solidFill>
                  <a:srgbClr val="FF0000"/>
                </a:solidFill>
              </a:rPr>
              <a:t>Quel est le rôle d'un développeur Web.</a:t>
            </a:r>
          </a:p>
        </p:txBody>
      </p:sp>
      <p:sp>
        <p:nvSpPr>
          <p:cNvPr id="3" name="Espace réservé du contenu 2">
            <a:extLst>
              <a:ext uri="{FF2B5EF4-FFF2-40B4-BE49-F238E27FC236}">
                <a16:creationId xmlns:a16="http://schemas.microsoft.com/office/drawing/2014/main" id="{6C94B176-730A-4707-AE39-35A1BF4B39B8}"/>
              </a:ext>
            </a:extLst>
          </p:cNvPr>
          <p:cNvSpPr>
            <a:spLocks noGrp="1"/>
          </p:cNvSpPr>
          <p:nvPr>
            <p:ph idx="1"/>
          </p:nvPr>
        </p:nvSpPr>
        <p:spPr/>
        <p:txBody>
          <a:bodyPr/>
          <a:lstStyle/>
          <a:p>
            <a:r>
              <a:rPr lang="fr-FR" dirty="0"/>
              <a:t>réalise l'ensemble des fonctionnalités techniques d'un site ou d'une application </a:t>
            </a:r>
            <a:r>
              <a:rPr lang="fr-FR" b="1" dirty="0"/>
              <a:t>web</a:t>
            </a:r>
            <a:r>
              <a:rPr lang="fr-FR" dirty="0"/>
              <a:t>. Technicien ou ingénieur, il ou elle conçoit des sites sur mesure ou adapte des solutions techniques existantes en fonction du projet et de la demande du client.</a:t>
            </a:r>
          </a:p>
        </p:txBody>
      </p:sp>
    </p:spTree>
    <p:extLst>
      <p:ext uri="{BB962C8B-B14F-4D97-AF65-F5344CB8AC3E}">
        <p14:creationId xmlns:p14="http://schemas.microsoft.com/office/powerpoint/2010/main" val="2708201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42</Words>
  <Application>Microsoft Office PowerPoint</Application>
  <PresentationFormat>Grand écran</PresentationFormat>
  <Paragraphs>6</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Comment fonctionne le Web ? </vt:lpstr>
      <vt:lpstr>De  quoi avez-vous besoin  pour être développeur Web? </vt:lpstr>
      <vt:lpstr>Quel est le rôle d'un développeur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fonctionne le Web ?</dc:title>
  <dc:creator>THINKPAD</dc:creator>
  <cp:lastModifiedBy>THINKPAD</cp:lastModifiedBy>
  <cp:revision>2</cp:revision>
  <dcterms:created xsi:type="dcterms:W3CDTF">2021-01-25T11:45:21Z</dcterms:created>
  <dcterms:modified xsi:type="dcterms:W3CDTF">2021-01-25T11:52:53Z</dcterms:modified>
</cp:coreProperties>
</file>