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3" r:id="rId4"/>
    <p:sldMasterId id="2147483795" r:id="rId5"/>
    <p:sldMasterId id="2147483648" r:id="rId6"/>
  </p:sldMasterIdLst>
  <p:notesMasterIdLst>
    <p:notesMasterId r:id="rId36"/>
  </p:notesMasterIdLst>
  <p:handoutMasterIdLst>
    <p:handoutMasterId r:id="rId37"/>
  </p:handoutMasterIdLst>
  <p:sldIdLst>
    <p:sldId id="290" r:id="rId7"/>
    <p:sldId id="669" r:id="rId8"/>
    <p:sldId id="667" r:id="rId9"/>
    <p:sldId id="647" r:id="rId10"/>
    <p:sldId id="671" r:id="rId11"/>
    <p:sldId id="650" r:id="rId12"/>
    <p:sldId id="684" r:id="rId13"/>
    <p:sldId id="655" r:id="rId14"/>
    <p:sldId id="672" r:id="rId15"/>
    <p:sldId id="654" r:id="rId16"/>
    <p:sldId id="656" r:id="rId17"/>
    <p:sldId id="636" r:id="rId18"/>
    <p:sldId id="688" r:id="rId19"/>
    <p:sldId id="689" r:id="rId20"/>
    <p:sldId id="664" r:id="rId21"/>
    <p:sldId id="685" r:id="rId22"/>
    <p:sldId id="678" r:id="rId23"/>
    <p:sldId id="679" r:id="rId24"/>
    <p:sldId id="680" r:id="rId25"/>
    <p:sldId id="674" r:id="rId26"/>
    <p:sldId id="682" r:id="rId27"/>
    <p:sldId id="675" r:id="rId28"/>
    <p:sldId id="666" r:id="rId29"/>
    <p:sldId id="634" r:id="rId30"/>
    <p:sldId id="475" r:id="rId31"/>
    <p:sldId id="662" r:id="rId32"/>
    <p:sldId id="663" r:id="rId33"/>
    <p:sldId id="687" r:id="rId34"/>
    <p:sldId id="686" r:id="rId35"/>
  </p:sldIdLst>
  <p:sldSz cx="12192000" cy="6858000"/>
  <p:notesSz cx="6858000" cy="9144000"/>
  <p:embeddedFontLst>
    <p:embeddedFont>
      <p:font typeface="Fira Sans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Raleway Extrabold" panose="020B0604020202020204" charset="0"/>
      <p:bold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4966C77-95E5-1E49-B131-2F9202CDF0C1}">
          <p14:sldIdLst>
            <p14:sldId id="290"/>
          </p14:sldIdLst>
        </p14:section>
        <p14:section name="Presentation" id="{9C487E9F-D4EB-EB42-B385-3CDF030F4242}">
          <p14:sldIdLst>
            <p14:sldId id="669"/>
            <p14:sldId id="667"/>
            <p14:sldId id="647"/>
            <p14:sldId id="671"/>
            <p14:sldId id="650"/>
            <p14:sldId id="684"/>
            <p14:sldId id="655"/>
            <p14:sldId id="672"/>
            <p14:sldId id="654"/>
            <p14:sldId id="656"/>
            <p14:sldId id="636"/>
            <p14:sldId id="688"/>
            <p14:sldId id="689"/>
            <p14:sldId id="664"/>
            <p14:sldId id="685"/>
            <p14:sldId id="678"/>
            <p14:sldId id="679"/>
            <p14:sldId id="680"/>
            <p14:sldId id="674"/>
            <p14:sldId id="682"/>
            <p14:sldId id="675"/>
            <p14:sldId id="666"/>
            <p14:sldId id="634"/>
            <p14:sldId id="475"/>
          </p14:sldIdLst>
        </p14:section>
        <p14:section name="Untitled Section" id="{D113919C-C707-43FB-90CD-0817E7D1AEA7}">
          <p14:sldIdLst>
            <p14:sldId id="662"/>
            <p14:sldId id="663"/>
            <p14:sldId id="687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83934F-2BC0-1588-E986-F9EF5995AB8B}" name="Margaret Murphy" initials="MM" userId="S::Margaret.Murphy@smu.ca::1c5a68ef-e9f5-4d75-aa17-d402a31635af" providerId="AD"/>
  <p188:author id="{D79F8BE3-B503-55B1-C2C3-4870E081325C}" name="Nadine LaRoche" initials="NL" userId="S::nadine.laroche@smu.ca::c7099506-2b9b-4cb9-a512-27782df0d0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2141"/>
    <a:srgbClr val="E7CCCD"/>
    <a:srgbClr val="911330"/>
    <a:srgbClr val="9D2235"/>
    <a:srgbClr val="BB1B33"/>
    <a:srgbClr val="FF6A14"/>
    <a:srgbClr val="00A2C7"/>
    <a:srgbClr val="5F0A3E"/>
    <a:srgbClr val="EEDC00"/>
    <a:srgbClr val="72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656C4-AC97-4DEF-B3AC-7C33A51F515A}" v="15" dt="2024-04-11T14:34:56.547"/>
    <p1510:client id="{0C104D37-9D62-4BD8-8311-C89C0F640A5C}" v="392" dt="2024-04-11T04:31:51.707"/>
    <p1510:client id="{0DE8778A-7AFB-4940-9262-C9ECDD3AA8FB}" v="271" dt="2024-04-11T03:12:58.855"/>
    <p1510:client id="{30069AD9-CF4D-5824-BCB7-24B64CBB7AB7}" v="5" dt="2024-04-11T02:58:39.180"/>
    <p1510:client id="{684021CB-1958-4A97-994C-4AEA0F4684DD}" v="678" dt="2024-04-11T16:06:47.777"/>
    <p1510:client id="{80F7DED1-4F0E-4119-8731-C41B911CF2E9}" v="12" dt="2024-04-11T03:40:56.868"/>
    <p1510:client id="{86745B79-4B7A-45EE-9714-E02E4B131626}" v="8" dt="2024-04-10T20:14:26.836"/>
    <p1510:client id="{C64163DF-EE7E-4DC4-BEB8-63071AF93031}" v="12" dt="2024-04-11T11:21:11.664"/>
    <p1510:client id="{CB88999E-D941-47C1-96BD-0385AA534B92}" v="12" dt="2024-04-11T04:50:00.592"/>
    <p1510:client id="{D2ABEEC1-F501-4CF0-8F47-6A1CB359CFA7}" v="6" dt="2024-04-11T02:25:02.954"/>
    <p1510:client id="{E50116B3-0389-4A38-9F8A-5E9BCC310299}" v="39" dt="2024-04-11T03:38:39.197"/>
    <p1510:client id="{F3B55845-B41E-4B5F-9F7D-506E5F3DFD91}" v="25" dt="2024-04-11T04:01:53.135"/>
    <p1510:client id="{F5532210-88F3-4166-8E54-4DF6088EAE7D}" v="605" dt="2024-04-10T23:21:26.748"/>
    <p1510:client id="{FE2E6E3D-BA34-43BD-8632-43551F9109D3}" v="95" dt="2024-04-11T01:50:19.697"/>
    <p1510:client id="{FFCA13F8-2822-4446-BF4E-68BD47A6F367}" v="33" dt="2024-04-11T03:28:43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506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7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4.xml"/><Relationship Id="rId41" Type="http://schemas.openxmlformats.org/officeDocument/2006/relationships/font" Target="fonts/font4.fntdata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BALAJI KRISHNAMURTHY" userId="S::yashwanth.balaji.krishnamurthy@smu.ca::568ae51a-9807-4500-b43d-6d97e4edcd36" providerId="AD" clId="Web-{BCD396DE-9145-1DA9-B544-E398AB3A3C1F}"/>
    <pc:docChg chg="addSld delSld modSld sldOrd modSection">
      <pc:chgData name="YASHWANTH BALAJI KRISHNAMURTHY" userId="S::yashwanth.balaji.krishnamurthy@smu.ca::568ae51a-9807-4500-b43d-6d97e4edcd36" providerId="AD" clId="Web-{BCD396DE-9145-1DA9-B544-E398AB3A3C1F}" dt="2024-04-08T04:20:32.005" v="227" actId="14100"/>
      <pc:docMkLst>
        <pc:docMk/>
      </pc:docMkLst>
      <pc:sldChg chg="modSp">
        <pc:chgData name="YASHWANTH BALAJI KRISHNAMURTHY" userId="S::yashwanth.balaji.krishnamurthy@smu.ca::568ae51a-9807-4500-b43d-6d97e4edcd36" providerId="AD" clId="Web-{BCD396DE-9145-1DA9-B544-E398AB3A3C1F}" dt="2024-04-08T03:21:05.520" v="4" actId="20577"/>
        <pc:sldMkLst>
          <pc:docMk/>
          <pc:sldMk cId="3219830087" sldId="530"/>
        </pc:sldMkLst>
        <pc:spChg chg="mod">
          <ac:chgData name="YASHWANTH BALAJI KRISHNAMURTHY" userId="S::yashwanth.balaji.krishnamurthy@smu.ca::568ae51a-9807-4500-b43d-6d97e4edcd36" providerId="AD" clId="Web-{BCD396DE-9145-1DA9-B544-E398AB3A3C1F}" dt="2024-04-08T03:21:05.520" v="4" actId="20577"/>
          <ac:spMkLst>
            <pc:docMk/>
            <pc:sldMk cId="3219830087" sldId="530"/>
            <ac:spMk id="244" creationId="{D858EE82-DB65-ED70-D08F-840DB59C5531}"/>
          </ac:spMkLst>
        </pc:spChg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4:52.806" v="189"/>
        <pc:sldMkLst>
          <pc:docMk/>
          <pc:sldMk cId="3253067475" sldId="583"/>
        </pc:sldMkLst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4:25.883" v="187"/>
        <pc:sldMkLst>
          <pc:docMk/>
          <pc:sldMk cId="4144784964" sldId="607"/>
        </pc:sldMkLst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5:05.415" v="191"/>
        <pc:sldMkLst>
          <pc:docMk/>
          <pc:sldMk cId="3017032344" sldId="611"/>
        </pc:sldMkLst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4:22.133" v="186"/>
        <pc:sldMkLst>
          <pc:docMk/>
          <pc:sldMk cId="1921472826" sldId="613"/>
        </pc:sldMkLst>
      </pc:sldChg>
      <pc:sldChg chg="addSp delSp modSp">
        <pc:chgData name="YASHWANTH BALAJI KRISHNAMURTHY" userId="S::yashwanth.balaji.krishnamurthy@smu.ca::568ae51a-9807-4500-b43d-6d97e4edcd36" providerId="AD" clId="Web-{BCD396DE-9145-1DA9-B544-E398AB3A3C1F}" dt="2024-04-08T04:20:32.005" v="227" actId="14100"/>
        <pc:sldMkLst>
          <pc:docMk/>
          <pc:sldMk cId="987016713" sldId="614"/>
        </pc:sldMkLst>
        <pc:spChg chg="mod">
          <ac:chgData name="YASHWANTH BALAJI KRISHNAMURTHY" userId="S::yashwanth.balaji.krishnamurthy@smu.ca::568ae51a-9807-4500-b43d-6d97e4edcd36" providerId="AD" clId="Web-{BCD396DE-9145-1DA9-B544-E398AB3A3C1F}" dt="2024-04-08T03:49:04.143" v="153" actId="14100"/>
          <ac:spMkLst>
            <pc:docMk/>
            <pc:sldMk cId="987016713" sldId="614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BCD396DE-9145-1DA9-B544-E398AB3A3C1F}" dt="2024-04-08T04:04:05.987" v="210" actId="20577"/>
          <ac:spMkLst>
            <pc:docMk/>
            <pc:sldMk cId="987016713" sldId="614"/>
            <ac:spMk id="7" creationId="{25123F67-5C88-A0B3-29F8-611FA64EAD91}"/>
          </ac:spMkLst>
        </pc:spChg>
        <pc:spChg chg="mod">
          <ac:chgData name="YASHWANTH BALAJI KRISHNAMURTHY" userId="S::yashwanth.balaji.krishnamurthy@smu.ca::568ae51a-9807-4500-b43d-6d97e4edcd36" providerId="AD" clId="Web-{BCD396DE-9145-1DA9-B544-E398AB3A3C1F}" dt="2024-04-08T03:57:44.996" v="201" actId="20577"/>
          <ac:spMkLst>
            <pc:docMk/>
            <pc:sldMk cId="987016713" sldId="614"/>
            <ac:spMk id="8" creationId="{8EE2D484-3853-B53C-B068-EF4A842B9B30}"/>
          </ac:spMkLst>
        </pc:spChg>
        <pc:picChg chg="add del mod">
          <ac:chgData name="YASHWANTH BALAJI KRISHNAMURTHY" userId="S::yashwanth.balaji.krishnamurthy@smu.ca::568ae51a-9807-4500-b43d-6d97e4edcd36" providerId="AD" clId="Web-{BCD396DE-9145-1DA9-B544-E398AB3A3C1F}" dt="2024-04-08T04:19:09.613" v="214"/>
          <ac:picMkLst>
            <pc:docMk/>
            <pc:sldMk cId="987016713" sldId="614"/>
            <ac:picMk id="4" creationId="{C81DCC77-60F8-ADA2-8D32-8ED650539022}"/>
          </ac:picMkLst>
        </pc:picChg>
        <pc:picChg chg="add del mod">
          <ac:chgData name="YASHWANTH BALAJI KRISHNAMURTHY" userId="S::yashwanth.balaji.krishnamurthy@smu.ca::568ae51a-9807-4500-b43d-6d97e4edcd36" providerId="AD" clId="Web-{BCD396DE-9145-1DA9-B544-E398AB3A3C1F}" dt="2024-04-08T04:19:13.535" v="216"/>
          <ac:picMkLst>
            <pc:docMk/>
            <pc:sldMk cId="987016713" sldId="614"/>
            <ac:picMk id="5" creationId="{27BBBF42-95D0-405C-F147-567C9BE667B4}"/>
          </ac:picMkLst>
        </pc:picChg>
        <pc:picChg chg="add del mod">
          <ac:chgData name="YASHWANTH BALAJI KRISHNAMURTHY" userId="S::yashwanth.balaji.krishnamurthy@smu.ca::568ae51a-9807-4500-b43d-6d97e4edcd36" providerId="AD" clId="Web-{BCD396DE-9145-1DA9-B544-E398AB3A3C1F}" dt="2024-04-08T04:19:48.504" v="218"/>
          <ac:picMkLst>
            <pc:docMk/>
            <pc:sldMk cId="987016713" sldId="614"/>
            <ac:picMk id="6" creationId="{A7B9DC48-A9A8-D38E-63A8-25F0DF223164}"/>
          </ac:picMkLst>
        </pc:picChg>
        <pc:picChg chg="add mod">
          <ac:chgData name="YASHWANTH BALAJI KRISHNAMURTHY" userId="S::yashwanth.balaji.krishnamurthy@smu.ca::568ae51a-9807-4500-b43d-6d97e4edcd36" providerId="AD" clId="Web-{BCD396DE-9145-1DA9-B544-E398AB3A3C1F}" dt="2024-04-08T04:20:32.005" v="227" actId="14100"/>
          <ac:picMkLst>
            <pc:docMk/>
            <pc:sldMk cId="987016713" sldId="614"/>
            <ac:picMk id="9" creationId="{45B2337D-B6F8-DDAC-8353-178D0FABE45C}"/>
          </ac:picMkLst>
        </pc:picChg>
      </pc:sldChg>
      <pc:sldChg chg="addSp modSp">
        <pc:chgData name="YASHWANTH BALAJI KRISHNAMURTHY" userId="S::yashwanth.balaji.krishnamurthy@smu.ca::568ae51a-9807-4500-b43d-6d97e4edcd36" providerId="AD" clId="Web-{BCD396DE-9145-1DA9-B544-E398AB3A3C1F}" dt="2024-04-08T03:55:35.525" v="195" actId="20577"/>
        <pc:sldMkLst>
          <pc:docMk/>
          <pc:sldMk cId="2377863478" sldId="615"/>
        </pc:sldMkLst>
        <pc:spChg chg="mod">
          <ac:chgData name="YASHWANTH BALAJI KRISHNAMURTHY" userId="S::yashwanth.balaji.krishnamurthy@smu.ca::568ae51a-9807-4500-b43d-6d97e4edcd36" providerId="AD" clId="Web-{BCD396DE-9145-1DA9-B544-E398AB3A3C1F}" dt="2024-04-08T03:42:59.731" v="107" actId="1076"/>
          <ac:spMkLst>
            <pc:docMk/>
            <pc:sldMk cId="2377863478" sldId="615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BCD396DE-9145-1DA9-B544-E398AB3A3C1F}" dt="2024-04-08T03:47:36.032" v="144" actId="14100"/>
          <ac:spMkLst>
            <pc:docMk/>
            <pc:sldMk cId="2377863478" sldId="615"/>
            <ac:spMk id="7" creationId="{25123F67-5C88-A0B3-29F8-611FA64EAD91}"/>
          </ac:spMkLst>
        </pc:spChg>
        <pc:spChg chg="mod">
          <ac:chgData name="YASHWANTH BALAJI KRISHNAMURTHY" userId="S::yashwanth.balaji.krishnamurthy@smu.ca::568ae51a-9807-4500-b43d-6d97e4edcd36" providerId="AD" clId="Web-{BCD396DE-9145-1DA9-B544-E398AB3A3C1F}" dt="2024-04-08T03:55:35.525" v="195" actId="20577"/>
          <ac:spMkLst>
            <pc:docMk/>
            <pc:sldMk cId="2377863478" sldId="615"/>
            <ac:spMk id="8" creationId="{8EE2D484-3853-B53C-B068-EF4A842B9B30}"/>
          </ac:spMkLst>
        </pc:spChg>
        <pc:picChg chg="add mod">
          <ac:chgData name="YASHWANTH BALAJI KRISHNAMURTHY" userId="S::yashwanth.balaji.krishnamurthy@smu.ca::568ae51a-9807-4500-b43d-6d97e4edcd36" providerId="AD" clId="Web-{BCD396DE-9145-1DA9-B544-E398AB3A3C1F}" dt="2024-04-08T03:47:41.236" v="145" actId="14100"/>
          <ac:picMkLst>
            <pc:docMk/>
            <pc:sldMk cId="2377863478" sldId="615"/>
            <ac:picMk id="4" creationId="{93CFA401-54F1-12CB-5F5D-EFAC61150463}"/>
          </ac:picMkLst>
        </pc:picChg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4:49.712" v="188"/>
        <pc:sldMkLst>
          <pc:docMk/>
          <pc:sldMk cId="1754919484" sldId="617"/>
        </pc:sldMkLst>
      </pc:sldChg>
      <pc:sldChg chg="addSp modSp">
        <pc:chgData name="YASHWANTH BALAJI KRISHNAMURTHY" userId="S::yashwanth.balaji.krishnamurthy@smu.ca::568ae51a-9807-4500-b43d-6d97e4edcd36" providerId="AD" clId="Web-{BCD396DE-9145-1DA9-B544-E398AB3A3C1F}" dt="2024-04-08T03:55:38.275" v="198" actId="20577"/>
        <pc:sldMkLst>
          <pc:docMk/>
          <pc:sldMk cId="2822699668" sldId="618"/>
        </pc:sldMkLst>
        <pc:spChg chg="mod">
          <ac:chgData name="YASHWANTH BALAJI KRISHNAMURTHY" userId="S::yashwanth.balaji.krishnamurthy@smu.ca::568ae51a-9807-4500-b43d-6d97e4edcd36" providerId="AD" clId="Web-{BCD396DE-9145-1DA9-B544-E398AB3A3C1F}" dt="2024-04-08T03:51:13.724" v="185" actId="20577"/>
          <ac:spMkLst>
            <pc:docMk/>
            <pc:sldMk cId="2822699668" sldId="618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BCD396DE-9145-1DA9-B544-E398AB3A3C1F}" dt="2024-04-08T03:55:38.275" v="198" actId="20577"/>
          <ac:spMkLst>
            <pc:docMk/>
            <pc:sldMk cId="2822699668" sldId="618"/>
            <ac:spMk id="4" creationId="{4DDD3373-22D0-28DD-A8A7-EB1246FDE634}"/>
          </ac:spMkLst>
        </pc:spChg>
        <pc:picChg chg="mod">
          <ac:chgData name="YASHWANTH BALAJI KRISHNAMURTHY" userId="S::yashwanth.balaji.krishnamurthy@smu.ca::568ae51a-9807-4500-b43d-6d97e4edcd36" providerId="AD" clId="Web-{BCD396DE-9145-1DA9-B544-E398AB3A3C1F}" dt="2024-04-08T03:50:51.942" v="167" actId="14100"/>
          <ac:picMkLst>
            <pc:docMk/>
            <pc:sldMk cId="2822699668" sldId="618"/>
            <ac:picMk id="3" creationId="{5176D891-8692-7349-54BC-20D231513FF5}"/>
          </ac:picMkLst>
        </pc:picChg>
        <pc:picChg chg="add mod">
          <ac:chgData name="YASHWANTH BALAJI KRISHNAMURTHY" userId="S::yashwanth.balaji.krishnamurthy@smu.ca::568ae51a-9807-4500-b43d-6d97e4edcd36" providerId="AD" clId="Web-{BCD396DE-9145-1DA9-B544-E398AB3A3C1F}" dt="2024-04-08T03:50:44.614" v="166" actId="14100"/>
          <ac:picMkLst>
            <pc:docMk/>
            <pc:sldMk cId="2822699668" sldId="618"/>
            <ac:picMk id="6" creationId="{D9A68C01-BA77-B984-247C-55BD55A1A0D5}"/>
          </ac:picMkLst>
        </pc:picChg>
      </pc:sldChg>
      <pc:sldChg chg="del">
        <pc:chgData name="YASHWANTH BALAJI KRISHNAMURTHY" userId="S::yashwanth.balaji.krishnamurthy@smu.ca::568ae51a-9807-4500-b43d-6d97e4edcd36" providerId="AD" clId="Web-{BCD396DE-9145-1DA9-B544-E398AB3A3C1F}" dt="2024-04-08T03:54:56.025" v="190"/>
        <pc:sldMkLst>
          <pc:docMk/>
          <pc:sldMk cId="2469713662" sldId="619"/>
        </pc:sldMkLst>
      </pc:sldChg>
      <pc:sldChg chg="ord">
        <pc:chgData name="YASHWANTH BALAJI KRISHNAMURTHY" userId="S::yashwanth.balaji.krishnamurthy@smu.ca::568ae51a-9807-4500-b43d-6d97e4edcd36" providerId="AD" clId="Web-{BCD396DE-9145-1DA9-B544-E398AB3A3C1F}" dt="2024-04-08T04:10:12.244" v="212"/>
        <pc:sldMkLst>
          <pc:docMk/>
          <pc:sldMk cId="2359910472" sldId="626"/>
        </pc:sldMkLst>
      </pc:sldChg>
      <pc:sldChg chg="add replId">
        <pc:chgData name="YASHWANTH BALAJI KRISHNAMURTHY" userId="S::yashwanth.balaji.krishnamurthy@smu.ca::568ae51a-9807-4500-b43d-6d97e4edcd36" providerId="AD" clId="Web-{BCD396DE-9145-1DA9-B544-E398AB3A3C1F}" dt="2024-04-08T04:10:40.010" v="213"/>
        <pc:sldMkLst>
          <pc:docMk/>
          <pc:sldMk cId="3665709139" sldId="632"/>
        </pc:sldMkLst>
      </pc:sldChg>
    </pc:docChg>
  </pc:docChgLst>
  <pc:docChgLst>
    <pc:chgData name="Jennifer George Frank" userId="S::jennifer.georgefrank@smu.ca::94ce56db-c62f-402a-ba81-da25d3e69658" providerId="AD" clId="Web-{C64163DF-EE7E-4DC4-BEB8-63071AF93031}"/>
    <pc:docChg chg="modSld">
      <pc:chgData name="Jennifer George Frank" userId="S::jennifer.georgefrank@smu.ca::94ce56db-c62f-402a-ba81-da25d3e69658" providerId="AD" clId="Web-{C64163DF-EE7E-4DC4-BEB8-63071AF93031}" dt="2024-04-11T11:20:25.556" v="9" actId="20577"/>
      <pc:docMkLst>
        <pc:docMk/>
      </pc:docMkLst>
      <pc:sldChg chg="modSp">
        <pc:chgData name="Jennifer George Frank" userId="S::jennifer.georgefrank@smu.ca::94ce56db-c62f-402a-ba81-da25d3e69658" providerId="AD" clId="Web-{C64163DF-EE7E-4DC4-BEB8-63071AF93031}" dt="2024-04-11T11:20:25.556" v="9" actId="20577"/>
        <pc:sldMkLst>
          <pc:docMk/>
          <pc:sldMk cId="3565073626" sldId="667"/>
        </pc:sldMkLst>
        <pc:spChg chg="mod">
          <ac:chgData name="Jennifer George Frank" userId="S::jennifer.georgefrank@smu.ca::94ce56db-c62f-402a-ba81-da25d3e69658" providerId="AD" clId="Web-{C64163DF-EE7E-4DC4-BEB8-63071AF93031}" dt="2024-04-11T11:20:25.556" v="9" actId="20577"/>
          <ac:spMkLst>
            <pc:docMk/>
            <pc:sldMk cId="3565073626" sldId="667"/>
            <ac:spMk id="217" creationId="{7FA8BA88-77CC-842D-7836-CB2EC985BCED}"/>
          </ac:spMkLst>
        </pc:spChg>
      </pc:sldChg>
    </pc:docChg>
  </pc:docChgLst>
  <pc:docChgLst>
    <pc:chgData name="Md Akmam Ul Haque" userId="c26c4cc8-0a1c-48f0-b318-486d9f9a884d" providerId="ADAL" clId="{2E63A930-F314-489C-A3E3-CD665356EDBC}"/>
    <pc:docChg chg="undo custSel addSld delSld modSld sldOrd modSection">
      <pc:chgData name="Md Akmam Ul Haque" userId="c26c4cc8-0a1c-48f0-b318-486d9f9a884d" providerId="ADAL" clId="{2E63A930-F314-489C-A3E3-CD665356EDBC}" dt="2024-03-07T15:47:06.966" v="3489" actId="20577"/>
      <pc:docMkLst>
        <pc:docMk/>
      </pc:docMkLst>
      <pc:sldChg chg="addSp modSp mod">
        <pc:chgData name="Md Akmam Ul Haque" userId="c26c4cc8-0a1c-48f0-b318-486d9f9a884d" providerId="ADAL" clId="{2E63A930-F314-489C-A3E3-CD665356EDBC}" dt="2024-03-07T14:56:35.920" v="2563" actId="1076"/>
        <pc:sldMkLst>
          <pc:docMk/>
          <pc:sldMk cId="2311577796" sldId="290"/>
        </pc:sldMkLst>
        <pc:spChg chg="mod">
          <ac:chgData name="Md Akmam Ul Haque" userId="c26c4cc8-0a1c-48f0-b318-486d9f9a884d" providerId="ADAL" clId="{2E63A930-F314-489C-A3E3-CD665356EDBC}" dt="2024-03-07T14:56:22.849" v="2562" actId="20577"/>
          <ac:spMkLst>
            <pc:docMk/>
            <pc:sldMk cId="2311577796" sldId="290"/>
            <ac:spMk id="3" creationId="{9AC340E8-6F18-B64D-A44D-9123658E2E58}"/>
          </ac:spMkLst>
        </pc:spChg>
        <pc:spChg chg="add mod">
          <ac:chgData name="Md Akmam Ul Haque" userId="c26c4cc8-0a1c-48f0-b318-486d9f9a884d" providerId="ADAL" clId="{2E63A930-F314-489C-A3E3-CD665356EDBC}" dt="2024-03-07T14:56:35.920" v="2563" actId="1076"/>
          <ac:spMkLst>
            <pc:docMk/>
            <pc:sldMk cId="2311577796" sldId="290"/>
            <ac:spMk id="4" creationId="{062E95C2-8677-914F-2216-2C7E8970F523}"/>
          </ac:spMkLst>
        </pc:spChg>
        <pc:spChg chg="add mod">
          <ac:chgData name="Md Akmam Ul Haque" userId="c26c4cc8-0a1c-48f0-b318-486d9f9a884d" providerId="ADAL" clId="{2E63A930-F314-489C-A3E3-CD665356EDBC}" dt="2024-03-07T14:56:09.047" v="2553" actId="207"/>
          <ac:spMkLst>
            <pc:docMk/>
            <pc:sldMk cId="2311577796" sldId="290"/>
            <ac:spMk id="5" creationId="{0466442B-2A08-850F-B610-0BAD68C7807E}"/>
          </ac:spMkLst>
        </pc:spChg>
      </pc:sldChg>
      <pc:sldChg chg="modSp mod ord">
        <pc:chgData name="Md Akmam Ul Haque" userId="c26c4cc8-0a1c-48f0-b318-486d9f9a884d" providerId="ADAL" clId="{2E63A930-F314-489C-A3E3-CD665356EDBC}" dt="2024-03-07T13:12:42.764" v="250" actId="20577"/>
        <pc:sldMkLst>
          <pc:docMk/>
          <pc:sldMk cId="3512190109" sldId="499"/>
        </pc:sldMkLst>
        <pc:spChg chg="mod">
          <ac:chgData name="Md Akmam Ul Haque" userId="c26c4cc8-0a1c-48f0-b318-486d9f9a884d" providerId="ADAL" clId="{2E63A930-F314-489C-A3E3-CD665356EDBC}" dt="2024-03-07T13:12:42.764" v="250" actId="20577"/>
          <ac:spMkLst>
            <pc:docMk/>
            <pc:sldMk cId="3512190109" sldId="499"/>
            <ac:spMk id="2" creationId="{40A02049-44CD-F1E7-EECA-22B88153CE46}"/>
          </ac:spMkLst>
        </pc:spChg>
      </pc:sldChg>
      <pc:sldChg chg="del">
        <pc:chgData name="Md Akmam Ul Haque" userId="c26c4cc8-0a1c-48f0-b318-486d9f9a884d" providerId="ADAL" clId="{2E63A930-F314-489C-A3E3-CD665356EDBC}" dt="2024-03-07T14:56:41.748" v="2564" actId="47"/>
        <pc:sldMkLst>
          <pc:docMk/>
          <pc:sldMk cId="1578983036" sldId="517"/>
        </pc:sldMkLst>
      </pc:sldChg>
      <pc:sldChg chg="modSp mod">
        <pc:chgData name="Md Akmam Ul Haque" userId="c26c4cc8-0a1c-48f0-b318-486d9f9a884d" providerId="ADAL" clId="{2E63A930-F314-489C-A3E3-CD665356EDBC}" dt="2024-03-07T15:07:35.551" v="2591" actId="207"/>
        <pc:sldMkLst>
          <pc:docMk/>
          <pc:sldMk cId="3427439823" sldId="536"/>
        </pc:sldMkLst>
        <pc:spChg chg="mod">
          <ac:chgData name="Md Akmam Ul Haque" userId="c26c4cc8-0a1c-48f0-b318-486d9f9a884d" providerId="ADAL" clId="{2E63A930-F314-489C-A3E3-CD665356EDBC}" dt="2024-03-07T15:07:30.210" v="2590" actId="207"/>
          <ac:spMkLst>
            <pc:docMk/>
            <pc:sldMk cId="3427439823" sldId="536"/>
            <ac:spMk id="6" creationId="{8ECBB542-26CF-71F8-DA85-3EE10DBAFFEA}"/>
          </ac:spMkLst>
        </pc:spChg>
        <pc:spChg chg="mod">
          <ac:chgData name="Md Akmam Ul Haque" userId="c26c4cc8-0a1c-48f0-b318-486d9f9a884d" providerId="ADAL" clId="{2E63A930-F314-489C-A3E3-CD665356EDBC}" dt="2024-03-07T13:11:01.565" v="173" actId="115"/>
          <ac:spMkLst>
            <pc:docMk/>
            <pc:sldMk cId="3427439823" sldId="536"/>
            <ac:spMk id="8" creationId="{6E9D99DB-7471-BCF1-7A76-A4BC376CC50E}"/>
          </ac:spMkLst>
        </pc:spChg>
        <pc:spChg chg="mod">
          <ac:chgData name="Md Akmam Ul Haque" userId="c26c4cc8-0a1c-48f0-b318-486d9f9a884d" providerId="ADAL" clId="{2E63A930-F314-489C-A3E3-CD665356EDBC}" dt="2024-03-07T15:07:35.551" v="2591" actId="207"/>
          <ac:spMkLst>
            <pc:docMk/>
            <pc:sldMk cId="3427439823" sldId="536"/>
            <ac:spMk id="9" creationId="{EC8258D1-0DDB-70F8-864E-A720D2DF38F5}"/>
          </ac:spMkLst>
        </pc:spChg>
        <pc:spChg chg="mod">
          <ac:chgData name="Md Akmam Ul Haque" userId="c26c4cc8-0a1c-48f0-b318-486d9f9a884d" providerId="ADAL" clId="{2E63A930-F314-489C-A3E3-CD665356EDBC}" dt="2024-03-07T13:11:48.356" v="209" actId="113"/>
          <ac:spMkLst>
            <pc:docMk/>
            <pc:sldMk cId="3427439823" sldId="536"/>
            <ac:spMk id="15" creationId="{C6B99A98-7647-8AC6-C6C8-735DD750FE3E}"/>
          </ac:spMkLst>
        </pc:spChg>
        <pc:spChg chg="mod">
          <ac:chgData name="Md Akmam Ul Haque" userId="c26c4cc8-0a1c-48f0-b318-486d9f9a884d" providerId="ADAL" clId="{2E63A930-F314-489C-A3E3-CD665356EDBC}" dt="2024-03-07T15:07:19.528" v="2589" actId="20577"/>
          <ac:spMkLst>
            <pc:docMk/>
            <pc:sldMk cId="3427439823" sldId="536"/>
            <ac:spMk id="19" creationId="{D175E700-827E-EE86-43F8-BF3DF3101D14}"/>
          </ac:spMkLst>
        </pc:spChg>
      </pc:sldChg>
      <pc:sldChg chg="ord">
        <pc:chgData name="Md Akmam Ul Haque" userId="c26c4cc8-0a1c-48f0-b318-486d9f9a884d" providerId="ADAL" clId="{2E63A930-F314-489C-A3E3-CD665356EDBC}" dt="2024-03-07T13:06:54.317" v="55"/>
        <pc:sldMkLst>
          <pc:docMk/>
          <pc:sldMk cId="2061841174" sldId="537"/>
        </pc:sldMkLst>
      </pc:sldChg>
      <pc:sldChg chg="modSp mod">
        <pc:chgData name="Md Akmam Ul Haque" userId="c26c4cc8-0a1c-48f0-b318-486d9f9a884d" providerId="ADAL" clId="{2E63A930-F314-489C-A3E3-CD665356EDBC}" dt="2024-03-07T14:51:44.097" v="2541" actId="20577"/>
        <pc:sldMkLst>
          <pc:docMk/>
          <pc:sldMk cId="3242234896" sldId="540"/>
        </pc:sldMkLst>
        <pc:spChg chg="mod">
          <ac:chgData name="Md Akmam Ul Haque" userId="c26c4cc8-0a1c-48f0-b318-486d9f9a884d" providerId="ADAL" clId="{2E63A930-F314-489C-A3E3-CD665356EDBC}" dt="2024-03-07T13:08:14.835" v="85" actId="20577"/>
          <ac:spMkLst>
            <pc:docMk/>
            <pc:sldMk cId="3242234896" sldId="540"/>
            <ac:spMk id="2" creationId="{8212564F-2B53-4703-B353-31AA65D17FDD}"/>
          </ac:spMkLst>
        </pc:spChg>
        <pc:spChg chg="mod">
          <ac:chgData name="Md Akmam Ul Haque" userId="c26c4cc8-0a1c-48f0-b318-486d9f9a884d" providerId="ADAL" clId="{2E63A930-F314-489C-A3E3-CD665356EDBC}" dt="2024-03-07T14:51:44.097" v="2541" actId="20577"/>
          <ac:spMkLst>
            <pc:docMk/>
            <pc:sldMk cId="3242234896" sldId="540"/>
            <ac:spMk id="17" creationId="{2C0D416F-39E2-F3F1-3201-DFCED17BD8E4}"/>
          </ac:spMkLst>
        </pc:spChg>
      </pc:sldChg>
      <pc:sldChg chg="delSp modSp del mod">
        <pc:chgData name="Md Akmam Ul Haque" userId="c26c4cc8-0a1c-48f0-b318-486d9f9a884d" providerId="ADAL" clId="{2E63A930-F314-489C-A3E3-CD665356EDBC}" dt="2024-03-07T15:14:45.608" v="2649" actId="47"/>
        <pc:sldMkLst>
          <pc:docMk/>
          <pc:sldMk cId="148635821" sldId="542"/>
        </pc:sldMkLst>
        <pc:spChg chg="mod">
          <ac:chgData name="Md Akmam Ul Haque" userId="c26c4cc8-0a1c-48f0-b318-486d9f9a884d" providerId="ADAL" clId="{2E63A930-F314-489C-A3E3-CD665356EDBC}" dt="2024-03-07T13:14:19.089" v="333" actId="1076"/>
          <ac:spMkLst>
            <pc:docMk/>
            <pc:sldMk cId="148635821" sldId="542"/>
            <ac:spMk id="2" creationId="{3370B925-5118-194B-55CE-E9C45E0A1E89}"/>
          </ac:spMkLst>
        </pc:spChg>
        <pc:spChg chg="mod">
          <ac:chgData name="Md Akmam Ul Haque" userId="c26c4cc8-0a1c-48f0-b318-486d9f9a884d" providerId="ADAL" clId="{2E63A930-F314-489C-A3E3-CD665356EDBC}" dt="2024-03-07T14:34:15.998" v="2116" actId="14100"/>
          <ac:spMkLst>
            <pc:docMk/>
            <pc:sldMk cId="148635821" sldId="542"/>
            <ac:spMk id="5" creationId="{D4E5C57E-BA27-44B4-FADA-3F63156750FF}"/>
          </ac:spMkLst>
        </pc:spChg>
        <pc:spChg chg="mod">
          <ac:chgData name="Md Akmam Ul Haque" userId="c26c4cc8-0a1c-48f0-b318-486d9f9a884d" providerId="ADAL" clId="{2E63A930-F314-489C-A3E3-CD665356EDBC}" dt="2024-03-07T14:51:11.882" v="2514" actId="20577"/>
          <ac:spMkLst>
            <pc:docMk/>
            <pc:sldMk cId="148635821" sldId="542"/>
            <ac:spMk id="10" creationId="{17427EC1-7E80-3CC0-8439-27EB054A21DD}"/>
          </ac:spMkLst>
        </pc:spChg>
        <pc:spChg chg="mod">
          <ac:chgData name="Md Akmam Ul Haque" userId="c26c4cc8-0a1c-48f0-b318-486d9f9a884d" providerId="ADAL" clId="{2E63A930-F314-489C-A3E3-CD665356EDBC}" dt="2024-03-07T14:34:29.407" v="2121" actId="14100"/>
          <ac:spMkLst>
            <pc:docMk/>
            <pc:sldMk cId="148635821" sldId="542"/>
            <ac:spMk id="15" creationId="{F386DEE6-3467-5CE1-1284-0955E66A25E5}"/>
          </ac:spMkLst>
        </pc:spChg>
        <pc:spChg chg="del">
          <ac:chgData name="Md Akmam Ul Haque" userId="c26c4cc8-0a1c-48f0-b318-486d9f9a884d" providerId="ADAL" clId="{2E63A930-F314-489C-A3E3-CD665356EDBC}" dt="2024-03-07T13:33:51.109" v="1030" actId="478"/>
          <ac:spMkLst>
            <pc:docMk/>
            <pc:sldMk cId="148635821" sldId="542"/>
            <ac:spMk id="18" creationId="{41DCA6C8-AD76-9A65-B831-4ED86720E210}"/>
          </ac:spMkLst>
        </pc:spChg>
      </pc:sldChg>
      <pc:sldChg chg="modSp mod">
        <pc:chgData name="Md Akmam Ul Haque" userId="c26c4cc8-0a1c-48f0-b318-486d9f9a884d" providerId="ADAL" clId="{2E63A930-F314-489C-A3E3-CD665356EDBC}" dt="2024-03-07T14:50:53.101" v="2490" actId="113"/>
        <pc:sldMkLst>
          <pc:docMk/>
          <pc:sldMk cId="2802707780" sldId="543"/>
        </pc:sldMkLst>
        <pc:spChg chg="mod">
          <ac:chgData name="Md Akmam Ul Haque" userId="c26c4cc8-0a1c-48f0-b318-486d9f9a884d" providerId="ADAL" clId="{2E63A930-F314-489C-A3E3-CD665356EDBC}" dt="2024-03-07T13:08:29.078" v="113" actId="20577"/>
          <ac:spMkLst>
            <pc:docMk/>
            <pc:sldMk cId="2802707780" sldId="543"/>
            <ac:spMk id="2" creationId="{E7C3A879-FECF-A932-214F-CEAD48E96BB7}"/>
          </ac:spMkLst>
        </pc:spChg>
        <pc:spChg chg="mod">
          <ac:chgData name="Md Akmam Ul Haque" userId="c26c4cc8-0a1c-48f0-b318-486d9f9a884d" providerId="ADAL" clId="{2E63A930-F314-489C-A3E3-CD665356EDBC}" dt="2024-03-07T13:08:51.880" v="116" actId="1076"/>
          <ac:spMkLst>
            <pc:docMk/>
            <pc:sldMk cId="2802707780" sldId="543"/>
            <ac:spMk id="3" creationId="{96FA73B5-FCAD-3F1A-B4DC-3AFA3076A604}"/>
          </ac:spMkLst>
        </pc:spChg>
        <pc:graphicFrameChg chg="mod modGraphic">
          <ac:chgData name="Md Akmam Ul Haque" userId="c26c4cc8-0a1c-48f0-b318-486d9f9a884d" providerId="ADAL" clId="{2E63A930-F314-489C-A3E3-CD665356EDBC}" dt="2024-03-07T14:50:53.101" v="2490" actId="113"/>
          <ac:graphicFrameMkLst>
            <pc:docMk/>
            <pc:sldMk cId="2802707780" sldId="543"/>
            <ac:graphicFrameMk id="10" creationId="{EAD4C102-7B75-D3B2-8FD4-FF73A5378C39}"/>
          </ac:graphicFrameMkLst>
        </pc:graphicFrameChg>
        <pc:picChg chg="mod">
          <ac:chgData name="Md Akmam Ul Haque" userId="c26c4cc8-0a1c-48f0-b318-486d9f9a884d" providerId="ADAL" clId="{2E63A930-F314-489C-A3E3-CD665356EDBC}" dt="2024-03-07T13:08:46.312" v="115" actId="1076"/>
          <ac:picMkLst>
            <pc:docMk/>
            <pc:sldMk cId="2802707780" sldId="543"/>
            <ac:picMk id="2052" creationId="{93741192-A04E-6C7E-A508-CE27728D08BC}"/>
          </ac:picMkLst>
        </pc:picChg>
      </pc:sldChg>
      <pc:sldChg chg="addSp delSp modSp add mod ord">
        <pc:chgData name="Md Akmam Ul Haque" userId="c26c4cc8-0a1c-48f0-b318-486d9f9a884d" providerId="ADAL" clId="{2E63A930-F314-489C-A3E3-CD665356EDBC}" dt="2024-03-07T13:13:16.545" v="275" actId="20577"/>
        <pc:sldMkLst>
          <pc:docMk/>
          <pc:sldMk cId="3295116177" sldId="544"/>
        </pc:sldMkLst>
        <pc:spChg chg="mod">
          <ac:chgData name="Md Akmam Ul Haque" userId="c26c4cc8-0a1c-48f0-b318-486d9f9a884d" providerId="ADAL" clId="{2E63A930-F314-489C-A3E3-CD665356EDBC}" dt="2024-03-07T13:13:16.545" v="275" actId="20577"/>
          <ac:spMkLst>
            <pc:docMk/>
            <pc:sldMk cId="3295116177" sldId="544"/>
            <ac:spMk id="2" creationId="{8B737D92-3611-8D3D-DA5E-713BF622CDEF}"/>
          </ac:spMkLst>
        </pc:spChg>
        <pc:spChg chg="del">
          <ac:chgData name="Md Akmam Ul Haque" userId="c26c4cc8-0a1c-48f0-b318-486d9f9a884d" providerId="ADAL" clId="{2E63A930-F314-489C-A3E3-CD665356EDBC}" dt="2024-03-05T16:53:00.375" v="21" actId="478"/>
          <ac:spMkLst>
            <pc:docMk/>
            <pc:sldMk cId="3295116177" sldId="544"/>
            <ac:spMk id="3" creationId="{0EADC635-F5D6-E826-50FF-A464E5F549AE}"/>
          </ac:spMkLst>
        </pc:spChg>
        <pc:graphicFrameChg chg="del">
          <ac:chgData name="Md Akmam Ul Haque" userId="c26c4cc8-0a1c-48f0-b318-486d9f9a884d" providerId="ADAL" clId="{2E63A930-F314-489C-A3E3-CD665356EDBC}" dt="2024-03-05T16:52:48.756" v="1" actId="478"/>
          <ac:graphicFrameMkLst>
            <pc:docMk/>
            <pc:sldMk cId="3295116177" sldId="544"/>
            <ac:graphicFrameMk id="4" creationId="{FF464DD8-B860-B813-7D4F-66D74A9441D3}"/>
          </ac:graphicFrameMkLst>
        </pc:graphicFrameChg>
        <pc:picChg chg="add mod">
          <ac:chgData name="Md Akmam Ul Haque" userId="c26c4cc8-0a1c-48f0-b318-486d9f9a884d" providerId="ADAL" clId="{2E63A930-F314-489C-A3E3-CD665356EDBC}" dt="2024-03-07T13:13:07.072" v="271" actId="14100"/>
          <ac:picMkLst>
            <pc:docMk/>
            <pc:sldMk cId="3295116177" sldId="544"/>
            <ac:picMk id="5" creationId="{5FC4D75F-29EC-652F-FC5D-CA8B5AB88CF2}"/>
          </ac:picMkLst>
        </pc:picChg>
      </pc:sldChg>
      <pc:sldChg chg="add del">
        <pc:chgData name="Md Akmam Ul Haque" userId="c26c4cc8-0a1c-48f0-b318-486d9f9a884d" providerId="ADAL" clId="{2E63A930-F314-489C-A3E3-CD665356EDBC}" dt="2024-03-07T14:35:32.304" v="2122" actId="47"/>
        <pc:sldMkLst>
          <pc:docMk/>
          <pc:sldMk cId="1729600813" sldId="545"/>
        </pc:sldMkLst>
      </pc:sldChg>
      <pc:sldChg chg="addSp delSp modSp add mod ord">
        <pc:chgData name="Md Akmam Ul Haque" userId="c26c4cc8-0a1c-48f0-b318-486d9f9a884d" providerId="ADAL" clId="{2E63A930-F314-489C-A3E3-CD665356EDBC}" dt="2024-03-07T15:09:23.820" v="2639" actId="20577"/>
        <pc:sldMkLst>
          <pc:docMk/>
          <pc:sldMk cId="4061942383" sldId="546"/>
        </pc:sldMkLst>
        <pc:spChg chg="mod">
          <ac:chgData name="Md Akmam Ul Haque" userId="c26c4cc8-0a1c-48f0-b318-486d9f9a884d" providerId="ADAL" clId="{2E63A930-F314-489C-A3E3-CD665356EDBC}" dt="2024-03-07T13:13:46.323" v="331" actId="20577"/>
          <ac:spMkLst>
            <pc:docMk/>
            <pc:sldMk cId="4061942383" sldId="546"/>
            <ac:spMk id="2" creationId="{1ABE438A-AF6B-A8A6-60B1-1544BAA26783}"/>
          </ac:spMkLst>
        </pc:spChg>
        <pc:spChg chg="add mod">
          <ac:chgData name="Md Akmam Ul Haque" userId="c26c4cc8-0a1c-48f0-b318-486d9f9a884d" providerId="ADAL" clId="{2E63A930-F314-489C-A3E3-CD665356EDBC}" dt="2024-03-07T13:15:42.662" v="372" actId="1076"/>
          <ac:spMkLst>
            <pc:docMk/>
            <pc:sldMk cId="4061942383" sldId="546"/>
            <ac:spMk id="3" creationId="{653A7AF0-3C83-C072-8977-C86D6C3404B8}"/>
          </ac:spMkLst>
        </pc:spChg>
        <pc:spChg chg="add del mod">
          <ac:chgData name="Md Akmam Ul Haque" userId="c26c4cc8-0a1c-48f0-b318-486d9f9a884d" providerId="ADAL" clId="{2E63A930-F314-489C-A3E3-CD665356EDBC}" dt="2024-03-07T13:15:55.378" v="375" actId="478"/>
          <ac:spMkLst>
            <pc:docMk/>
            <pc:sldMk cId="4061942383" sldId="546"/>
            <ac:spMk id="4" creationId="{D640B9D1-F93B-806E-D4CE-BCCB3628D534}"/>
          </ac:spMkLst>
        </pc:spChg>
        <pc:spChg chg="add del mod">
          <ac:chgData name="Md Akmam Ul Haque" userId="c26c4cc8-0a1c-48f0-b318-486d9f9a884d" providerId="ADAL" clId="{2E63A930-F314-489C-A3E3-CD665356EDBC}" dt="2024-03-07T13:15:56.506" v="376" actId="478"/>
          <ac:spMkLst>
            <pc:docMk/>
            <pc:sldMk cId="4061942383" sldId="546"/>
            <ac:spMk id="6" creationId="{832A9554-F7EB-E049-8ADB-D79CE3F9D1B8}"/>
          </ac:spMkLst>
        </pc:spChg>
        <pc:spChg chg="add del mod">
          <ac:chgData name="Md Akmam Ul Haque" userId="c26c4cc8-0a1c-48f0-b318-486d9f9a884d" providerId="ADAL" clId="{2E63A930-F314-489C-A3E3-CD665356EDBC}" dt="2024-03-07T13:15:57.136" v="377" actId="478"/>
          <ac:spMkLst>
            <pc:docMk/>
            <pc:sldMk cId="4061942383" sldId="546"/>
            <ac:spMk id="7" creationId="{5503AA56-E5D6-7E5C-D729-2A9331E0EAAB}"/>
          </ac:spMkLst>
        </pc:spChg>
        <pc:spChg chg="add del mod">
          <ac:chgData name="Md Akmam Ul Haque" userId="c26c4cc8-0a1c-48f0-b318-486d9f9a884d" providerId="ADAL" clId="{2E63A930-F314-489C-A3E3-CD665356EDBC}" dt="2024-03-07T13:15:57.689" v="378" actId="478"/>
          <ac:spMkLst>
            <pc:docMk/>
            <pc:sldMk cId="4061942383" sldId="546"/>
            <ac:spMk id="8" creationId="{6DD535F5-4A01-70D7-D182-280EC74DA0DB}"/>
          </ac:spMkLst>
        </pc:spChg>
        <pc:spChg chg="add mod">
          <ac:chgData name="Md Akmam Ul Haque" userId="c26c4cc8-0a1c-48f0-b318-486d9f9a884d" providerId="ADAL" clId="{2E63A930-F314-489C-A3E3-CD665356EDBC}" dt="2024-03-07T15:09:23.820" v="2639" actId="20577"/>
          <ac:spMkLst>
            <pc:docMk/>
            <pc:sldMk cId="4061942383" sldId="546"/>
            <ac:spMk id="10" creationId="{C8038E0B-15AC-27EC-F53C-AABFC027D12C}"/>
          </ac:spMkLst>
        </pc:spChg>
        <pc:spChg chg="add mod">
          <ac:chgData name="Md Akmam Ul Haque" userId="c26c4cc8-0a1c-48f0-b318-486d9f9a884d" providerId="ADAL" clId="{2E63A930-F314-489C-A3E3-CD665356EDBC}" dt="2024-03-07T14:45:49.485" v="2472" actId="1076"/>
          <ac:spMkLst>
            <pc:docMk/>
            <pc:sldMk cId="4061942383" sldId="546"/>
            <ac:spMk id="11" creationId="{412B0210-0D61-497D-337E-75D44157B39F}"/>
          </ac:spMkLst>
        </pc:spChg>
        <pc:picChg chg="del">
          <ac:chgData name="Md Akmam Ul Haque" userId="c26c4cc8-0a1c-48f0-b318-486d9f9a884d" providerId="ADAL" clId="{2E63A930-F314-489C-A3E3-CD665356EDBC}" dt="2024-03-07T13:13:28.654" v="277" actId="478"/>
          <ac:picMkLst>
            <pc:docMk/>
            <pc:sldMk cId="4061942383" sldId="546"/>
            <ac:picMk id="5" creationId="{BA8278CC-FE5D-C827-D395-B6193A33FD5B}"/>
          </ac:picMkLst>
        </pc:picChg>
      </pc:sldChg>
      <pc:sldChg chg="delSp modSp add del mod">
        <pc:chgData name="Md Akmam Ul Haque" userId="c26c4cc8-0a1c-48f0-b318-486d9f9a884d" providerId="ADAL" clId="{2E63A930-F314-489C-A3E3-CD665356EDBC}" dt="2024-03-07T14:46:35.951" v="2473" actId="47"/>
        <pc:sldMkLst>
          <pc:docMk/>
          <pc:sldMk cId="1028650773" sldId="547"/>
        </pc:sldMkLst>
        <pc:spChg chg="mod">
          <ac:chgData name="Md Akmam Ul Haque" userId="c26c4cc8-0a1c-48f0-b318-486d9f9a884d" providerId="ADAL" clId="{2E63A930-F314-489C-A3E3-CD665356EDBC}" dt="2024-03-07T14:39:46.444" v="2190" actId="20577"/>
          <ac:spMkLst>
            <pc:docMk/>
            <pc:sldMk cId="1028650773" sldId="547"/>
            <ac:spMk id="2" creationId="{F717C439-E511-465E-B8DE-434CD5698DB6}"/>
          </ac:spMkLst>
        </pc:spChg>
        <pc:spChg chg="del">
          <ac:chgData name="Md Akmam Ul Haque" userId="c26c4cc8-0a1c-48f0-b318-486d9f9a884d" providerId="ADAL" clId="{2E63A930-F314-489C-A3E3-CD665356EDBC}" dt="2024-03-07T13:33:57.313" v="1031" actId="478"/>
          <ac:spMkLst>
            <pc:docMk/>
            <pc:sldMk cId="1028650773" sldId="547"/>
            <ac:spMk id="3" creationId="{3448DF7A-F420-185A-0A5B-C84EDFA24C08}"/>
          </ac:spMkLst>
        </pc:spChg>
        <pc:spChg chg="del">
          <ac:chgData name="Md Akmam Ul Haque" userId="c26c4cc8-0a1c-48f0-b318-486d9f9a884d" providerId="ADAL" clId="{2E63A930-F314-489C-A3E3-CD665356EDBC}" dt="2024-03-07T13:33:57.313" v="1031" actId="478"/>
          <ac:spMkLst>
            <pc:docMk/>
            <pc:sldMk cId="1028650773" sldId="547"/>
            <ac:spMk id="5" creationId="{2672D5AC-BE75-4524-2456-5D079425ED35}"/>
          </ac:spMkLst>
        </pc:spChg>
        <pc:spChg chg="del">
          <ac:chgData name="Md Akmam Ul Haque" userId="c26c4cc8-0a1c-48f0-b318-486d9f9a884d" providerId="ADAL" clId="{2E63A930-F314-489C-A3E3-CD665356EDBC}" dt="2024-03-07T13:33:57.313" v="1031" actId="478"/>
          <ac:spMkLst>
            <pc:docMk/>
            <pc:sldMk cId="1028650773" sldId="547"/>
            <ac:spMk id="10" creationId="{9465D447-8C22-8E95-F3DC-02C9ADE0EC45}"/>
          </ac:spMkLst>
        </pc:spChg>
        <pc:spChg chg="del">
          <ac:chgData name="Md Akmam Ul Haque" userId="c26c4cc8-0a1c-48f0-b318-486d9f9a884d" providerId="ADAL" clId="{2E63A930-F314-489C-A3E3-CD665356EDBC}" dt="2024-03-07T13:33:57.313" v="1031" actId="478"/>
          <ac:spMkLst>
            <pc:docMk/>
            <pc:sldMk cId="1028650773" sldId="547"/>
            <ac:spMk id="15" creationId="{056948AA-2842-AEE4-4672-94EBA8E4E43A}"/>
          </ac:spMkLst>
        </pc:spChg>
        <pc:spChg chg="del">
          <ac:chgData name="Md Akmam Ul Haque" userId="c26c4cc8-0a1c-48f0-b318-486d9f9a884d" providerId="ADAL" clId="{2E63A930-F314-489C-A3E3-CD665356EDBC}" dt="2024-03-07T13:33:57.313" v="1031" actId="478"/>
          <ac:spMkLst>
            <pc:docMk/>
            <pc:sldMk cId="1028650773" sldId="547"/>
            <ac:spMk id="18" creationId="{7ECD11DF-ABE5-EE80-5282-13771227DCC4}"/>
          </ac:spMkLst>
        </pc:spChg>
      </pc:sldChg>
      <pc:sldChg chg="addSp delSp modSp add mod">
        <pc:chgData name="Md Akmam Ul Haque" userId="c26c4cc8-0a1c-48f0-b318-486d9f9a884d" providerId="ADAL" clId="{2E63A930-F314-489C-A3E3-CD665356EDBC}" dt="2024-03-07T14:23:22.547" v="1287" actId="20577"/>
        <pc:sldMkLst>
          <pc:docMk/>
          <pc:sldMk cId="3259634387" sldId="548"/>
        </pc:sldMkLst>
        <pc:spChg chg="mod">
          <ac:chgData name="Md Akmam Ul Haque" userId="c26c4cc8-0a1c-48f0-b318-486d9f9a884d" providerId="ADAL" clId="{2E63A930-F314-489C-A3E3-CD665356EDBC}" dt="2024-03-07T13:34:01.871" v="1038" actId="20577"/>
          <ac:spMkLst>
            <pc:docMk/>
            <pc:sldMk cId="3259634387" sldId="548"/>
            <ac:spMk id="2" creationId="{BAEF3A57-A0FD-F17A-E7B0-58C2C927B66B}"/>
          </ac:spMkLst>
        </pc:spChg>
        <pc:spChg chg="del">
          <ac:chgData name="Md Akmam Ul Haque" userId="c26c4cc8-0a1c-48f0-b318-486d9f9a884d" providerId="ADAL" clId="{2E63A930-F314-489C-A3E3-CD665356EDBC}" dt="2024-03-07T13:34:05.179" v="1039" actId="478"/>
          <ac:spMkLst>
            <pc:docMk/>
            <pc:sldMk cId="3259634387" sldId="548"/>
            <ac:spMk id="3" creationId="{A0F2DBF3-BD08-4E93-112B-ED415B9C43D9}"/>
          </ac:spMkLst>
        </pc:spChg>
        <pc:spChg chg="del">
          <ac:chgData name="Md Akmam Ul Haque" userId="c26c4cc8-0a1c-48f0-b318-486d9f9a884d" providerId="ADAL" clId="{2E63A930-F314-489C-A3E3-CD665356EDBC}" dt="2024-03-07T13:34:05.179" v="1039" actId="478"/>
          <ac:spMkLst>
            <pc:docMk/>
            <pc:sldMk cId="3259634387" sldId="548"/>
            <ac:spMk id="5" creationId="{386413E3-96AF-B5EA-7696-19EF01619D30}"/>
          </ac:spMkLst>
        </pc:spChg>
        <pc:spChg chg="add mod">
          <ac:chgData name="Md Akmam Ul Haque" userId="c26c4cc8-0a1c-48f0-b318-486d9f9a884d" providerId="ADAL" clId="{2E63A930-F314-489C-A3E3-CD665356EDBC}" dt="2024-03-07T14:01:58.048" v="1048" actId="1076"/>
          <ac:spMkLst>
            <pc:docMk/>
            <pc:sldMk cId="3259634387" sldId="548"/>
            <ac:spMk id="6" creationId="{A4D86CAA-1ED4-3CAF-2F7A-EDAD3976B2AF}"/>
          </ac:spMkLst>
        </pc:spChg>
        <pc:spChg chg="add del mod">
          <ac:chgData name="Md Akmam Ul Haque" userId="c26c4cc8-0a1c-48f0-b318-486d9f9a884d" providerId="ADAL" clId="{2E63A930-F314-489C-A3E3-CD665356EDBC}" dt="2024-03-07T14:02:42.020" v="1049" actId="478"/>
          <ac:spMkLst>
            <pc:docMk/>
            <pc:sldMk cId="3259634387" sldId="548"/>
            <ac:spMk id="7" creationId="{EA02BB4D-A74F-DF82-02ED-E48F2F911F19}"/>
          </ac:spMkLst>
        </pc:spChg>
        <pc:spChg chg="add mod">
          <ac:chgData name="Md Akmam Ul Haque" userId="c26c4cc8-0a1c-48f0-b318-486d9f9a884d" providerId="ADAL" clId="{2E63A930-F314-489C-A3E3-CD665356EDBC}" dt="2024-03-07T14:23:22.547" v="1287" actId="20577"/>
          <ac:spMkLst>
            <pc:docMk/>
            <pc:sldMk cId="3259634387" sldId="548"/>
            <ac:spMk id="8" creationId="{95381C72-3E63-D51B-D6FB-E0488A2F8644}"/>
          </ac:spMkLst>
        </pc:spChg>
        <pc:spChg chg="del">
          <ac:chgData name="Md Akmam Ul Haque" userId="c26c4cc8-0a1c-48f0-b318-486d9f9a884d" providerId="ADAL" clId="{2E63A930-F314-489C-A3E3-CD665356EDBC}" dt="2024-03-07T13:34:05.179" v="1039" actId="478"/>
          <ac:spMkLst>
            <pc:docMk/>
            <pc:sldMk cId="3259634387" sldId="548"/>
            <ac:spMk id="10" creationId="{2D264807-B7D4-0C24-7C9E-3E10677DD389}"/>
          </ac:spMkLst>
        </pc:spChg>
        <pc:spChg chg="del">
          <ac:chgData name="Md Akmam Ul Haque" userId="c26c4cc8-0a1c-48f0-b318-486d9f9a884d" providerId="ADAL" clId="{2E63A930-F314-489C-A3E3-CD665356EDBC}" dt="2024-03-07T13:34:05.179" v="1039" actId="478"/>
          <ac:spMkLst>
            <pc:docMk/>
            <pc:sldMk cId="3259634387" sldId="548"/>
            <ac:spMk id="15" creationId="{FF45CB29-AD8A-2FE2-04E2-B5483F61D7B7}"/>
          </ac:spMkLst>
        </pc:spChg>
        <pc:spChg chg="del">
          <ac:chgData name="Md Akmam Ul Haque" userId="c26c4cc8-0a1c-48f0-b318-486d9f9a884d" providerId="ADAL" clId="{2E63A930-F314-489C-A3E3-CD665356EDBC}" dt="2024-03-07T13:34:05.179" v="1039" actId="478"/>
          <ac:spMkLst>
            <pc:docMk/>
            <pc:sldMk cId="3259634387" sldId="548"/>
            <ac:spMk id="18" creationId="{3F540102-ACE2-AC03-6F4B-115BDD042582}"/>
          </ac:spMkLst>
        </pc:spChg>
        <pc:picChg chg="add mod">
          <ac:chgData name="Md Akmam Ul Haque" userId="c26c4cc8-0a1c-48f0-b318-486d9f9a884d" providerId="ADAL" clId="{2E63A930-F314-489C-A3E3-CD665356EDBC}" dt="2024-03-07T14:02:46.040" v="1051" actId="1076"/>
          <ac:picMkLst>
            <pc:docMk/>
            <pc:sldMk cId="3259634387" sldId="548"/>
            <ac:picMk id="4" creationId="{C969A679-CC5D-CD62-3B56-0F9CD6F375DA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3:37.972" v="1301" actId="20577"/>
        <pc:sldMkLst>
          <pc:docMk/>
          <pc:sldMk cId="2094951470" sldId="549"/>
        </pc:sldMkLst>
        <pc:spChg chg="mod">
          <ac:chgData name="Md Akmam Ul Haque" userId="c26c4cc8-0a1c-48f0-b318-486d9f9a884d" providerId="ADAL" clId="{2E63A930-F314-489C-A3E3-CD665356EDBC}" dt="2024-03-07T14:04:55.504" v="1074" actId="1076"/>
          <ac:spMkLst>
            <pc:docMk/>
            <pc:sldMk cId="2094951470" sldId="549"/>
            <ac:spMk id="6" creationId="{41C10332-6490-13E5-9809-C5786A742E72}"/>
          </ac:spMkLst>
        </pc:spChg>
        <pc:spChg chg="add mod">
          <ac:chgData name="Md Akmam Ul Haque" userId="c26c4cc8-0a1c-48f0-b318-486d9f9a884d" providerId="ADAL" clId="{2E63A930-F314-489C-A3E3-CD665356EDBC}" dt="2024-03-07T14:23:37.972" v="1301" actId="20577"/>
          <ac:spMkLst>
            <pc:docMk/>
            <pc:sldMk cId="2094951470" sldId="549"/>
            <ac:spMk id="8" creationId="{C06B0FD4-BC04-2E35-67B4-989E860B9D52}"/>
          </ac:spMkLst>
        </pc:spChg>
        <pc:picChg chg="add mod">
          <ac:chgData name="Md Akmam Ul Haque" userId="c26c4cc8-0a1c-48f0-b318-486d9f9a884d" providerId="ADAL" clId="{2E63A930-F314-489C-A3E3-CD665356EDBC}" dt="2024-03-07T14:04:07.811" v="1056"/>
          <ac:picMkLst>
            <pc:docMk/>
            <pc:sldMk cId="2094951470" sldId="549"/>
            <ac:picMk id="3" creationId="{D02F441E-976B-1D9A-AD96-2EEB0C95868E}"/>
          </ac:picMkLst>
        </pc:picChg>
        <pc:picChg chg="add del mod">
          <ac:chgData name="Md Akmam Ul Haque" userId="c26c4cc8-0a1c-48f0-b318-486d9f9a884d" providerId="ADAL" clId="{2E63A930-F314-489C-A3E3-CD665356EDBC}" dt="2024-03-07T14:04:45.231" v="1071" actId="478"/>
          <ac:picMkLst>
            <pc:docMk/>
            <pc:sldMk cId="2094951470" sldId="549"/>
            <ac:picMk id="4" creationId="{5C7E0FA2-FE48-92E0-ECC2-6BE9AB95C38E}"/>
          </ac:picMkLst>
        </pc:picChg>
        <pc:picChg chg="add mod">
          <ac:chgData name="Md Akmam Ul Haque" userId="c26c4cc8-0a1c-48f0-b318-486d9f9a884d" providerId="ADAL" clId="{2E63A930-F314-489C-A3E3-CD665356EDBC}" dt="2024-03-07T14:04:15.964" v="1063"/>
          <ac:picMkLst>
            <pc:docMk/>
            <pc:sldMk cId="2094951470" sldId="549"/>
            <ac:picMk id="5" creationId="{12B0F2C7-5270-0B5D-AE82-63DDC5A2232E}"/>
          </ac:picMkLst>
        </pc:picChg>
        <pc:picChg chg="add mod ord">
          <ac:chgData name="Md Akmam Ul Haque" userId="c26c4cc8-0a1c-48f0-b318-486d9f9a884d" providerId="ADAL" clId="{2E63A930-F314-489C-A3E3-CD665356EDBC}" dt="2024-03-07T14:04:43.553" v="1070" actId="167"/>
          <ac:picMkLst>
            <pc:docMk/>
            <pc:sldMk cId="2094951470" sldId="549"/>
            <ac:picMk id="7" creationId="{4D09FFE0-25F8-B4A9-4FDE-E4B6BA3DEF78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3:50.695" v="1337" actId="20577"/>
        <pc:sldMkLst>
          <pc:docMk/>
          <pc:sldMk cId="3190681220" sldId="550"/>
        </pc:sldMkLst>
        <pc:spChg chg="add mod">
          <ac:chgData name="Md Akmam Ul Haque" userId="c26c4cc8-0a1c-48f0-b318-486d9f9a884d" providerId="ADAL" clId="{2E63A930-F314-489C-A3E3-CD665356EDBC}" dt="2024-03-07T14:23:50.695" v="1337" actId="20577"/>
          <ac:spMkLst>
            <pc:docMk/>
            <pc:sldMk cId="3190681220" sldId="550"/>
            <ac:spMk id="4" creationId="{309A4A3C-7090-1B02-A506-73A4A8E1FBD2}"/>
          </ac:spMkLst>
        </pc:spChg>
        <pc:spChg chg="mod">
          <ac:chgData name="Md Akmam Ul Haque" userId="c26c4cc8-0a1c-48f0-b318-486d9f9a884d" providerId="ADAL" clId="{2E63A930-F314-489C-A3E3-CD665356EDBC}" dt="2024-03-07T14:06:10.320" v="1083" actId="20577"/>
          <ac:spMkLst>
            <pc:docMk/>
            <pc:sldMk cId="3190681220" sldId="550"/>
            <ac:spMk id="6" creationId="{A61851D9-6CAB-1D87-63B6-12B33B2CD449}"/>
          </ac:spMkLst>
        </pc:spChg>
        <pc:picChg chg="add mod ord">
          <ac:chgData name="Md Akmam Ul Haque" userId="c26c4cc8-0a1c-48f0-b318-486d9f9a884d" providerId="ADAL" clId="{2E63A930-F314-489C-A3E3-CD665356EDBC}" dt="2024-03-07T14:06:05.655" v="1081" actId="167"/>
          <ac:picMkLst>
            <pc:docMk/>
            <pc:sldMk cId="3190681220" sldId="550"/>
            <ac:picMk id="3" creationId="{69239706-CCBF-0B96-DF6C-7A1AD81CDBEF}"/>
          </ac:picMkLst>
        </pc:picChg>
        <pc:picChg chg="del">
          <ac:chgData name="Md Akmam Ul Haque" userId="c26c4cc8-0a1c-48f0-b318-486d9f9a884d" providerId="ADAL" clId="{2E63A930-F314-489C-A3E3-CD665356EDBC}" dt="2024-03-07T14:06:07.212" v="1082" actId="478"/>
          <ac:picMkLst>
            <pc:docMk/>
            <pc:sldMk cId="3190681220" sldId="550"/>
            <ac:picMk id="7" creationId="{B16E7B4A-2B39-012D-5389-AF1F95D169F6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4:20.814" v="1380" actId="20577"/>
        <pc:sldMkLst>
          <pc:docMk/>
          <pc:sldMk cId="2869976516" sldId="551"/>
        </pc:sldMkLst>
        <pc:spChg chg="add mod">
          <ac:chgData name="Md Akmam Ul Haque" userId="c26c4cc8-0a1c-48f0-b318-486d9f9a884d" providerId="ADAL" clId="{2E63A930-F314-489C-A3E3-CD665356EDBC}" dt="2024-03-07T14:24:20.814" v="1380" actId="20577"/>
          <ac:spMkLst>
            <pc:docMk/>
            <pc:sldMk cId="2869976516" sldId="551"/>
            <ac:spMk id="4" creationId="{29B20AFE-E8E6-8FD5-1332-7D0AAAA532F3}"/>
          </ac:spMkLst>
        </pc:spChg>
        <pc:spChg chg="mod">
          <ac:chgData name="Md Akmam Ul Haque" userId="c26c4cc8-0a1c-48f0-b318-486d9f9a884d" providerId="ADAL" clId="{2E63A930-F314-489C-A3E3-CD665356EDBC}" dt="2024-03-07T14:08:16.997" v="1113" actId="20577"/>
          <ac:spMkLst>
            <pc:docMk/>
            <pc:sldMk cId="2869976516" sldId="551"/>
            <ac:spMk id="6" creationId="{CD1DB273-D3A4-8404-9BFC-1923D58AAE16}"/>
          </ac:spMkLst>
        </pc:spChg>
        <pc:picChg chg="add mod ord">
          <ac:chgData name="Md Akmam Ul Haque" userId="c26c4cc8-0a1c-48f0-b318-486d9f9a884d" providerId="ADAL" clId="{2E63A930-F314-489C-A3E3-CD665356EDBC}" dt="2024-03-07T14:07:41.100" v="1095" actId="167"/>
          <ac:picMkLst>
            <pc:docMk/>
            <pc:sldMk cId="2869976516" sldId="551"/>
            <ac:picMk id="3" creationId="{1C70C245-9B54-6817-D8FB-C1CA5F670CBA}"/>
          </ac:picMkLst>
        </pc:picChg>
        <pc:picChg chg="del">
          <ac:chgData name="Md Akmam Ul Haque" userId="c26c4cc8-0a1c-48f0-b318-486d9f9a884d" providerId="ADAL" clId="{2E63A930-F314-489C-A3E3-CD665356EDBC}" dt="2024-03-07T14:07:42.944" v="1096" actId="478"/>
          <ac:picMkLst>
            <pc:docMk/>
            <pc:sldMk cId="2869976516" sldId="551"/>
            <ac:picMk id="7" creationId="{5D2CB21A-ECA8-CB40-8025-CBFC902F355C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4:07.214" v="1359" actId="20577"/>
        <pc:sldMkLst>
          <pc:docMk/>
          <pc:sldMk cId="299098869" sldId="552"/>
        </pc:sldMkLst>
        <pc:spChg chg="add mod">
          <ac:chgData name="Md Akmam Ul Haque" userId="c26c4cc8-0a1c-48f0-b318-486d9f9a884d" providerId="ADAL" clId="{2E63A930-F314-489C-A3E3-CD665356EDBC}" dt="2024-03-07T14:24:07.214" v="1359" actId="20577"/>
          <ac:spMkLst>
            <pc:docMk/>
            <pc:sldMk cId="299098869" sldId="552"/>
            <ac:spMk id="4" creationId="{A0DBD933-A870-1051-3565-FED27DCD1FFA}"/>
          </ac:spMkLst>
        </pc:spChg>
        <pc:spChg chg="mod">
          <ac:chgData name="Md Akmam Ul Haque" userId="c26c4cc8-0a1c-48f0-b318-486d9f9a884d" providerId="ADAL" clId="{2E63A930-F314-489C-A3E3-CD665356EDBC}" dt="2024-03-07T14:06:53.212" v="1089" actId="20577"/>
          <ac:spMkLst>
            <pc:docMk/>
            <pc:sldMk cId="299098869" sldId="552"/>
            <ac:spMk id="6" creationId="{E7C27776-FEF6-E442-0399-85B5350F2026}"/>
          </ac:spMkLst>
        </pc:spChg>
        <pc:picChg chg="add mod ord">
          <ac:chgData name="Md Akmam Ul Haque" userId="c26c4cc8-0a1c-48f0-b318-486d9f9a884d" providerId="ADAL" clId="{2E63A930-F314-489C-A3E3-CD665356EDBC}" dt="2024-03-07T14:07:09.227" v="1091" actId="167"/>
          <ac:picMkLst>
            <pc:docMk/>
            <pc:sldMk cId="299098869" sldId="552"/>
            <ac:picMk id="3" creationId="{8CEC583A-7109-DC6A-637D-55FFECAB5E9E}"/>
          </ac:picMkLst>
        </pc:picChg>
        <pc:picChg chg="del">
          <ac:chgData name="Md Akmam Ul Haque" userId="c26c4cc8-0a1c-48f0-b318-486d9f9a884d" providerId="ADAL" clId="{2E63A930-F314-489C-A3E3-CD665356EDBC}" dt="2024-03-07T14:06:49.612" v="1088" actId="478"/>
          <ac:picMkLst>
            <pc:docMk/>
            <pc:sldMk cId="299098869" sldId="552"/>
            <ac:picMk id="7" creationId="{C344C1D0-C9C2-895E-05AF-6C02E87C92DB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4:37.884" v="1422" actId="20577"/>
        <pc:sldMkLst>
          <pc:docMk/>
          <pc:sldMk cId="418279723" sldId="553"/>
        </pc:sldMkLst>
        <pc:spChg chg="add mod">
          <ac:chgData name="Md Akmam Ul Haque" userId="c26c4cc8-0a1c-48f0-b318-486d9f9a884d" providerId="ADAL" clId="{2E63A930-F314-489C-A3E3-CD665356EDBC}" dt="2024-03-07T14:24:37.884" v="1422" actId="20577"/>
          <ac:spMkLst>
            <pc:docMk/>
            <pc:sldMk cId="418279723" sldId="553"/>
            <ac:spMk id="5" creationId="{CFCDDB7B-60D6-72E4-5C38-4AB208D7E944}"/>
          </ac:spMkLst>
        </pc:spChg>
        <pc:picChg chg="del">
          <ac:chgData name="Md Akmam Ul Haque" userId="c26c4cc8-0a1c-48f0-b318-486d9f9a884d" providerId="ADAL" clId="{2E63A930-F314-489C-A3E3-CD665356EDBC}" dt="2024-03-07T14:09:18.181" v="1119" actId="478"/>
          <ac:picMkLst>
            <pc:docMk/>
            <pc:sldMk cId="418279723" sldId="553"/>
            <ac:picMk id="3" creationId="{385EE310-F994-C7BF-EBF7-6DA54C34A4AF}"/>
          </ac:picMkLst>
        </pc:picChg>
        <pc:picChg chg="add mod ord">
          <ac:chgData name="Md Akmam Ul Haque" userId="c26c4cc8-0a1c-48f0-b318-486d9f9a884d" providerId="ADAL" clId="{2E63A930-F314-489C-A3E3-CD665356EDBC}" dt="2024-03-07T14:09:16.403" v="1118" actId="167"/>
          <ac:picMkLst>
            <pc:docMk/>
            <pc:sldMk cId="418279723" sldId="553"/>
            <ac:picMk id="4" creationId="{5DD79D39-623F-1C1E-D220-F0A6EBAF5C0C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4:50.895" v="1457" actId="20577"/>
        <pc:sldMkLst>
          <pc:docMk/>
          <pc:sldMk cId="3490248365" sldId="554"/>
        </pc:sldMkLst>
        <pc:spChg chg="add mod">
          <ac:chgData name="Md Akmam Ul Haque" userId="c26c4cc8-0a1c-48f0-b318-486d9f9a884d" providerId="ADAL" clId="{2E63A930-F314-489C-A3E3-CD665356EDBC}" dt="2024-03-07T14:24:50.895" v="1457" actId="20577"/>
          <ac:spMkLst>
            <pc:docMk/>
            <pc:sldMk cId="3490248365" sldId="554"/>
            <ac:spMk id="5" creationId="{C62E0866-172E-F6EE-B2A0-53BCC9E7EA92}"/>
          </ac:spMkLst>
        </pc:spChg>
        <pc:spChg chg="mod">
          <ac:chgData name="Md Akmam Ul Haque" userId="c26c4cc8-0a1c-48f0-b318-486d9f9a884d" providerId="ADAL" clId="{2E63A930-F314-489C-A3E3-CD665356EDBC}" dt="2024-03-07T14:10:35.184" v="1129" actId="20577"/>
          <ac:spMkLst>
            <pc:docMk/>
            <pc:sldMk cId="3490248365" sldId="554"/>
            <ac:spMk id="6" creationId="{6F3EE3B1-2FDB-BEA0-2207-F56F7C8F3954}"/>
          </ac:spMkLst>
        </pc:spChg>
        <pc:picChg chg="add mod ord">
          <ac:chgData name="Md Akmam Ul Haque" userId="c26c4cc8-0a1c-48f0-b318-486d9f9a884d" providerId="ADAL" clId="{2E63A930-F314-489C-A3E3-CD665356EDBC}" dt="2024-03-07T14:10:14.338" v="1125" actId="167"/>
          <ac:picMkLst>
            <pc:docMk/>
            <pc:sldMk cId="3490248365" sldId="554"/>
            <ac:picMk id="3" creationId="{87AD5797-2AEF-3B00-A185-BF142BAADA82}"/>
          </ac:picMkLst>
        </pc:picChg>
        <pc:picChg chg="del">
          <ac:chgData name="Md Akmam Ul Haque" userId="c26c4cc8-0a1c-48f0-b318-486d9f9a884d" providerId="ADAL" clId="{2E63A930-F314-489C-A3E3-CD665356EDBC}" dt="2024-03-07T14:10:16.164" v="1126" actId="478"/>
          <ac:picMkLst>
            <pc:docMk/>
            <pc:sldMk cId="3490248365" sldId="554"/>
            <ac:picMk id="4" creationId="{73B69F72-1C32-E52F-2FB3-1E2816B91728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5:02.862" v="1467" actId="20577"/>
        <pc:sldMkLst>
          <pc:docMk/>
          <pc:sldMk cId="2850997115" sldId="555"/>
        </pc:sldMkLst>
        <pc:spChg chg="add mod">
          <ac:chgData name="Md Akmam Ul Haque" userId="c26c4cc8-0a1c-48f0-b318-486d9f9a884d" providerId="ADAL" clId="{2E63A930-F314-489C-A3E3-CD665356EDBC}" dt="2024-03-07T14:25:02.862" v="1467" actId="20577"/>
          <ac:spMkLst>
            <pc:docMk/>
            <pc:sldMk cId="2850997115" sldId="555"/>
            <ac:spMk id="5" creationId="{58E610F9-1807-758E-61CA-A4E5FAE808CA}"/>
          </ac:spMkLst>
        </pc:spChg>
        <pc:picChg chg="del">
          <ac:chgData name="Md Akmam Ul Haque" userId="c26c4cc8-0a1c-48f0-b318-486d9f9a884d" providerId="ADAL" clId="{2E63A930-F314-489C-A3E3-CD665356EDBC}" dt="2024-03-07T14:11:45.143" v="1135" actId="478"/>
          <ac:picMkLst>
            <pc:docMk/>
            <pc:sldMk cId="2850997115" sldId="555"/>
            <ac:picMk id="3" creationId="{577D6969-0988-4227-54FD-D66AE52209DC}"/>
          </ac:picMkLst>
        </pc:picChg>
        <pc:picChg chg="add mod ord">
          <ac:chgData name="Md Akmam Ul Haque" userId="c26c4cc8-0a1c-48f0-b318-486d9f9a884d" providerId="ADAL" clId="{2E63A930-F314-489C-A3E3-CD665356EDBC}" dt="2024-03-07T14:11:43.418" v="1134" actId="167"/>
          <ac:picMkLst>
            <pc:docMk/>
            <pc:sldMk cId="2850997115" sldId="555"/>
            <ac:picMk id="4" creationId="{3C3BC0FD-4D84-02FF-9A09-F8CF87652FC1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5:31.574" v="1515" actId="20577"/>
        <pc:sldMkLst>
          <pc:docMk/>
          <pc:sldMk cId="1459184461" sldId="556"/>
        </pc:sldMkLst>
        <pc:spChg chg="add mod">
          <ac:chgData name="Md Akmam Ul Haque" userId="c26c4cc8-0a1c-48f0-b318-486d9f9a884d" providerId="ADAL" clId="{2E63A930-F314-489C-A3E3-CD665356EDBC}" dt="2024-03-07T14:25:31.574" v="1515" actId="20577"/>
          <ac:spMkLst>
            <pc:docMk/>
            <pc:sldMk cId="1459184461" sldId="556"/>
            <ac:spMk id="5" creationId="{389EE99D-2F4C-7429-D257-BAC191CA3AB3}"/>
          </ac:spMkLst>
        </pc:spChg>
        <pc:picChg chg="add mod ord">
          <ac:chgData name="Md Akmam Ul Haque" userId="c26c4cc8-0a1c-48f0-b318-486d9f9a884d" providerId="ADAL" clId="{2E63A930-F314-489C-A3E3-CD665356EDBC}" dt="2024-03-07T14:12:37.369" v="1140" actId="167"/>
          <ac:picMkLst>
            <pc:docMk/>
            <pc:sldMk cId="1459184461" sldId="556"/>
            <ac:picMk id="3" creationId="{8D7D5D6A-DC9B-82B2-AB56-E5123B1EB47F}"/>
          </ac:picMkLst>
        </pc:picChg>
        <pc:picChg chg="del">
          <ac:chgData name="Md Akmam Ul Haque" userId="c26c4cc8-0a1c-48f0-b318-486d9f9a884d" providerId="ADAL" clId="{2E63A930-F314-489C-A3E3-CD665356EDBC}" dt="2024-03-07T14:12:38.675" v="1141" actId="478"/>
          <ac:picMkLst>
            <pc:docMk/>
            <pc:sldMk cId="1459184461" sldId="556"/>
            <ac:picMk id="4" creationId="{88187886-8078-9255-39E7-F78C319E6A84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5:35.162" v="1518" actId="20577"/>
        <pc:sldMkLst>
          <pc:docMk/>
          <pc:sldMk cId="91754085" sldId="557"/>
        </pc:sldMkLst>
        <pc:spChg chg="add mod">
          <ac:chgData name="Md Akmam Ul Haque" userId="c26c4cc8-0a1c-48f0-b318-486d9f9a884d" providerId="ADAL" clId="{2E63A930-F314-489C-A3E3-CD665356EDBC}" dt="2024-03-07T14:25:35.162" v="1518" actId="20577"/>
          <ac:spMkLst>
            <pc:docMk/>
            <pc:sldMk cId="91754085" sldId="557"/>
            <ac:spMk id="5" creationId="{CB34B35C-8A12-B6B9-A4B6-D0EA8610F259}"/>
          </ac:spMkLst>
        </pc:spChg>
        <pc:spChg chg="mod">
          <ac:chgData name="Md Akmam Ul Haque" userId="c26c4cc8-0a1c-48f0-b318-486d9f9a884d" providerId="ADAL" clId="{2E63A930-F314-489C-A3E3-CD665356EDBC}" dt="2024-03-07T14:14:35.868" v="1152" actId="20577"/>
          <ac:spMkLst>
            <pc:docMk/>
            <pc:sldMk cId="91754085" sldId="557"/>
            <ac:spMk id="6" creationId="{94D36CF4-3B42-24F5-C7BE-2CD386C87CBE}"/>
          </ac:spMkLst>
        </pc:spChg>
        <pc:picChg chg="add del">
          <ac:chgData name="Md Akmam Ul Haque" userId="c26c4cc8-0a1c-48f0-b318-486d9f9a884d" providerId="ADAL" clId="{2E63A930-F314-489C-A3E3-CD665356EDBC}" dt="2024-03-07T14:14:24.596" v="1149" actId="478"/>
          <ac:picMkLst>
            <pc:docMk/>
            <pc:sldMk cId="91754085" sldId="557"/>
            <ac:picMk id="3" creationId="{5279D4CD-52C3-BA75-9580-DB41099EE4B8}"/>
          </ac:picMkLst>
        </pc:picChg>
        <pc:picChg chg="add mod ord">
          <ac:chgData name="Md Akmam Ul Haque" userId="c26c4cc8-0a1c-48f0-b318-486d9f9a884d" providerId="ADAL" clId="{2E63A930-F314-489C-A3E3-CD665356EDBC}" dt="2024-03-07T14:14:23.164" v="1148" actId="167"/>
          <ac:picMkLst>
            <pc:docMk/>
            <pc:sldMk cId="91754085" sldId="557"/>
            <ac:picMk id="4" creationId="{CA6C2D95-0780-1039-6D15-689FFDCCA293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5:45.653" v="1527" actId="20577"/>
        <pc:sldMkLst>
          <pc:docMk/>
          <pc:sldMk cId="652673939" sldId="558"/>
        </pc:sldMkLst>
        <pc:spChg chg="add mod">
          <ac:chgData name="Md Akmam Ul Haque" userId="c26c4cc8-0a1c-48f0-b318-486d9f9a884d" providerId="ADAL" clId="{2E63A930-F314-489C-A3E3-CD665356EDBC}" dt="2024-03-07T14:25:45.653" v="1527" actId="20577"/>
          <ac:spMkLst>
            <pc:docMk/>
            <pc:sldMk cId="652673939" sldId="558"/>
            <ac:spMk id="5" creationId="{94921194-EC5D-299B-8511-5A5EB14E58E0}"/>
          </ac:spMkLst>
        </pc:spChg>
        <pc:spChg chg="mod">
          <ac:chgData name="Md Akmam Ul Haque" userId="c26c4cc8-0a1c-48f0-b318-486d9f9a884d" providerId="ADAL" clId="{2E63A930-F314-489C-A3E3-CD665356EDBC}" dt="2024-03-07T14:15:43.890" v="1165" actId="20577"/>
          <ac:spMkLst>
            <pc:docMk/>
            <pc:sldMk cId="652673939" sldId="558"/>
            <ac:spMk id="6" creationId="{F1FF6C39-0FDD-017F-92D5-B9841D439CCE}"/>
          </ac:spMkLst>
        </pc:spChg>
        <pc:picChg chg="add mod ord">
          <ac:chgData name="Md Akmam Ul Haque" userId="c26c4cc8-0a1c-48f0-b318-486d9f9a884d" providerId="ADAL" clId="{2E63A930-F314-489C-A3E3-CD665356EDBC}" dt="2024-03-07T14:15:30.683" v="1160" actId="167"/>
          <ac:picMkLst>
            <pc:docMk/>
            <pc:sldMk cId="652673939" sldId="558"/>
            <ac:picMk id="3" creationId="{BC634F37-CFEC-8A79-6C90-94F728A2150D}"/>
          </ac:picMkLst>
        </pc:picChg>
        <pc:picChg chg="add del mod">
          <ac:chgData name="Md Akmam Ul Haque" userId="c26c4cc8-0a1c-48f0-b318-486d9f9a884d" providerId="ADAL" clId="{2E63A930-F314-489C-A3E3-CD665356EDBC}" dt="2024-03-07T14:15:32.361" v="1161" actId="478"/>
          <ac:picMkLst>
            <pc:docMk/>
            <pc:sldMk cId="652673939" sldId="558"/>
            <ac:picMk id="4" creationId="{857E4320-CE5C-A41C-DE95-7138E914C144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6:04.114" v="1574" actId="20577"/>
        <pc:sldMkLst>
          <pc:docMk/>
          <pc:sldMk cId="3197049308" sldId="559"/>
        </pc:sldMkLst>
        <pc:spChg chg="add mod">
          <ac:chgData name="Md Akmam Ul Haque" userId="c26c4cc8-0a1c-48f0-b318-486d9f9a884d" providerId="ADAL" clId="{2E63A930-F314-489C-A3E3-CD665356EDBC}" dt="2024-03-07T14:26:04.114" v="1574" actId="20577"/>
          <ac:spMkLst>
            <pc:docMk/>
            <pc:sldMk cId="3197049308" sldId="559"/>
            <ac:spMk id="5" creationId="{9FCF8293-5D08-85EF-3539-87843FAADEED}"/>
          </ac:spMkLst>
        </pc:spChg>
        <pc:picChg chg="add del mod">
          <ac:chgData name="Md Akmam Ul Haque" userId="c26c4cc8-0a1c-48f0-b318-486d9f9a884d" providerId="ADAL" clId="{2E63A930-F314-489C-A3E3-CD665356EDBC}" dt="2024-03-07T14:16:53.796" v="1175" actId="478"/>
          <ac:picMkLst>
            <pc:docMk/>
            <pc:sldMk cId="3197049308" sldId="559"/>
            <ac:picMk id="3" creationId="{1842D0ED-BC78-1979-2D20-4C6AD15F7204}"/>
          </ac:picMkLst>
        </pc:picChg>
        <pc:picChg chg="add mod ord">
          <ac:chgData name="Md Akmam Ul Haque" userId="c26c4cc8-0a1c-48f0-b318-486d9f9a884d" providerId="ADAL" clId="{2E63A930-F314-489C-A3E3-CD665356EDBC}" dt="2024-03-07T14:16:52.285" v="1173" actId="167"/>
          <ac:picMkLst>
            <pc:docMk/>
            <pc:sldMk cId="3197049308" sldId="559"/>
            <ac:picMk id="4" creationId="{94CC4413-CB99-78CC-45E9-2C47C0D5EC98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6:19.293" v="1611" actId="20577"/>
        <pc:sldMkLst>
          <pc:docMk/>
          <pc:sldMk cId="3502267569" sldId="560"/>
        </pc:sldMkLst>
        <pc:spChg chg="add mod">
          <ac:chgData name="Md Akmam Ul Haque" userId="c26c4cc8-0a1c-48f0-b318-486d9f9a884d" providerId="ADAL" clId="{2E63A930-F314-489C-A3E3-CD665356EDBC}" dt="2024-03-07T14:26:19.293" v="1611" actId="20577"/>
          <ac:spMkLst>
            <pc:docMk/>
            <pc:sldMk cId="3502267569" sldId="560"/>
            <ac:spMk id="5" creationId="{6DEC0B03-A976-9919-29A2-5752CD451AE1}"/>
          </ac:spMkLst>
        </pc:spChg>
        <pc:picChg chg="add mod ord">
          <ac:chgData name="Md Akmam Ul Haque" userId="c26c4cc8-0a1c-48f0-b318-486d9f9a884d" providerId="ADAL" clId="{2E63A930-F314-489C-A3E3-CD665356EDBC}" dt="2024-03-07T14:18:06.780" v="1180" actId="167"/>
          <ac:picMkLst>
            <pc:docMk/>
            <pc:sldMk cId="3502267569" sldId="560"/>
            <ac:picMk id="3" creationId="{332789D4-B4FC-4AF1-1494-792D56D16B87}"/>
          </ac:picMkLst>
        </pc:picChg>
        <pc:picChg chg="del">
          <ac:chgData name="Md Akmam Ul Haque" userId="c26c4cc8-0a1c-48f0-b318-486d9f9a884d" providerId="ADAL" clId="{2E63A930-F314-489C-A3E3-CD665356EDBC}" dt="2024-03-07T14:18:09.165" v="1181" actId="478"/>
          <ac:picMkLst>
            <pc:docMk/>
            <pc:sldMk cId="3502267569" sldId="560"/>
            <ac:picMk id="4" creationId="{47EB458B-DFDD-17A6-DD18-F1600C2FF906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6:35.431" v="1627" actId="20577"/>
        <pc:sldMkLst>
          <pc:docMk/>
          <pc:sldMk cId="2875254734" sldId="561"/>
        </pc:sldMkLst>
        <pc:spChg chg="add mod">
          <ac:chgData name="Md Akmam Ul Haque" userId="c26c4cc8-0a1c-48f0-b318-486d9f9a884d" providerId="ADAL" clId="{2E63A930-F314-489C-A3E3-CD665356EDBC}" dt="2024-03-07T14:26:35.431" v="1627" actId="20577"/>
          <ac:spMkLst>
            <pc:docMk/>
            <pc:sldMk cId="2875254734" sldId="561"/>
            <ac:spMk id="5" creationId="{3584E1C4-72DF-2F20-D011-6B7C47A66ECB}"/>
          </ac:spMkLst>
        </pc:spChg>
        <pc:picChg chg="del">
          <ac:chgData name="Md Akmam Ul Haque" userId="c26c4cc8-0a1c-48f0-b318-486d9f9a884d" providerId="ADAL" clId="{2E63A930-F314-489C-A3E3-CD665356EDBC}" dt="2024-03-07T14:18:59.440" v="1187" actId="478"/>
          <ac:picMkLst>
            <pc:docMk/>
            <pc:sldMk cId="2875254734" sldId="561"/>
            <ac:picMk id="3" creationId="{CFD65094-5E69-6048-6624-39652119A3EE}"/>
          </ac:picMkLst>
        </pc:picChg>
        <pc:picChg chg="add mod ord">
          <ac:chgData name="Md Akmam Ul Haque" userId="c26c4cc8-0a1c-48f0-b318-486d9f9a884d" providerId="ADAL" clId="{2E63A930-F314-489C-A3E3-CD665356EDBC}" dt="2024-03-07T14:18:57.432" v="1186" actId="167"/>
          <ac:picMkLst>
            <pc:docMk/>
            <pc:sldMk cId="2875254734" sldId="561"/>
            <ac:picMk id="4" creationId="{B8FA780A-0670-EA0E-53CA-DDB7FC2AEF96}"/>
          </ac:picMkLst>
        </pc:picChg>
      </pc:sldChg>
      <pc:sldChg chg="addSp delSp modSp add del mod">
        <pc:chgData name="Md Akmam Ul Haque" userId="c26c4cc8-0a1c-48f0-b318-486d9f9a884d" providerId="ADAL" clId="{2E63A930-F314-489C-A3E3-CD665356EDBC}" dt="2024-03-07T14:26:48.224" v="1629" actId="47"/>
        <pc:sldMkLst>
          <pc:docMk/>
          <pc:sldMk cId="2592087584" sldId="562"/>
        </pc:sldMkLst>
        <pc:picChg chg="add del mod">
          <ac:chgData name="Md Akmam Ul Haque" userId="c26c4cc8-0a1c-48f0-b318-486d9f9a884d" providerId="ADAL" clId="{2E63A930-F314-489C-A3E3-CD665356EDBC}" dt="2024-03-07T14:19:32.467" v="1192" actId="478"/>
          <ac:picMkLst>
            <pc:docMk/>
            <pc:sldMk cId="2592087584" sldId="562"/>
            <ac:picMk id="3" creationId="{ACBF39E1-1D65-EB71-7296-5B693F1339B7}"/>
          </ac:picMkLst>
        </pc:picChg>
        <pc:picChg chg="ord">
          <ac:chgData name="Md Akmam Ul Haque" userId="c26c4cc8-0a1c-48f0-b318-486d9f9a884d" providerId="ADAL" clId="{2E63A930-F314-489C-A3E3-CD665356EDBC}" dt="2024-03-07T14:26:46.426" v="1628" actId="167"/>
          <ac:picMkLst>
            <pc:docMk/>
            <pc:sldMk cId="2592087584" sldId="562"/>
            <ac:picMk id="4" creationId="{4A27D693-1768-51B5-7060-28E1129D9AD5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4:27:00.397" v="1643" actId="20577"/>
        <pc:sldMkLst>
          <pc:docMk/>
          <pc:sldMk cId="3914306924" sldId="563"/>
        </pc:sldMkLst>
        <pc:spChg chg="add mod">
          <ac:chgData name="Md Akmam Ul Haque" userId="c26c4cc8-0a1c-48f0-b318-486d9f9a884d" providerId="ADAL" clId="{2E63A930-F314-489C-A3E3-CD665356EDBC}" dt="2024-03-07T14:27:00.397" v="1643" actId="20577"/>
          <ac:spMkLst>
            <pc:docMk/>
            <pc:sldMk cId="3914306924" sldId="563"/>
            <ac:spMk id="5" creationId="{1C9D3021-D6E5-8E9E-7EC2-DF2E4FFCC0C1}"/>
          </ac:spMkLst>
        </pc:spChg>
        <pc:spChg chg="mod">
          <ac:chgData name="Md Akmam Ul Haque" userId="c26c4cc8-0a1c-48f0-b318-486d9f9a884d" providerId="ADAL" clId="{2E63A930-F314-489C-A3E3-CD665356EDBC}" dt="2024-03-07T14:20:36.017" v="1228" actId="20577"/>
          <ac:spMkLst>
            <pc:docMk/>
            <pc:sldMk cId="3914306924" sldId="563"/>
            <ac:spMk id="6" creationId="{F343C1CD-D1CC-7C27-8F8C-F1890655E92D}"/>
          </ac:spMkLst>
        </pc:spChg>
        <pc:picChg chg="add mod ord">
          <ac:chgData name="Md Akmam Ul Haque" userId="c26c4cc8-0a1c-48f0-b318-486d9f9a884d" providerId="ADAL" clId="{2E63A930-F314-489C-A3E3-CD665356EDBC}" dt="2024-03-07T14:19:52.401" v="1198" actId="167"/>
          <ac:picMkLst>
            <pc:docMk/>
            <pc:sldMk cId="3914306924" sldId="563"/>
            <ac:picMk id="3" creationId="{CCD8B4A8-77A1-F38B-B13C-FE5ADFAF650C}"/>
          </ac:picMkLst>
        </pc:picChg>
        <pc:picChg chg="del">
          <ac:chgData name="Md Akmam Ul Haque" userId="c26c4cc8-0a1c-48f0-b318-486d9f9a884d" providerId="ADAL" clId="{2E63A930-F314-489C-A3E3-CD665356EDBC}" dt="2024-03-07T14:19:54.401" v="1199" actId="478"/>
          <ac:picMkLst>
            <pc:docMk/>
            <pc:sldMk cId="3914306924" sldId="563"/>
            <ac:picMk id="4" creationId="{DB009483-F3D4-3F58-E113-679DEE664E10}"/>
          </ac:picMkLst>
        </pc:picChg>
      </pc:sldChg>
      <pc:sldChg chg="addSp delSp modSp add mod">
        <pc:chgData name="Md Akmam Ul Haque" userId="c26c4cc8-0a1c-48f0-b318-486d9f9a884d" providerId="ADAL" clId="{2E63A930-F314-489C-A3E3-CD665356EDBC}" dt="2024-03-07T15:22:51.297" v="2711" actId="20577"/>
        <pc:sldMkLst>
          <pc:docMk/>
          <pc:sldMk cId="302724616" sldId="564"/>
        </pc:sldMkLst>
        <pc:spChg chg="add mod">
          <ac:chgData name="Md Akmam Ul Haque" userId="c26c4cc8-0a1c-48f0-b318-486d9f9a884d" providerId="ADAL" clId="{2E63A930-F314-489C-A3E3-CD665356EDBC}" dt="2024-03-07T14:27:14.185" v="1664" actId="20577"/>
          <ac:spMkLst>
            <pc:docMk/>
            <pc:sldMk cId="302724616" sldId="564"/>
            <ac:spMk id="5" creationId="{8F1E7AD7-3A0C-913F-3863-2F3D831779A6}"/>
          </ac:spMkLst>
        </pc:spChg>
        <pc:spChg chg="mod">
          <ac:chgData name="Md Akmam Ul Haque" userId="c26c4cc8-0a1c-48f0-b318-486d9f9a884d" providerId="ADAL" clId="{2E63A930-F314-489C-A3E3-CD665356EDBC}" dt="2024-03-07T15:22:51.297" v="2711" actId="20577"/>
          <ac:spMkLst>
            <pc:docMk/>
            <pc:sldMk cId="302724616" sldId="564"/>
            <ac:spMk id="6" creationId="{1BDAB3AF-E5C6-03E4-7F75-F18D17083AD2}"/>
          </ac:spMkLst>
        </pc:spChg>
        <pc:picChg chg="del mod ord">
          <ac:chgData name="Md Akmam Ul Haque" userId="c26c4cc8-0a1c-48f0-b318-486d9f9a884d" providerId="ADAL" clId="{2E63A930-F314-489C-A3E3-CD665356EDBC}" dt="2024-03-07T14:22:14.941" v="1234" actId="478"/>
          <ac:picMkLst>
            <pc:docMk/>
            <pc:sldMk cId="302724616" sldId="564"/>
            <ac:picMk id="3" creationId="{B8A6A172-E962-CC38-FA10-6CFF688BC56F}"/>
          </ac:picMkLst>
        </pc:picChg>
        <pc:picChg chg="add mod ord">
          <ac:chgData name="Md Akmam Ul Haque" userId="c26c4cc8-0a1c-48f0-b318-486d9f9a884d" providerId="ADAL" clId="{2E63A930-F314-489C-A3E3-CD665356EDBC}" dt="2024-03-07T14:22:13.233" v="1233" actId="167"/>
          <ac:picMkLst>
            <pc:docMk/>
            <pc:sldMk cId="302724616" sldId="564"/>
            <ac:picMk id="4" creationId="{2AEBDDC1-CE18-10CF-7EB8-E4089A5A2A18}"/>
          </ac:picMkLst>
        </pc:picChg>
      </pc:sldChg>
      <pc:sldChg chg="modSp add mod">
        <pc:chgData name="Md Akmam Ul Haque" userId="c26c4cc8-0a1c-48f0-b318-486d9f9a884d" providerId="ADAL" clId="{2E63A930-F314-489C-A3E3-CD665356EDBC}" dt="2024-03-07T15:26:57.167" v="3071" actId="20577"/>
        <pc:sldMkLst>
          <pc:docMk/>
          <pc:sldMk cId="806976435" sldId="565"/>
        </pc:sldMkLst>
        <pc:spChg chg="mod">
          <ac:chgData name="Md Akmam Ul Haque" userId="c26c4cc8-0a1c-48f0-b318-486d9f9a884d" providerId="ADAL" clId="{2E63A930-F314-489C-A3E3-CD665356EDBC}" dt="2024-03-07T15:26:57.167" v="3071" actId="20577"/>
          <ac:spMkLst>
            <pc:docMk/>
            <pc:sldMk cId="806976435" sldId="565"/>
            <ac:spMk id="2" creationId="{33291DC9-CF81-91B2-B5CA-78DD56B31DC3}"/>
          </ac:spMkLst>
        </pc:spChg>
        <pc:spChg chg="mod">
          <ac:chgData name="Md Akmam Ul Haque" userId="c26c4cc8-0a1c-48f0-b318-486d9f9a884d" providerId="ADAL" clId="{2E63A930-F314-489C-A3E3-CD665356EDBC}" dt="2024-03-07T15:26:53.007" v="3068" actId="20577"/>
          <ac:spMkLst>
            <pc:docMk/>
            <pc:sldMk cId="806976435" sldId="565"/>
            <ac:spMk id="15" creationId="{E7359568-A041-7F70-9641-21ED3988E005}"/>
          </ac:spMkLst>
        </pc:spChg>
      </pc:sldChg>
      <pc:sldChg chg="add ord">
        <pc:chgData name="Md Akmam Ul Haque" userId="c26c4cc8-0a1c-48f0-b318-486d9f9a884d" providerId="ADAL" clId="{2E63A930-F314-489C-A3E3-CD665356EDBC}" dt="2024-03-07T15:10:26.886" v="2641"/>
        <pc:sldMkLst>
          <pc:docMk/>
          <pc:sldMk cId="265656326" sldId="566"/>
        </pc:sldMkLst>
      </pc:sldChg>
      <pc:sldChg chg="modSp add mod">
        <pc:chgData name="Md Akmam Ul Haque" userId="c26c4cc8-0a1c-48f0-b318-486d9f9a884d" providerId="ADAL" clId="{2E63A930-F314-489C-A3E3-CD665356EDBC}" dt="2024-03-07T15:47:06.966" v="3489" actId="20577"/>
        <pc:sldMkLst>
          <pc:docMk/>
          <pc:sldMk cId="2189115241" sldId="567"/>
        </pc:sldMkLst>
        <pc:spChg chg="mod">
          <ac:chgData name="Md Akmam Ul Haque" userId="c26c4cc8-0a1c-48f0-b318-486d9f9a884d" providerId="ADAL" clId="{2E63A930-F314-489C-A3E3-CD665356EDBC}" dt="2024-03-07T15:05:50.815" v="2588" actId="20577"/>
          <ac:spMkLst>
            <pc:docMk/>
            <pc:sldMk cId="2189115241" sldId="567"/>
            <ac:spMk id="2" creationId="{216266DB-59F2-7560-C632-D738A730117A}"/>
          </ac:spMkLst>
        </pc:spChg>
        <pc:spChg chg="mod">
          <ac:chgData name="Md Akmam Ul Haque" userId="c26c4cc8-0a1c-48f0-b318-486d9f9a884d" providerId="ADAL" clId="{2E63A930-F314-489C-A3E3-CD665356EDBC}" dt="2024-03-07T15:47:06.966" v="3489" actId="20577"/>
          <ac:spMkLst>
            <pc:docMk/>
            <pc:sldMk cId="2189115241" sldId="567"/>
            <ac:spMk id="15" creationId="{90821D74-AFA5-DECB-727A-2A49A1CE18C7}"/>
          </ac:spMkLst>
        </pc:spChg>
      </pc:sldChg>
      <pc:sldChg chg="addSp delSp add mod">
        <pc:chgData name="Md Akmam Ul Haque" userId="c26c4cc8-0a1c-48f0-b318-486d9f9a884d" providerId="ADAL" clId="{2E63A930-F314-489C-A3E3-CD665356EDBC}" dt="2024-03-07T15:12:17.774" v="2644" actId="478"/>
        <pc:sldMkLst>
          <pc:docMk/>
          <pc:sldMk cId="4224902771" sldId="568"/>
        </pc:sldMkLst>
        <pc:spChg chg="add del">
          <ac:chgData name="Md Akmam Ul Haque" userId="c26c4cc8-0a1c-48f0-b318-486d9f9a884d" providerId="ADAL" clId="{2E63A930-F314-489C-A3E3-CD665356EDBC}" dt="2024-03-07T15:12:17.774" v="2644" actId="478"/>
          <ac:spMkLst>
            <pc:docMk/>
            <pc:sldMk cId="4224902771" sldId="568"/>
            <ac:spMk id="3" creationId="{411C6E21-A7F9-05D9-CDC4-D7C4752D1462}"/>
          </ac:spMkLst>
        </pc:spChg>
        <pc:spChg chg="add del">
          <ac:chgData name="Md Akmam Ul Haque" userId="c26c4cc8-0a1c-48f0-b318-486d9f9a884d" providerId="ADAL" clId="{2E63A930-F314-489C-A3E3-CD665356EDBC}" dt="2024-03-07T15:12:17.774" v="2644" actId="478"/>
          <ac:spMkLst>
            <pc:docMk/>
            <pc:sldMk cId="4224902771" sldId="568"/>
            <ac:spMk id="5" creationId="{949CC559-48D9-D309-0420-A487D7CF6A6B}"/>
          </ac:spMkLst>
        </pc:spChg>
        <pc:spChg chg="add del">
          <ac:chgData name="Md Akmam Ul Haque" userId="c26c4cc8-0a1c-48f0-b318-486d9f9a884d" providerId="ADAL" clId="{2E63A930-F314-489C-A3E3-CD665356EDBC}" dt="2024-03-07T15:12:17.774" v="2644" actId="478"/>
          <ac:spMkLst>
            <pc:docMk/>
            <pc:sldMk cId="4224902771" sldId="568"/>
            <ac:spMk id="10" creationId="{C3AFEF5C-86F1-599F-00A8-09A27B17EF27}"/>
          </ac:spMkLst>
        </pc:spChg>
        <pc:spChg chg="add del">
          <ac:chgData name="Md Akmam Ul Haque" userId="c26c4cc8-0a1c-48f0-b318-486d9f9a884d" providerId="ADAL" clId="{2E63A930-F314-489C-A3E3-CD665356EDBC}" dt="2024-03-07T15:12:17.774" v="2644" actId="478"/>
          <ac:spMkLst>
            <pc:docMk/>
            <pc:sldMk cId="4224902771" sldId="568"/>
            <ac:spMk id="15" creationId="{61147875-3BBB-6EDB-E1E0-C60BCFC3F3B6}"/>
          </ac:spMkLst>
        </pc:spChg>
      </pc:sldChg>
      <pc:sldChg chg="addSp delSp modSp add mod">
        <pc:chgData name="Md Akmam Ul Haque" userId="c26c4cc8-0a1c-48f0-b318-486d9f9a884d" providerId="ADAL" clId="{2E63A930-F314-489C-A3E3-CD665356EDBC}" dt="2024-03-07T15:38:56.523" v="3362" actId="1076"/>
        <pc:sldMkLst>
          <pc:docMk/>
          <pc:sldMk cId="3755140888" sldId="569"/>
        </pc:sldMkLst>
        <pc:spChg chg="mod">
          <ac:chgData name="Md Akmam Ul Haque" userId="c26c4cc8-0a1c-48f0-b318-486d9f9a884d" providerId="ADAL" clId="{2E63A930-F314-489C-A3E3-CD665356EDBC}" dt="2024-03-07T15:35:19.912" v="3360" actId="404"/>
          <ac:spMkLst>
            <pc:docMk/>
            <pc:sldMk cId="3755140888" sldId="569"/>
            <ac:spMk id="2" creationId="{70890DCE-1815-2E7A-0296-EFBCD80938AC}"/>
          </ac:spMkLst>
        </pc:spChg>
        <pc:spChg chg="del">
          <ac:chgData name="Md Akmam Ul Haque" userId="c26c4cc8-0a1c-48f0-b318-486d9f9a884d" providerId="ADAL" clId="{2E63A930-F314-489C-A3E3-CD665356EDBC}" dt="2024-03-07T15:12:29.771" v="2646" actId="478"/>
          <ac:spMkLst>
            <pc:docMk/>
            <pc:sldMk cId="3755140888" sldId="569"/>
            <ac:spMk id="3" creationId="{AEAEE369-C44B-EFB3-F276-4F621D4C73BA}"/>
          </ac:spMkLst>
        </pc:spChg>
        <pc:spChg chg="del">
          <ac:chgData name="Md Akmam Ul Haque" userId="c26c4cc8-0a1c-48f0-b318-486d9f9a884d" providerId="ADAL" clId="{2E63A930-F314-489C-A3E3-CD665356EDBC}" dt="2024-03-07T15:12:31.027" v="2647" actId="478"/>
          <ac:spMkLst>
            <pc:docMk/>
            <pc:sldMk cId="3755140888" sldId="569"/>
            <ac:spMk id="5" creationId="{0CBB104C-84FD-EDE2-AB25-7A82F9D26B28}"/>
          </ac:spMkLst>
        </pc:spChg>
        <pc:spChg chg="mod">
          <ac:chgData name="Md Akmam Ul Haque" userId="c26c4cc8-0a1c-48f0-b318-486d9f9a884d" providerId="ADAL" clId="{2E63A930-F314-489C-A3E3-CD665356EDBC}" dt="2024-03-07T15:38:56.523" v="3362" actId="1076"/>
          <ac:spMkLst>
            <pc:docMk/>
            <pc:sldMk cId="3755140888" sldId="569"/>
            <ac:spMk id="7" creationId="{25123F67-5C88-A0B3-29F8-611FA64EAD91}"/>
          </ac:spMkLst>
        </pc:spChg>
        <pc:spChg chg="add mod">
          <ac:chgData name="Md Akmam Ul Haque" userId="c26c4cc8-0a1c-48f0-b318-486d9f9a884d" providerId="ADAL" clId="{2E63A930-F314-489C-A3E3-CD665356EDBC}" dt="2024-03-07T15:31:43.636" v="3276"/>
          <ac:spMkLst>
            <pc:docMk/>
            <pc:sldMk cId="3755140888" sldId="569"/>
            <ac:spMk id="8" creationId="{8EE2D484-3853-B53C-B068-EF4A842B9B30}"/>
          </ac:spMkLst>
        </pc:spChg>
        <pc:spChg chg="add mod">
          <ac:chgData name="Md Akmam Ul Haque" userId="c26c4cc8-0a1c-48f0-b318-486d9f9a884d" providerId="ADAL" clId="{2E63A930-F314-489C-A3E3-CD665356EDBC}" dt="2024-03-07T15:32:29.904" v="3284"/>
          <ac:spMkLst>
            <pc:docMk/>
            <pc:sldMk cId="3755140888" sldId="569"/>
            <ac:spMk id="9" creationId="{3A0165BD-2112-CE6F-AA33-CB6BC190A7C2}"/>
          </ac:spMkLst>
        </pc:spChg>
        <pc:spChg chg="del">
          <ac:chgData name="Md Akmam Ul Haque" userId="c26c4cc8-0a1c-48f0-b318-486d9f9a884d" providerId="ADAL" clId="{2E63A930-F314-489C-A3E3-CD665356EDBC}" dt="2024-03-07T15:12:29.771" v="2646" actId="478"/>
          <ac:spMkLst>
            <pc:docMk/>
            <pc:sldMk cId="3755140888" sldId="569"/>
            <ac:spMk id="10" creationId="{C39743CD-FDB2-4322-4F8E-55C16E25D80C}"/>
          </ac:spMkLst>
        </pc:spChg>
        <pc:spChg chg="del">
          <ac:chgData name="Md Akmam Ul Haque" userId="c26c4cc8-0a1c-48f0-b318-486d9f9a884d" providerId="ADAL" clId="{2E63A930-F314-489C-A3E3-CD665356EDBC}" dt="2024-03-07T15:12:29.771" v="2646" actId="478"/>
          <ac:spMkLst>
            <pc:docMk/>
            <pc:sldMk cId="3755140888" sldId="569"/>
            <ac:spMk id="15" creationId="{2AB7380C-0702-F105-0727-11BB2E61CCA2}"/>
          </ac:spMkLst>
        </pc:spChg>
      </pc:sldChg>
      <pc:sldChg chg="addSp delSp modSp add mod">
        <pc:chgData name="Md Akmam Ul Haque" userId="c26c4cc8-0a1c-48f0-b318-486d9f9a884d" providerId="ADAL" clId="{2E63A930-F314-489C-A3E3-CD665356EDBC}" dt="2024-03-07T15:19:46.968" v="2707" actId="14100"/>
        <pc:sldMkLst>
          <pc:docMk/>
          <pc:sldMk cId="4203844429" sldId="570"/>
        </pc:sldMkLst>
        <pc:spChg chg="mod">
          <ac:chgData name="Md Akmam Ul Haque" userId="c26c4cc8-0a1c-48f0-b318-486d9f9a884d" providerId="ADAL" clId="{2E63A930-F314-489C-A3E3-CD665356EDBC}" dt="2024-03-07T15:18:23.769" v="2698" actId="20577"/>
          <ac:spMkLst>
            <pc:docMk/>
            <pc:sldMk cId="4203844429" sldId="570"/>
            <ac:spMk id="5" creationId="{8DBED0C8-66A1-ADEC-5764-34E17766185E}"/>
          </ac:spMkLst>
        </pc:spChg>
        <pc:spChg chg="mod">
          <ac:chgData name="Md Akmam Ul Haque" userId="c26c4cc8-0a1c-48f0-b318-486d9f9a884d" providerId="ADAL" clId="{2E63A930-F314-489C-A3E3-CD665356EDBC}" dt="2024-03-07T15:19:41.361" v="2706" actId="20577"/>
          <ac:spMkLst>
            <pc:docMk/>
            <pc:sldMk cId="4203844429" sldId="570"/>
            <ac:spMk id="6" creationId="{EEC3C2AB-8E0C-E945-BD19-6E6A6B4F565D}"/>
          </ac:spMkLst>
        </pc:spChg>
        <pc:picChg chg="del">
          <ac:chgData name="Md Akmam Ul Haque" userId="c26c4cc8-0a1c-48f0-b318-486d9f9a884d" providerId="ADAL" clId="{2E63A930-F314-489C-A3E3-CD665356EDBC}" dt="2024-03-07T15:18:09.771" v="2651" actId="478"/>
          <ac:picMkLst>
            <pc:docMk/>
            <pc:sldMk cId="4203844429" sldId="570"/>
            <ac:picMk id="4" creationId="{725A3B73-CF35-6A46-5F27-C60BF540F5E0}"/>
          </ac:picMkLst>
        </pc:picChg>
        <pc:picChg chg="add mod">
          <ac:chgData name="Md Akmam Ul Haque" userId="c26c4cc8-0a1c-48f0-b318-486d9f9a884d" providerId="ADAL" clId="{2E63A930-F314-489C-A3E3-CD665356EDBC}" dt="2024-03-07T15:19:46.968" v="2707" actId="14100"/>
          <ac:picMkLst>
            <pc:docMk/>
            <pc:sldMk cId="4203844429" sldId="570"/>
            <ac:picMk id="7" creationId="{9D166A43-11DE-57DC-0D0F-47C87BCEE31C}"/>
          </ac:picMkLst>
        </pc:picChg>
      </pc:sldChg>
    </pc:docChg>
  </pc:docChgLst>
  <pc:docChgLst>
    <pc:chgData name="Akshita Singhal" userId="S::akshita.singhal@smu.ca::068891c6-4499-4fed-a0ff-01b0917600d2" providerId="AD" clId="Web-{80F7DED1-4F0E-4119-8731-C41B911CF2E9}"/>
    <pc:docChg chg="addSld modSld modSection">
      <pc:chgData name="Akshita Singhal" userId="S::akshita.singhal@smu.ca::068891c6-4499-4fed-a0ff-01b0917600d2" providerId="AD" clId="Web-{80F7DED1-4F0E-4119-8731-C41B911CF2E9}" dt="2024-04-11T03:40:56.868" v="11"/>
      <pc:docMkLst>
        <pc:docMk/>
      </pc:docMkLst>
      <pc:sldChg chg="addSp modSp">
        <pc:chgData name="Akshita Singhal" userId="S::akshita.singhal@smu.ca::068891c6-4499-4fed-a0ff-01b0917600d2" providerId="AD" clId="Web-{80F7DED1-4F0E-4119-8731-C41B911CF2E9}" dt="2024-04-11T03:40:35.493" v="10" actId="1076"/>
        <pc:sldMkLst>
          <pc:docMk/>
          <pc:sldMk cId="3429333011" sldId="660"/>
        </pc:sldMkLst>
        <pc:grpChg chg="add mod">
          <ac:chgData name="Akshita Singhal" userId="S::akshita.singhal@smu.ca::068891c6-4499-4fed-a0ff-01b0917600d2" providerId="AD" clId="Web-{80F7DED1-4F0E-4119-8731-C41B911CF2E9}" dt="2024-04-11T03:40:26.258" v="8" actId="1076"/>
          <ac:grpSpMkLst>
            <pc:docMk/>
            <pc:sldMk cId="3429333011" sldId="660"/>
            <ac:grpSpMk id="53" creationId="{9B48530E-1AAD-790B-6F91-B7229D3C1392}"/>
          </ac:grpSpMkLst>
        </pc:grpChg>
        <pc:grpChg chg="add mod">
          <ac:chgData name="Akshita Singhal" userId="S::akshita.singhal@smu.ca::068891c6-4499-4fed-a0ff-01b0917600d2" providerId="AD" clId="Web-{80F7DED1-4F0E-4119-8731-C41B911CF2E9}" dt="2024-04-11T03:40:35.493" v="10" actId="1076"/>
          <ac:grpSpMkLst>
            <pc:docMk/>
            <pc:sldMk cId="3429333011" sldId="660"/>
            <ac:grpSpMk id="95" creationId="{511DBB48-A265-15A7-1D9B-7E6370798667}"/>
          </ac:grpSpMkLst>
        </pc:grpChg>
      </pc:sldChg>
      <pc:sldChg chg="new">
        <pc:chgData name="Akshita Singhal" userId="S::akshita.singhal@smu.ca::068891c6-4499-4fed-a0ff-01b0917600d2" providerId="AD" clId="Web-{80F7DED1-4F0E-4119-8731-C41B911CF2E9}" dt="2024-04-11T03:40:56.868" v="11"/>
        <pc:sldMkLst>
          <pc:docMk/>
          <pc:sldMk cId="3628985836" sldId="667"/>
        </pc:sldMkLst>
      </pc:sldChg>
    </pc:docChg>
  </pc:docChgLst>
  <pc:docChgLst>
    <pc:chgData name="YASHWANTH BALAJI KRISHNAMURTHY" userId="S::yashwanth.balaji.krishnamurthy@smu.ca::568ae51a-9807-4500-b43d-6d97e4edcd36" providerId="AD" clId="Web-{314D0824-8845-44A7-3436-33B19FD4F1EB}"/>
    <pc:docChg chg="addSld modSld sldOrd modSection">
      <pc:chgData name="YASHWANTH BALAJI KRISHNAMURTHY" userId="S::yashwanth.balaji.krishnamurthy@smu.ca::568ae51a-9807-4500-b43d-6d97e4edcd36" providerId="AD" clId="Web-{314D0824-8845-44A7-3436-33B19FD4F1EB}" dt="2024-04-08T02:47:28.007" v="783" actId="14100"/>
      <pc:docMkLst>
        <pc:docMk/>
      </pc:docMkLst>
      <pc:sldChg chg="delSp modSp">
        <pc:chgData name="YASHWANTH BALAJI KRISHNAMURTHY" userId="S::yashwanth.balaji.krishnamurthy@smu.ca::568ae51a-9807-4500-b43d-6d97e4edcd36" providerId="AD" clId="Web-{314D0824-8845-44A7-3436-33B19FD4F1EB}" dt="2024-04-08T02:47:28.007" v="783" actId="14100"/>
        <pc:sldMkLst>
          <pc:docMk/>
          <pc:sldMk cId="3219830087" sldId="530"/>
        </pc:sldMkLst>
        <pc:spChg chg="mod">
          <ac:chgData name="YASHWANTH BALAJI KRISHNAMURTHY" userId="S::yashwanth.balaji.krishnamurthy@smu.ca::568ae51a-9807-4500-b43d-6d97e4edcd36" providerId="AD" clId="Web-{314D0824-8845-44A7-3436-33B19FD4F1EB}" dt="2024-04-08T02:40:19.127" v="301" actId="1076"/>
          <ac:spMkLst>
            <pc:docMk/>
            <pc:sldMk cId="3219830087" sldId="530"/>
            <ac:spMk id="2" creationId="{797632F9-3B67-584D-90D7-8306F650917C}"/>
          </ac:spMkLst>
        </pc:spChg>
        <pc:spChg chg="mod">
          <ac:chgData name="YASHWANTH BALAJI KRISHNAMURTHY" userId="S::yashwanth.balaji.krishnamurthy@smu.ca::568ae51a-9807-4500-b43d-6d97e4edcd36" providerId="AD" clId="Web-{314D0824-8845-44A7-3436-33B19FD4F1EB}" dt="2024-04-08T02:22:33.256" v="273" actId="20577"/>
          <ac:spMkLst>
            <pc:docMk/>
            <pc:sldMk cId="3219830087" sldId="530"/>
            <ac:spMk id="221" creationId="{1AEF8315-48F7-CEA2-E3F7-212FAD39C7FB}"/>
          </ac:spMkLst>
        </pc:spChg>
        <pc:spChg chg="del mod">
          <ac:chgData name="YASHWANTH BALAJI KRISHNAMURTHY" userId="S::yashwanth.balaji.krishnamurthy@smu.ca::568ae51a-9807-4500-b43d-6d97e4edcd36" providerId="AD" clId="Web-{314D0824-8845-44A7-3436-33B19FD4F1EB}" dt="2024-04-08T02:19:01.378" v="221"/>
          <ac:spMkLst>
            <pc:docMk/>
            <pc:sldMk cId="3219830087" sldId="530"/>
            <ac:spMk id="222" creationId="{4B25AAC7-2839-52B4-1C2B-ABE126C9107C}"/>
          </ac:spMkLst>
        </pc:spChg>
        <pc:spChg chg="mod">
          <ac:chgData name="YASHWANTH BALAJI KRISHNAMURTHY" userId="S::yashwanth.balaji.krishnamurthy@smu.ca::568ae51a-9807-4500-b43d-6d97e4edcd36" providerId="AD" clId="Web-{314D0824-8845-44A7-3436-33B19FD4F1EB}" dt="2024-04-08T02:47:28.007" v="783" actId="14100"/>
          <ac:spMkLst>
            <pc:docMk/>
            <pc:sldMk cId="3219830087" sldId="530"/>
            <ac:spMk id="242" creationId="{8229B82F-BD95-5AE7-6240-1325D46B9B04}"/>
          </ac:spMkLst>
        </pc:spChg>
      </pc:sldChg>
      <pc:sldChg chg="ord">
        <pc:chgData name="YASHWANTH BALAJI KRISHNAMURTHY" userId="S::yashwanth.balaji.krishnamurthy@smu.ca::568ae51a-9807-4500-b43d-6d97e4edcd36" providerId="AD" clId="Web-{314D0824-8845-44A7-3436-33B19FD4F1EB}" dt="2024-04-08T01:54:01.787" v="141"/>
        <pc:sldMkLst>
          <pc:docMk/>
          <pc:sldMk cId="2771784537" sldId="602"/>
        </pc:sldMkLst>
      </pc:sldChg>
      <pc:sldChg chg="modSp add ord replId">
        <pc:chgData name="YASHWANTH BALAJI KRISHNAMURTHY" userId="S::yashwanth.balaji.krishnamurthy@smu.ca::568ae51a-9807-4500-b43d-6d97e4edcd36" providerId="AD" clId="Web-{314D0824-8845-44A7-3436-33B19FD4F1EB}" dt="2024-04-08T01:16:36.317" v="39" actId="20577"/>
        <pc:sldMkLst>
          <pc:docMk/>
          <pc:sldMk cId="1754919484" sldId="617"/>
        </pc:sldMkLst>
        <pc:spChg chg="mod">
          <ac:chgData name="YASHWANTH BALAJI KRISHNAMURTHY" userId="S::yashwanth.balaji.krishnamurthy@smu.ca::568ae51a-9807-4500-b43d-6d97e4edcd36" providerId="AD" clId="Web-{314D0824-8845-44A7-3436-33B19FD4F1EB}" dt="2024-04-08T01:16:36.317" v="39" actId="20577"/>
          <ac:spMkLst>
            <pc:docMk/>
            <pc:sldMk cId="1754919484" sldId="617"/>
            <ac:spMk id="2" creationId="{380469F3-B18B-9E64-0C1A-B33DF8EFF2E7}"/>
          </ac:spMkLst>
        </pc:spChg>
      </pc:sldChg>
      <pc:sldChg chg="addSp delSp modSp add ord replId">
        <pc:chgData name="YASHWANTH BALAJI KRISHNAMURTHY" userId="S::yashwanth.balaji.krishnamurthy@smu.ca::568ae51a-9807-4500-b43d-6d97e4edcd36" providerId="AD" clId="Web-{314D0824-8845-44A7-3436-33B19FD4F1EB}" dt="2024-04-08T01:30:26.126" v="96" actId="1076"/>
        <pc:sldMkLst>
          <pc:docMk/>
          <pc:sldMk cId="2822699668" sldId="618"/>
        </pc:sldMkLst>
        <pc:spChg chg="mod">
          <ac:chgData name="YASHWANTH BALAJI KRISHNAMURTHY" userId="S::yashwanth.balaji.krishnamurthy@smu.ca::568ae51a-9807-4500-b43d-6d97e4edcd36" providerId="AD" clId="Web-{314D0824-8845-44A7-3436-33B19FD4F1EB}" dt="2024-04-08T01:28:50.843" v="80" actId="1076"/>
          <ac:spMkLst>
            <pc:docMk/>
            <pc:sldMk cId="2822699668" sldId="618"/>
            <ac:spMk id="2" creationId="{70890DCE-1815-2E7A-0296-EFBCD80938AC}"/>
          </ac:spMkLst>
        </pc:spChg>
        <pc:spChg chg="add mod">
          <ac:chgData name="YASHWANTH BALAJI KRISHNAMURTHY" userId="S::yashwanth.balaji.krishnamurthy@smu.ca::568ae51a-9807-4500-b43d-6d97e4edcd36" providerId="AD" clId="Web-{314D0824-8845-44A7-3436-33B19FD4F1EB}" dt="2024-04-08T01:30:26.126" v="96" actId="1076"/>
          <ac:spMkLst>
            <pc:docMk/>
            <pc:sldMk cId="2822699668" sldId="618"/>
            <ac:spMk id="4" creationId="{4DDD3373-22D0-28DD-A8A7-EB1246FDE634}"/>
          </ac:spMkLst>
        </pc:spChg>
        <pc:spChg chg="del mod">
          <ac:chgData name="YASHWANTH BALAJI KRISHNAMURTHY" userId="S::yashwanth.balaji.krishnamurthy@smu.ca::568ae51a-9807-4500-b43d-6d97e4edcd36" providerId="AD" clId="Web-{314D0824-8845-44A7-3436-33B19FD4F1EB}" dt="2024-04-08T01:25:21.809" v="45"/>
          <ac:spMkLst>
            <pc:docMk/>
            <pc:sldMk cId="2822699668" sldId="618"/>
            <ac:spMk id="7" creationId="{25123F67-5C88-A0B3-29F8-611FA64EAD91}"/>
          </ac:spMkLst>
        </pc:spChg>
        <pc:spChg chg="del mod">
          <ac:chgData name="YASHWANTH BALAJI KRISHNAMURTHY" userId="S::yashwanth.balaji.krishnamurthy@smu.ca::568ae51a-9807-4500-b43d-6d97e4edcd36" providerId="AD" clId="Web-{314D0824-8845-44A7-3436-33B19FD4F1EB}" dt="2024-04-08T01:25:29.246" v="48"/>
          <ac:spMkLst>
            <pc:docMk/>
            <pc:sldMk cId="2822699668" sldId="618"/>
            <ac:spMk id="8" creationId="{8EE2D484-3853-B53C-B068-EF4A842B9B30}"/>
          </ac:spMkLst>
        </pc:spChg>
        <pc:picChg chg="add mod">
          <ac:chgData name="YASHWANTH BALAJI KRISHNAMURTHY" userId="S::yashwanth.balaji.krishnamurthy@smu.ca::568ae51a-9807-4500-b43d-6d97e4edcd36" providerId="AD" clId="Web-{314D0824-8845-44A7-3436-33B19FD4F1EB}" dt="2024-04-08T01:29:13.765" v="95" actId="1076"/>
          <ac:picMkLst>
            <pc:docMk/>
            <pc:sldMk cId="2822699668" sldId="618"/>
            <ac:picMk id="3" creationId="{5176D891-8692-7349-54BC-20D231513FF5}"/>
          </ac:picMkLst>
        </pc:picChg>
      </pc:sldChg>
      <pc:sldChg chg="addSp delSp modSp add replId">
        <pc:chgData name="YASHWANTH BALAJI KRISHNAMURTHY" userId="S::yashwanth.balaji.krishnamurthy@smu.ca::568ae51a-9807-4500-b43d-6d97e4edcd36" providerId="AD" clId="Web-{314D0824-8845-44A7-3436-33B19FD4F1EB}" dt="2024-04-08T01:35:38.584" v="139" actId="1076"/>
        <pc:sldMkLst>
          <pc:docMk/>
          <pc:sldMk cId="2469713662" sldId="619"/>
        </pc:sldMkLst>
        <pc:spChg chg="mod">
          <ac:chgData name="YASHWANTH BALAJI KRISHNAMURTHY" userId="S::yashwanth.balaji.krishnamurthy@smu.ca::568ae51a-9807-4500-b43d-6d97e4edcd36" providerId="AD" clId="Web-{314D0824-8845-44A7-3436-33B19FD4F1EB}" dt="2024-04-08T01:34:16.457" v="133" actId="1076"/>
          <ac:spMkLst>
            <pc:docMk/>
            <pc:sldMk cId="2469713662" sldId="619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314D0824-8845-44A7-3436-33B19FD4F1EB}" dt="2024-04-08T01:34:10.957" v="132" actId="14100"/>
          <ac:spMkLst>
            <pc:docMk/>
            <pc:sldMk cId="2469713662" sldId="619"/>
            <ac:spMk id="4" creationId="{4DDD3373-22D0-28DD-A8A7-EB1246FDE634}"/>
          </ac:spMkLst>
        </pc:spChg>
        <pc:picChg chg="del">
          <ac:chgData name="YASHWANTH BALAJI KRISHNAMURTHY" userId="S::yashwanth.balaji.krishnamurthy@smu.ca::568ae51a-9807-4500-b43d-6d97e4edcd36" providerId="AD" clId="Web-{314D0824-8845-44A7-3436-33B19FD4F1EB}" dt="2024-04-08T01:34:21.676" v="134"/>
          <ac:picMkLst>
            <pc:docMk/>
            <pc:sldMk cId="2469713662" sldId="619"/>
            <ac:picMk id="3" creationId="{5176D891-8692-7349-54BC-20D231513FF5}"/>
          </ac:picMkLst>
        </pc:picChg>
        <pc:picChg chg="add mod">
          <ac:chgData name="YASHWANTH BALAJI KRISHNAMURTHY" userId="S::yashwanth.balaji.krishnamurthy@smu.ca::568ae51a-9807-4500-b43d-6d97e4edcd36" providerId="AD" clId="Web-{314D0824-8845-44A7-3436-33B19FD4F1EB}" dt="2024-04-08T01:35:38.584" v="139" actId="1076"/>
          <ac:picMkLst>
            <pc:docMk/>
            <pc:sldMk cId="2469713662" sldId="619"/>
            <ac:picMk id="5" creationId="{A9C18050-9FF2-4BF8-572B-F08B6E03D2B0}"/>
          </ac:picMkLst>
        </pc:picChg>
      </pc:sldChg>
    </pc:docChg>
  </pc:docChgLst>
  <pc:docChgLst>
    <pc:chgData name="Afif Tahsin" userId="9786f73b-3245-4c3a-aef9-703a8befcc15" providerId="ADAL" clId="{CBC5C40A-D89B-4B03-BAC9-47FE930994B6}"/>
    <pc:docChg chg="undo redo custSel addSld delSld modSld sldOrd modSection">
      <pc:chgData name="Afif Tahsin" userId="9786f73b-3245-4c3a-aef9-703a8befcc15" providerId="ADAL" clId="{CBC5C40A-D89B-4B03-BAC9-47FE930994B6}" dt="2024-04-08T02:58:05.576" v="1454" actId="14100"/>
      <pc:docMkLst>
        <pc:docMk/>
      </pc:docMkLst>
      <pc:sldChg chg="addSp delSp modSp mod">
        <pc:chgData name="Afif Tahsin" userId="9786f73b-3245-4c3a-aef9-703a8befcc15" providerId="ADAL" clId="{CBC5C40A-D89B-4B03-BAC9-47FE930994B6}" dt="2024-04-08T02:58:05.576" v="1454" actId="14100"/>
        <pc:sldMkLst>
          <pc:docMk/>
          <pc:sldMk cId="3219830087" sldId="530"/>
        </pc:sldMkLst>
        <pc:spChg chg="add del mod">
          <ac:chgData name="Afif Tahsin" userId="9786f73b-3245-4c3a-aef9-703a8befcc15" providerId="ADAL" clId="{CBC5C40A-D89B-4B03-BAC9-47FE930994B6}" dt="2024-04-08T01:50:01.119" v="132" actId="478"/>
          <ac:spMkLst>
            <pc:docMk/>
            <pc:sldMk cId="3219830087" sldId="530"/>
            <ac:spMk id="3" creationId="{EBF11384-7AF0-E914-AA46-760D8276A7A5}"/>
          </ac:spMkLst>
        </pc:spChg>
        <pc:spChg chg="add mod">
          <ac:chgData name="Afif Tahsin" userId="9786f73b-3245-4c3a-aef9-703a8befcc15" providerId="ADAL" clId="{CBC5C40A-D89B-4B03-BAC9-47FE930994B6}" dt="2024-04-08T01:57:24.677" v="243" actId="20577"/>
          <ac:spMkLst>
            <pc:docMk/>
            <pc:sldMk cId="3219830087" sldId="530"/>
            <ac:spMk id="5" creationId="{0D223B07-5173-8E4B-3CDC-0D67CBCB8F05}"/>
          </ac:spMkLst>
        </pc:spChg>
        <pc:spChg chg="add mod">
          <ac:chgData name="Afif Tahsin" userId="9786f73b-3245-4c3a-aef9-703a8befcc15" providerId="ADAL" clId="{CBC5C40A-D89B-4B03-BAC9-47FE930994B6}" dt="2024-04-08T01:57:45.283" v="249" actId="20577"/>
          <ac:spMkLst>
            <pc:docMk/>
            <pc:sldMk cId="3219830087" sldId="530"/>
            <ac:spMk id="6" creationId="{A4F87A1C-5B37-592D-AA81-32F04EC824D9}"/>
          </ac:spMkLst>
        </pc:spChg>
        <pc:spChg chg="add mod">
          <ac:chgData name="Afif Tahsin" userId="9786f73b-3245-4c3a-aef9-703a8befcc15" providerId="ADAL" clId="{CBC5C40A-D89B-4B03-BAC9-47FE930994B6}" dt="2024-04-08T01:58:24.211" v="281" actId="20577"/>
          <ac:spMkLst>
            <pc:docMk/>
            <pc:sldMk cId="3219830087" sldId="530"/>
            <ac:spMk id="7" creationId="{5308AB50-6B4B-7D85-7691-256AF8C66C67}"/>
          </ac:spMkLst>
        </pc:spChg>
        <pc:spChg chg="add mod">
          <ac:chgData name="Afif Tahsin" userId="9786f73b-3245-4c3a-aef9-703a8befcc15" providerId="ADAL" clId="{CBC5C40A-D89B-4B03-BAC9-47FE930994B6}" dt="2024-04-08T01:58:47.980" v="289" actId="14100"/>
          <ac:spMkLst>
            <pc:docMk/>
            <pc:sldMk cId="3219830087" sldId="530"/>
            <ac:spMk id="8" creationId="{3E326091-AE9D-1FC5-5A99-C8DD4619FD13}"/>
          </ac:spMkLst>
        </pc:spChg>
        <pc:spChg chg="add mod">
          <ac:chgData name="Afif Tahsin" userId="9786f73b-3245-4c3a-aef9-703a8befcc15" providerId="ADAL" clId="{CBC5C40A-D89B-4B03-BAC9-47FE930994B6}" dt="2024-04-08T01:59:12.902" v="326" actId="20577"/>
          <ac:spMkLst>
            <pc:docMk/>
            <pc:sldMk cId="3219830087" sldId="530"/>
            <ac:spMk id="9" creationId="{087D8C07-04AF-AA36-32DB-623A06BAF9A6}"/>
          </ac:spMkLst>
        </pc:spChg>
        <pc:spChg chg="add mod">
          <ac:chgData name="Afif Tahsin" userId="9786f73b-3245-4c3a-aef9-703a8befcc15" providerId="ADAL" clId="{CBC5C40A-D89B-4B03-BAC9-47FE930994B6}" dt="2024-04-08T01:59:46.173" v="335" actId="14100"/>
          <ac:spMkLst>
            <pc:docMk/>
            <pc:sldMk cId="3219830087" sldId="530"/>
            <ac:spMk id="10" creationId="{94A6DAFE-E684-80F0-08EC-6AB22A786A38}"/>
          </ac:spMkLst>
        </pc:spChg>
        <pc:spChg chg="add mod">
          <ac:chgData name="Afif Tahsin" userId="9786f73b-3245-4c3a-aef9-703a8befcc15" providerId="ADAL" clId="{CBC5C40A-D89B-4B03-BAC9-47FE930994B6}" dt="2024-04-08T01:55:43.755" v="226" actId="20577"/>
          <ac:spMkLst>
            <pc:docMk/>
            <pc:sldMk cId="3219830087" sldId="530"/>
            <ac:spMk id="11" creationId="{166F4121-01C0-27D9-97DF-484C3A80D394}"/>
          </ac:spMkLst>
        </pc:spChg>
        <pc:spChg chg="add mod">
          <ac:chgData name="Afif Tahsin" userId="9786f73b-3245-4c3a-aef9-703a8befcc15" providerId="ADAL" clId="{CBC5C40A-D89B-4B03-BAC9-47FE930994B6}" dt="2024-04-08T01:56:08.744" v="235" actId="20577"/>
          <ac:spMkLst>
            <pc:docMk/>
            <pc:sldMk cId="3219830087" sldId="530"/>
            <ac:spMk id="12" creationId="{AD0F11F5-9667-FF58-69EB-FA3F1E31A61F}"/>
          </ac:spMkLst>
        </pc:spChg>
        <pc:spChg chg="add mod">
          <ac:chgData name="Afif Tahsin" userId="9786f73b-3245-4c3a-aef9-703a8befcc15" providerId="ADAL" clId="{CBC5C40A-D89B-4B03-BAC9-47FE930994B6}" dt="2024-04-08T02:05:07.765" v="619" actId="20577"/>
          <ac:spMkLst>
            <pc:docMk/>
            <pc:sldMk cId="3219830087" sldId="530"/>
            <ac:spMk id="13" creationId="{B4E3FB28-0EB5-1025-44C1-154EA23618D5}"/>
          </ac:spMkLst>
        </pc:spChg>
        <pc:spChg chg="add mod">
          <ac:chgData name="Afif Tahsin" userId="9786f73b-3245-4c3a-aef9-703a8befcc15" providerId="ADAL" clId="{CBC5C40A-D89B-4B03-BAC9-47FE930994B6}" dt="2024-04-08T02:05:20.743" v="625"/>
          <ac:spMkLst>
            <pc:docMk/>
            <pc:sldMk cId="3219830087" sldId="530"/>
            <ac:spMk id="14" creationId="{9B6134CC-0631-E22C-4101-F4F004DBCE13}"/>
          </ac:spMkLst>
        </pc:spChg>
        <pc:spChg chg="add mod">
          <ac:chgData name="Afif Tahsin" userId="9786f73b-3245-4c3a-aef9-703a8befcc15" providerId="ADAL" clId="{CBC5C40A-D89B-4B03-BAC9-47FE930994B6}" dt="2024-04-08T02:05:36.550" v="654" actId="20577"/>
          <ac:spMkLst>
            <pc:docMk/>
            <pc:sldMk cId="3219830087" sldId="530"/>
            <ac:spMk id="15" creationId="{52386E53-F834-3E5E-1678-3B7796D11BFC}"/>
          </ac:spMkLst>
        </pc:spChg>
        <pc:spChg chg="add mod">
          <ac:chgData name="Afif Tahsin" userId="9786f73b-3245-4c3a-aef9-703a8befcc15" providerId="ADAL" clId="{CBC5C40A-D89B-4B03-BAC9-47FE930994B6}" dt="2024-04-08T02:06:02.726" v="665" actId="14100"/>
          <ac:spMkLst>
            <pc:docMk/>
            <pc:sldMk cId="3219830087" sldId="530"/>
            <ac:spMk id="16" creationId="{4F161CBC-8268-5EC5-647E-C4B5EE79DF78}"/>
          </ac:spMkLst>
        </pc:spChg>
        <pc:spChg chg="add del mod">
          <ac:chgData name="Afif Tahsin" userId="9786f73b-3245-4c3a-aef9-703a8befcc15" providerId="ADAL" clId="{CBC5C40A-D89B-4B03-BAC9-47FE930994B6}" dt="2024-04-08T02:01:19.857" v="519" actId="478"/>
          <ac:spMkLst>
            <pc:docMk/>
            <pc:sldMk cId="3219830087" sldId="530"/>
            <ac:spMk id="17" creationId="{7D8D1207-1FBB-2E9D-15A0-A7D95C244209}"/>
          </ac:spMkLst>
        </pc:spChg>
        <pc:spChg chg="add del mod">
          <ac:chgData name="Afif Tahsin" userId="9786f73b-3245-4c3a-aef9-703a8befcc15" providerId="ADAL" clId="{CBC5C40A-D89B-4B03-BAC9-47FE930994B6}" dt="2024-04-08T02:01:19.857" v="519" actId="478"/>
          <ac:spMkLst>
            <pc:docMk/>
            <pc:sldMk cId="3219830087" sldId="530"/>
            <ac:spMk id="18" creationId="{E836B734-8BB3-111A-BBD3-1060E0946C9E}"/>
          </ac:spMkLst>
        </pc:spChg>
        <pc:spChg chg="add mod">
          <ac:chgData name="Afif Tahsin" userId="9786f73b-3245-4c3a-aef9-703a8befcc15" providerId="ADAL" clId="{CBC5C40A-D89B-4B03-BAC9-47FE930994B6}" dt="2024-04-08T02:02:36.210" v="566" actId="20577"/>
          <ac:spMkLst>
            <pc:docMk/>
            <pc:sldMk cId="3219830087" sldId="530"/>
            <ac:spMk id="19" creationId="{73251B71-1228-F81F-4506-257DF16C62CC}"/>
          </ac:spMkLst>
        </pc:spChg>
        <pc:spChg chg="add mod">
          <ac:chgData name="Afif Tahsin" userId="9786f73b-3245-4c3a-aef9-703a8befcc15" providerId="ADAL" clId="{CBC5C40A-D89B-4B03-BAC9-47FE930994B6}" dt="2024-04-08T02:04:06" v="575" actId="20577"/>
          <ac:spMkLst>
            <pc:docMk/>
            <pc:sldMk cId="3219830087" sldId="530"/>
            <ac:spMk id="20" creationId="{0FA50B76-678C-4EA8-CC8A-FBAB6DC15BC1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1" creationId="{CFAB59B9-1065-3870-9789-11C2D34D08E5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2" creationId="{2B0D4F10-AA2A-713F-4E33-F2041B7B5977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3" creationId="{86683C29-2E22-7B56-57A6-DA19DB098BFF}"/>
          </ac:spMkLst>
        </pc:spChg>
        <pc:spChg chg="add mod">
          <ac:chgData name="Afif Tahsin" userId="9786f73b-3245-4c3a-aef9-703a8befcc15" providerId="ADAL" clId="{CBC5C40A-D89B-4B03-BAC9-47FE930994B6}" dt="2024-04-08T02:58:05.576" v="1454" actId="14100"/>
          <ac:spMkLst>
            <pc:docMk/>
            <pc:sldMk cId="3219830087" sldId="530"/>
            <ac:spMk id="24" creationId="{ADA4E059-4826-F56C-51FA-47C3FF1F621E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5" creationId="{8E7E729D-EB37-84A5-208E-39C4F90D1402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6" creationId="{7E663F06-5EEB-9BC4-D770-81298AA21A88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7" creationId="{A545CEBD-2553-88B8-9200-2C78FB9DC402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8" creationId="{16823CE6-BA1F-5347-296D-D72B096B581E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29" creationId="{0C54BFCA-A83F-FEBC-4D80-932D2EA52DD9}"/>
          </ac:spMkLst>
        </pc:spChg>
        <pc:spChg chg="add mod">
          <ac:chgData name="Afif Tahsin" userId="9786f73b-3245-4c3a-aef9-703a8befcc15" providerId="ADAL" clId="{CBC5C40A-D89B-4B03-BAC9-47FE930994B6}" dt="2024-04-08T02:58:01.190" v="1452" actId="14100"/>
          <ac:spMkLst>
            <pc:docMk/>
            <pc:sldMk cId="3219830087" sldId="530"/>
            <ac:spMk id="30" creationId="{EDC224CC-26DE-2815-49B7-807B96CE62F6}"/>
          </ac:spMkLst>
        </pc:spChg>
        <pc:spChg chg="add mod">
          <ac:chgData name="Afif Tahsin" userId="9786f73b-3245-4c3a-aef9-703a8befcc15" providerId="ADAL" clId="{CBC5C40A-D89B-4B03-BAC9-47FE930994B6}" dt="2024-04-08T02:49:41.185" v="1408" actId="1076"/>
          <ac:spMkLst>
            <pc:docMk/>
            <pc:sldMk cId="3219830087" sldId="530"/>
            <ac:spMk id="45" creationId="{5CD61B87-0C71-7DCF-7770-D0F6A1D65815}"/>
          </ac:spMkLst>
        </pc:spChg>
        <pc:spChg chg="mod">
          <ac:chgData name="Afif Tahsin" userId="9786f73b-3245-4c3a-aef9-703a8befcc15" providerId="ADAL" clId="{CBC5C40A-D89B-4B03-BAC9-47FE930994B6}" dt="2024-04-08T01:48:35.130" v="27" actId="20577"/>
          <ac:spMkLst>
            <pc:docMk/>
            <pc:sldMk cId="3219830087" sldId="530"/>
            <ac:spMk id="208" creationId="{CE894899-84E4-F69E-862F-0D2F002DBDF6}"/>
          </ac:spMkLst>
        </pc:spChg>
        <pc:spChg chg="add mod">
          <ac:chgData name="Afif Tahsin" userId="9786f73b-3245-4c3a-aef9-703a8befcc15" providerId="ADAL" clId="{CBC5C40A-D89B-4B03-BAC9-47FE930994B6}" dt="2024-04-08T02:51:43.596" v="1429" actId="1076"/>
          <ac:spMkLst>
            <pc:docMk/>
            <pc:sldMk cId="3219830087" sldId="530"/>
            <ac:spMk id="209" creationId="{B52C02BC-CBD0-66DF-7D39-F0F178246529}"/>
          </ac:spMkLst>
        </pc:spChg>
        <pc:spChg chg="add mod">
          <ac:chgData name="Afif Tahsin" userId="9786f73b-3245-4c3a-aef9-703a8befcc15" providerId="ADAL" clId="{CBC5C40A-D89B-4B03-BAC9-47FE930994B6}" dt="2024-04-08T02:50:41.806" v="1423" actId="1076"/>
          <ac:spMkLst>
            <pc:docMk/>
            <pc:sldMk cId="3219830087" sldId="530"/>
            <ac:spMk id="210" creationId="{B1F53B76-733A-264A-7F22-ABCE3CF7D500}"/>
          </ac:spMkLst>
        </pc:spChg>
        <pc:spChg chg="mod">
          <ac:chgData name="Afif Tahsin" userId="9786f73b-3245-4c3a-aef9-703a8befcc15" providerId="ADAL" clId="{CBC5C40A-D89B-4B03-BAC9-47FE930994B6}" dt="2024-04-08T02:01:24.115" v="521" actId="1076"/>
          <ac:spMkLst>
            <pc:docMk/>
            <pc:sldMk cId="3219830087" sldId="530"/>
            <ac:spMk id="212" creationId="{493D6F24-5C72-B1B2-4D7B-C4F2D0B4F621}"/>
          </ac:spMkLst>
        </pc:spChg>
        <pc:spChg chg="mod">
          <ac:chgData name="Afif Tahsin" userId="9786f73b-3245-4c3a-aef9-703a8befcc15" providerId="ADAL" clId="{CBC5C40A-D89B-4B03-BAC9-47FE930994B6}" dt="2024-04-08T01:49:08.754" v="95" actId="20577"/>
          <ac:spMkLst>
            <pc:docMk/>
            <pc:sldMk cId="3219830087" sldId="530"/>
            <ac:spMk id="214" creationId="{522174D6-46A5-2E7F-ED21-1FBF31C8D891}"/>
          </ac:spMkLst>
        </pc:spChg>
        <pc:spChg chg="mod">
          <ac:chgData name="Afif Tahsin" userId="9786f73b-3245-4c3a-aef9-703a8befcc15" providerId="ADAL" clId="{CBC5C40A-D89B-4B03-BAC9-47FE930994B6}" dt="2024-04-08T02:51:52.581" v="1432" actId="1076"/>
          <ac:spMkLst>
            <pc:docMk/>
            <pc:sldMk cId="3219830087" sldId="530"/>
            <ac:spMk id="215" creationId="{0A4255C1-252C-C107-601F-56CFF8718A3F}"/>
          </ac:spMkLst>
        </pc:spChg>
        <pc:spChg chg="mod">
          <ac:chgData name="Afif Tahsin" userId="9786f73b-3245-4c3a-aef9-703a8befcc15" providerId="ADAL" clId="{CBC5C40A-D89B-4B03-BAC9-47FE930994B6}" dt="2024-04-08T01:49:20.592" v="125" actId="20577"/>
          <ac:spMkLst>
            <pc:docMk/>
            <pc:sldMk cId="3219830087" sldId="530"/>
            <ac:spMk id="216" creationId="{1E79DF50-5D8E-9D06-3CC2-253AC8DBBACA}"/>
          </ac:spMkLst>
        </pc:spChg>
        <pc:spChg chg="add mod">
          <ac:chgData name="Afif Tahsin" userId="9786f73b-3245-4c3a-aef9-703a8befcc15" providerId="ADAL" clId="{CBC5C40A-D89B-4B03-BAC9-47FE930994B6}" dt="2024-04-08T02:51:48.112" v="1430" actId="1076"/>
          <ac:spMkLst>
            <pc:docMk/>
            <pc:sldMk cId="3219830087" sldId="530"/>
            <ac:spMk id="233" creationId="{F2177E00-B4EC-C979-E6CA-7EEC0E895673}"/>
          </ac:spMkLst>
        </pc:spChg>
        <pc:spChg chg="add mod">
          <ac:chgData name="Afif Tahsin" userId="9786f73b-3245-4c3a-aef9-703a8befcc15" providerId="ADAL" clId="{CBC5C40A-D89B-4B03-BAC9-47FE930994B6}" dt="2024-04-08T02:50:38.177" v="1422" actId="1076"/>
          <ac:spMkLst>
            <pc:docMk/>
            <pc:sldMk cId="3219830087" sldId="530"/>
            <ac:spMk id="234" creationId="{0744EDFC-890C-E3F1-1643-46FAE8BE2F3F}"/>
          </ac:spMkLst>
        </pc:spChg>
        <pc:spChg chg="add mod">
          <ac:chgData name="Afif Tahsin" userId="9786f73b-3245-4c3a-aef9-703a8befcc15" providerId="ADAL" clId="{CBC5C40A-D89B-4B03-BAC9-47FE930994B6}" dt="2024-04-08T02:52:01.638" v="1433" actId="1076"/>
          <ac:spMkLst>
            <pc:docMk/>
            <pc:sldMk cId="3219830087" sldId="530"/>
            <ac:spMk id="235" creationId="{98FF68BE-2A7F-357C-F51B-5CBD4BB48E60}"/>
          </ac:spMkLst>
        </pc:spChg>
        <pc:spChg chg="add mod">
          <ac:chgData name="Afif Tahsin" userId="9786f73b-3245-4c3a-aef9-703a8befcc15" providerId="ADAL" clId="{CBC5C40A-D89B-4B03-BAC9-47FE930994B6}" dt="2024-04-08T02:50:47.835" v="1424" actId="1076"/>
          <ac:spMkLst>
            <pc:docMk/>
            <pc:sldMk cId="3219830087" sldId="530"/>
            <ac:spMk id="236" creationId="{1F7C53FE-DEA8-8E5F-B6A2-A845D4A8250B}"/>
          </ac:spMkLst>
        </pc:spChg>
        <pc:spChg chg="add mod">
          <ac:chgData name="Afif Tahsin" userId="9786f73b-3245-4c3a-aef9-703a8befcc15" providerId="ADAL" clId="{CBC5C40A-D89B-4B03-BAC9-47FE930994B6}" dt="2024-04-08T02:51:38.086" v="1428" actId="1076"/>
          <ac:spMkLst>
            <pc:docMk/>
            <pc:sldMk cId="3219830087" sldId="530"/>
            <ac:spMk id="237" creationId="{5A7E2787-BA2B-090F-32E3-96774959CBCF}"/>
          </ac:spMkLst>
        </pc:spChg>
        <pc:spChg chg="add del mod">
          <ac:chgData name="Afif Tahsin" userId="9786f73b-3245-4c3a-aef9-703a8befcc15" providerId="ADAL" clId="{CBC5C40A-D89B-4B03-BAC9-47FE930994B6}" dt="2024-04-08T02:48:01.063" v="1393" actId="478"/>
          <ac:spMkLst>
            <pc:docMk/>
            <pc:sldMk cId="3219830087" sldId="530"/>
            <ac:spMk id="238" creationId="{4864D8E5-974A-EC43-9DF7-AC6C7CB3C668}"/>
          </ac:spMkLst>
        </pc:spChg>
        <pc:spChg chg="add del mod">
          <ac:chgData name="Afif Tahsin" userId="9786f73b-3245-4c3a-aef9-703a8befcc15" providerId="ADAL" clId="{CBC5C40A-D89B-4B03-BAC9-47FE930994B6}" dt="2024-04-08T02:48:04.107" v="1394" actId="478"/>
          <ac:spMkLst>
            <pc:docMk/>
            <pc:sldMk cId="3219830087" sldId="530"/>
            <ac:spMk id="239" creationId="{EFAF8BC1-C6CD-B484-B496-458DF926562E}"/>
          </ac:spMkLst>
        </pc:spChg>
      </pc:sldChg>
      <pc:sldChg chg="addSp modSp mod">
        <pc:chgData name="Afif Tahsin" userId="9786f73b-3245-4c3a-aef9-703a8befcc15" providerId="ADAL" clId="{CBC5C40A-D89B-4B03-BAC9-47FE930994B6}" dt="2024-04-08T02:43:32.777" v="1387" actId="14100"/>
        <pc:sldMkLst>
          <pc:docMk/>
          <pc:sldMk cId="244084861" sldId="588"/>
        </pc:sldMkLst>
        <pc:picChg chg="mod">
          <ac:chgData name="Afif Tahsin" userId="9786f73b-3245-4c3a-aef9-703a8befcc15" providerId="ADAL" clId="{CBC5C40A-D89B-4B03-BAC9-47FE930994B6}" dt="2024-04-08T02:43:28.028" v="1386" actId="14100"/>
          <ac:picMkLst>
            <pc:docMk/>
            <pc:sldMk cId="244084861" sldId="588"/>
            <ac:picMk id="3" creationId="{1C1C86F1-40EC-133C-3387-33197EDBA9FF}"/>
          </ac:picMkLst>
        </pc:picChg>
        <pc:picChg chg="add mod">
          <ac:chgData name="Afif Tahsin" userId="9786f73b-3245-4c3a-aef9-703a8befcc15" providerId="ADAL" clId="{CBC5C40A-D89B-4B03-BAC9-47FE930994B6}" dt="2024-04-08T02:43:32.777" v="1387" actId="14100"/>
          <ac:picMkLst>
            <pc:docMk/>
            <pc:sldMk cId="244084861" sldId="588"/>
            <ac:picMk id="4" creationId="{EC92DDB5-6253-48A4-7A8C-16C7B4F9C8C7}"/>
          </ac:picMkLst>
        </pc:picChg>
      </pc:sldChg>
      <pc:sldChg chg="delSp del mod">
        <pc:chgData name="Afif Tahsin" userId="9786f73b-3245-4c3a-aef9-703a8befcc15" providerId="ADAL" clId="{CBC5C40A-D89B-4B03-BAC9-47FE930994B6}" dt="2024-04-08T02:34:24.215" v="1296" actId="2696"/>
        <pc:sldMkLst>
          <pc:docMk/>
          <pc:sldMk cId="4239482178" sldId="591"/>
        </pc:sldMkLst>
        <pc:graphicFrameChg chg="del">
          <ac:chgData name="Afif Tahsin" userId="9786f73b-3245-4c3a-aef9-703a8befcc15" providerId="ADAL" clId="{CBC5C40A-D89B-4B03-BAC9-47FE930994B6}" dt="2024-04-08T02:34:19.729" v="1295" actId="478"/>
          <ac:graphicFrameMkLst>
            <pc:docMk/>
            <pc:sldMk cId="4239482178" sldId="591"/>
            <ac:graphicFrameMk id="6" creationId="{40F95F41-0BBB-8C66-B1F6-63F8DDEBE371}"/>
          </ac:graphicFrameMkLst>
        </pc:graphicFrameChg>
      </pc:sldChg>
      <pc:sldChg chg="addSp delSp modSp mod">
        <pc:chgData name="Afif Tahsin" userId="9786f73b-3245-4c3a-aef9-703a8befcc15" providerId="ADAL" clId="{CBC5C40A-D89B-4B03-BAC9-47FE930994B6}" dt="2024-04-08T02:42:17.861" v="1374" actId="27918"/>
        <pc:sldMkLst>
          <pc:docMk/>
          <pc:sldMk cId="1712432873" sldId="592"/>
        </pc:sldMkLst>
        <pc:graphicFrameChg chg="add mod">
          <ac:chgData name="Afif Tahsin" userId="9786f73b-3245-4c3a-aef9-703a8befcc15" providerId="ADAL" clId="{CBC5C40A-D89B-4B03-BAC9-47FE930994B6}" dt="2024-04-08T02:41:51.146" v="1368" actId="404"/>
          <ac:graphicFrameMkLst>
            <pc:docMk/>
            <pc:sldMk cId="1712432873" sldId="592"/>
            <ac:graphicFrameMk id="2" creationId="{543920E9-8300-9DFA-AED4-AD8B55173EF9}"/>
          </ac:graphicFrameMkLst>
        </pc:graphicFrameChg>
        <pc:graphicFrameChg chg="add del mod">
          <ac:chgData name="Afif Tahsin" userId="9786f73b-3245-4c3a-aef9-703a8befcc15" providerId="ADAL" clId="{CBC5C40A-D89B-4B03-BAC9-47FE930994B6}" dt="2024-04-08T02:35:19.227" v="1315" actId="478"/>
          <ac:graphicFrameMkLst>
            <pc:docMk/>
            <pc:sldMk cId="1712432873" sldId="592"/>
            <ac:graphicFrameMk id="4" creationId="{D665FED2-DD8B-CD3E-B717-9BCFFDEBBE22}"/>
          </ac:graphicFrameMkLst>
        </pc:graphicFrameChg>
        <pc:graphicFrameChg chg="add mod">
          <ac:chgData name="Afif Tahsin" userId="9786f73b-3245-4c3a-aef9-703a8befcc15" providerId="ADAL" clId="{CBC5C40A-D89B-4B03-BAC9-47FE930994B6}" dt="2024-04-08T02:42:15.396" v="1373"/>
          <ac:graphicFrameMkLst>
            <pc:docMk/>
            <pc:sldMk cId="1712432873" sldId="592"/>
            <ac:graphicFrameMk id="5" creationId="{25625EAF-91B5-328E-6F00-F3C0FC04E92F}"/>
          </ac:graphicFrameMkLst>
        </pc:graphicFrameChg>
        <pc:graphicFrameChg chg="mod">
          <ac:chgData name="Afif Tahsin" userId="9786f73b-3245-4c3a-aef9-703a8befcc15" providerId="ADAL" clId="{CBC5C40A-D89B-4B03-BAC9-47FE930994B6}" dt="2024-04-08T02:41:00.682" v="1355" actId="14100"/>
          <ac:graphicFrameMkLst>
            <pc:docMk/>
            <pc:sldMk cId="1712432873" sldId="592"/>
            <ac:graphicFrameMk id="6" creationId="{640A69A8-0CEA-61B3-6860-A9395581F2AE}"/>
          </ac:graphicFrameMkLst>
        </pc:graphicFrameChg>
      </pc:sldChg>
      <pc:sldChg chg="del">
        <pc:chgData name="Afif Tahsin" userId="9786f73b-3245-4c3a-aef9-703a8befcc15" providerId="ADAL" clId="{CBC5C40A-D89B-4B03-BAC9-47FE930994B6}" dt="2024-04-08T02:42:25.439" v="1375" actId="47"/>
        <pc:sldMkLst>
          <pc:docMk/>
          <pc:sldMk cId="1430389483" sldId="593"/>
        </pc:sldMkLst>
      </pc:sldChg>
      <pc:sldChg chg="del">
        <pc:chgData name="Afif Tahsin" userId="9786f73b-3245-4c3a-aef9-703a8befcc15" providerId="ADAL" clId="{CBC5C40A-D89B-4B03-BAC9-47FE930994B6}" dt="2024-04-08T02:43:50.053" v="1388" actId="47"/>
        <pc:sldMkLst>
          <pc:docMk/>
          <pc:sldMk cId="3302857708" sldId="594"/>
        </pc:sldMkLst>
      </pc:sldChg>
      <pc:sldChg chg="add del ord">
        <pc:chgData name="Afif Tahsin" userId="9786f73b-3245-4c3a-aef9-703a8befcc15" providerId="ADAL" clId="{CBC5C40A-D89B-4B03-BAC9-47FE930994B6}" dt="2024-04-08T02:44:33.127" v="1392"/>
        <pc:sldMkLst>
          <pc:docMk/>
          <pc:sldMk cId="2339252200" sldId="601"/>
        </pc:sldMkLst>
      </pc:sldChg>
    </pc:docChg>
  </pc:docChgLst>
  <pc:docChgLst>
    <pc:chgData name="Anandalakshmi Anathara Prasenan" userId="S::anandalakshmi.anathara.prasenan@smu.ca::a152028c-20a9-438b-9b0d-663744b1e293" providerId="AD" clId="Web-{F5532210-88F3-4166-8E54-4DF6088EAE7D}"/>
    <pc:docChg chg="addSld delSld modSld modSection">
      <pc:chgData name="Anandalakshmi Anathara Prasenan" userId="S::anandalakshmi.anathara.prasenan@smu.ca::a152028c-20a9-438b-9b0d-663744b1e293" providerId="AD" clId="Web-{F5532210-88F3-4166-8E54-4DF6088EAE7D}" dt="2024-04-10T23:21:26.748" v="545"/>
      <pc:docMkLst>
        <pc:docMk/>
      </pc:docMkLst>
      <pc:sldChg chg="addSp delSp modSp new">
        <pc:chgData name="Anandalakshmi Anathara Prasenan" userId="S::anandalakshmi.anathara.prasenan@smu.ca::a152028c-20a9-438b-9b0d-663744b1e293" providerId="AD" clId="Web-{F5532210-88F3-4166-8E54-4DF6088EAE7D}" dt="2024-04-10T23:09:08.109" v="250"/>
        <pc:sldMkLst>
          <pc:docMk/>
          <pc:sldMk cId="880665047" sldId="641"/>
        </pc:sldMkLst>
        <pc:spChg chg="mod">
          <ac:chgData name="Anandalakshmi Anathara Prasenan" userId="S::anandalakshmi.anathara.prasenan@smu.ca::a152028c-20a9-438b-9b0d-663744b1e293" providerId="AD" clId="Web-{F5532210-88F3-4166-8E54-4DF6088EAE7D}" dt="2024-04-10T22:36:03.150" v="9" actId="20577"/>
          <ac:spMkLst>
            <pc:docMk/>
            <pc:sldMk cId="880665047" sldId="641"/>
            <ac:spMk id="2" creationId="{81B8E215-86F2-7F53-780F-641964A9DFFB}"/>
          </ac:spMkLst>
        </pc:spChg>
        <pc:spChg chg="del">
          <ac:chgData name="Anandalakshmi Anathara Prasenan" userId="S::anandalakshmi.anathara.prasenan@smu.ca::a152028c-20a9-438b-9b0d-663744b1e293" providerId="AD" clId="Web-{F5532210-88F3-4166-8E54-4DF6088EAE7D}" dt="2024-04-10T22:36:41.338" v="10"/>
          <ac:spMkLst>
            <pc:docMk/>
            <pc:sldMk cId="880665047" sldId="641"/>
            <ac:spMk id="3" creationId="{BB9873A3-C638-69A9-FBE8-704C202FD941}"/>
          </ac:spMkLst>
        </pc:spChg>
        <pc:graphicFrameChg chg="add mod ord modGraphic">
          <ac:chgData name="Anandalakshmi Anathara Prasenan" userId="S::anandalakshmi.anathara.prasenan@smu.ca::a152028c-20a9-438b-9b0d-663744b1e293" providerId="AD" clId="Web-{F5532210-88F3-4166-8E54-4DF6088EAE7D}" dt="2024-04-10T23:09:08.109" v="250"/>
          <ac:graphicFrameMkLst>
            <pc:docMk/>
            <pc:sldMk cId="880665047" sldId="641"/>
            <ac:graphicFrameMk id="4" creationId="{8FA785E7-3E77-8C50-846F-2660AC0EA1E9}"/>
          </ac:graphicFrameMkLst>
        </pc:graphicFrameChg>
      </pc:sldChg>
      <pc:sldChg chg="new del">
        <pc:chgData name="Anandalakshmi Anathara Prasenan" userId="S::anandalakshmi.anathara.prasenan@smu.ca::a152028c-20a9-438b-9b0d-663744b1e293" providerId="AD" clId="Web-{F5532210-88F3-4166-8E54-4DF6088EAE7D}" dt="2024-04-10T23:09:28.906" v="253"/>
        <pc:sldMkLst>
          <pc:docMk/>
          <pc:sldMk cId="2187836511" sldId="642"/>
        </pc:sldMkLst>
      </pc:sldChg>
      <pc:sldChg chg="modSp add replId">
        <pc:chgData name="Anandalakshmi Anathara Prasenan" userId="S::anandalakshmi.anathara.prasenan@smu.ca::a152028c-20a9-438b-9b0d-663744b1e293" providerId="AD" clId="Web-{F5532210-88F3-4166-8E54-4DF6088EAE7D}" dt="2024-04-10T23:21:26.748" v="545"/>
        <pc:sldMkLst>
          <pc:docMk/>
          <pc:sldMk cId="2797903868" sldId="643"/>
        </pc:sldMkLst>
        <pc:graphicFrameChg chg="mod modGraphic">
          <ac:chgData name="Anandalakshmi Anathara Prasenan" userId="S::anandalakshmi.anathara.prasenan@smu.ca::a152028c-20a9-438b-9b0d-663744b1e293" providerId="AD" clId="Web-{F5532210-88F3-4166-8E54-4DF6088EAE7D}" dt="2024-04-10T23:21:26.748" v="545"/>
          <ac:graphicFrameMkLst>
            <pc:docMk/>
            <pc:sldMk cId="2797903868" sldId="643"/>
            <ac:graphicFrameMk id="4" creationId="{8FA785E7-3E77-8C50-846F-2660AC0EA1E9}"/>
          </ac:graphicFrameMkLst>
        </pc:graphicFrameChg>
      </pc:sldChg>
    </pc:docChg>
  </pc:docChgLst>
  <pc:docChgLst>
    <pc:chgData name="Bridget Osundiji" userId="S::bridget.osundiji@smu.ca::ada6c92f-b947-42bc-aa32-6659aeee482d" providerId="AD" clId="Web-{C9892C03-7E62-DCA5-6BB1-A720B443146D}"/>
    <pc:docChg chg="sldOrd">
      <pc:chgData name="Bridget Osundiji" userId="S::bridget.osundiji@smu.ca::ada6c92f-b947-42bc-aa32-6659aeee482d" providerId="AD" clId="Web-{C9892C03-7E62-DCA5-6BB1-A720B443146D}" dt="2024-03-07T15:04:20.758" v="0"/>
      <pc:docMkLst>
        <pc:docMk/>
      </pc:docMkLst>
      <pc:sldChg chg="ord">
        <pc:chgData name="Bridget Osundiji" userId="S::bridget.osundiji@smu.ca::ada6c92f-b947-42bc-aa32-6659aeee482d" providerId="AD" clId="Web-{C9892C03-7E62-DCA5-6BB1-A720B443146D}" dt="2024-03-07T15:04:20.758" v="0"/>
        <pc:sldMkLst>
          <pc:docMk/>
          <pc:sldMk cId="965919238" sldId="532"/>
        </pc:sldMkLst>
      </pc:sldChg>
    </pc:docChg>
  </pc:docChgLst>
  <pc:docChgLst>
    <pc:chgData name="Siphiwe Hlabano" userId="c85090bb-e103-45e4-b89a-26a32d4b9171" providerId="ADAL" clId="{A3220912-3C40-45EA-B060-73D55703E435}"/>
    <pc:docChg chg="undo redo custSel addSld delSld modSld sldOrd addSection modSection">
      <pc:chgData name="Siphiwe Hlabano" userId="c85090bb-e103-45e4-b89a-26a32d4b9171" providerId="ADAL" clId="{A3220912-3C40-45EA-B060-73D55703E435}" dt="2024-04-10T01:47:57.334" v="709" actId="2696"/>
      <pc:docMkLst>
        <pc:docMk/>
      </pc:docMkLst>
      <pc:sldChg chg="add del ord modNotes">
        <pc:chgData name="Siphiwe Hlabano" userId="c85090bb-e103-45e4-b89a-26a32d4b9171" providerId="ADAL" clId="{A3220912-3C40-45EA-B060-73D55703E435}" dt="2024-04-10T01:05:05.360" v="636" actId="2696"/>
        <pc:sldMkLst>
          <pc:docMk/>
          <pc:sldMk cId="0" sldId="278"/>
        </pc:sldMkLst>
      </pc:sldChg>
      <pc:sldChg chg="modSp mod">
        <pc:chgData name="Siphiwe Hlabano" userId="c85090bb-e103-45e4-b89a-26a32d4b9171" providerId="ADAL" clId="{A3220912-3C40-45EA-B060-73D55703E435}" dt="2024-04-10T01:24:07.831" v="637" actId="113"/>
        <pc:sldMkLst>
          <pc:docMk/>
          <pc:sldMk cId="2311577796" sldId="290"/>
        </pc:sldMkLst>
        <pc:spChg chg="mod">
          <ac:chgData name="Siphiwe Hlabano" userId="c85090bb-e103-45e4-b89a-26a32d4b9171" providerId="ADAL" clId="{A3220912-3C40-45EA-B060-73D55703E435}" dt="2024-04-09T21:50:09.460" v="33" actId="20577"/>
          <ac:spMkLst>
            <pc:docMk/>
            <pc:sldMk cId="2311577796" sldId="290"/>
            <ac:spMk id="3" creationId="{9AC340E8-6F18-B64D-A44D-9123658E2E58}"/>
          </ac:spMkLst>
        </pc:spChg>
        <pc:spChg chg="mod">
          <ac:chgData name="Siphiwe Hlabano" userId="c85090bb-e103-45e4-b89a-26a32d4b9171" providerId="ADAL" clId="{A3220912-3C40-45EA-B060-73D55703E435}" dt="2024-04-10T01:24:07.831" v="637" actId="113"/>
          <ac:spMkLst>
            <pc:docMk/>
            <pc:sldMk cId="2311577796" sldId="290"/>
            <ac:spMk id="4" creationId="{062E95C2-8677-914F-2216-2C7E8970F523}"/>
          </ac:spMkLst>
        </pc:spChg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542930185" sldId="475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788363225" sldId="499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964183768" sldId="530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242234896" sldId="540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2802707780" sldId="543"/>
        </pc:sldMkLst>
      </pc:sldChg>
      <pc:sldChg chg="modSp del mod ord">
        <pc:chgData name="Siphiwe Hlabano" userId="c85090bb-e103-45e4-b89a-26a32d4b9171" providerId="ADAL" clId="{A3220912-3C40-45EA-B060-73D55703E435}" dt="2024-04-10T01:04:57.418" v="635" actId="2696"/>
        <pc:sldMkLst>
          <pc:docMk/>
          <pc:sldMk cId="497079189" sldId="565"/>
        </pc:sldMkLst>
        <pc:spChg chg="mod">
          <ac:chgData name="Siphiwe Hlabano" userId="c85090bb-e103-45e4-b89a-26a32d4b9171" providerId="ADAL" clId="{A3220912-3C40-45EA-B060-73D55703E435}" dt="2024-04-09T23:56:16.991" v="508" actId="14100"/>
          <ac:spMkLst>
            <pc:docMk/>
            <pc:sldMk cId="497079189" sldId="565"/>
            <ac:spMk id="2" creationId="{33291DC9-CF81-91B2-B5CA-78DD56B31DC3}"/>
          </ac:spMkLst>
        </pc:spChg>
        <pc:spChg chg="mod">
          <ac:chgData name="Siphiwe Hlabano" userId="c85090bb-e103-45e4-b89a-26a32d4b9171" providerId="ADAL" clId="{A3220912-3C40-45EA-B060-73D55703E435}" dt="2024-04-10T00:06:00.525" v="535" actId="255"/>
          <ac:spMkLst>
            <pc:docMk/>
            <pc:sldMk cId="497079189" sldId="565"/>
            <ac:spMk id="15" creationId="{E7359568-A041-7F70-9641-21ED3988E005}"/>
          </ac:spMkLst>
        </pc:spChg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755140888" sldId="569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4203844429" sldId="570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1138462693" sldId="571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2842356369" sldId="579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2339252200" sldId="601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1555290985" sldId="603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2054625458" sldId="605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2538592677" sldId="610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399108355" sldId="615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1353470216" sldId="616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150068042" sldId="622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1029695372" sldId="623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932925158" sldId="624"/>
        </pc:sldMkLst>
      </pc:sldChg>
      <pc:sldChg chg="addSp delSp modSp del mod ord chgLayout">
        <pc:chgData name="Siphiwe Hlabano" userId="c85090bb-e103-45e4-b89a-26a32d4b9171" providerId="ADAL" clId="{A3220912-3C40-45EA-B060-73D55703E435}" dt="2024-04-09T23:02:19.275" v="106" actId="2696"/>
        <pc:sldMkLst>
          <pc:docMk/>
          <pc:sldMk cId="2890514229" sldId="626"/>
        </pc:sldMkLst>
        <pc:spChg chg="mod ord">
          <ac:chgData name="Siphiwe Hlabano" userId="c85090bb-e103-45e4-b89a-26a32d4b9171" providerId="ADAL" clId="{A3220912-3C40-45EA-B060-73D55703E435}" dt="2024-04-09T23:01:38.481" v="103" actId="1076"/>
          <ac:spMkLst>
            <pc:docMk/>
            <pc:sldMk cId="2890514229" sldId="626"/>
            <ac:spMk id="2" creationId="{797632F9-3B67-584D-90D7-8306F650917C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" creationId="{093E6B0F-7E0A-44E4-A2FF-2DBD62609C9D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5" creationId="{819AA1CB-2291-4D3C-B312-CABAF1D0B42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6" creationId="{E4FBE339-CAC3-4299-A4C9-64A211E8A947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" creationId="{B45789C5-6CC2-4ACC-9D85-B35B3CA26DD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8" creationId="{E669FDE9-B2BA-4C9D-9DF1-4D56A7DD0FFF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9" creationId="{99B88983-47BA-48CF-AC0E-593E052363C7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0" creationId="{861056E3-E8DB-4945-BD09-25B2FA2EB85E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1" creationId="{C7D919C9-3F4B-4C1A-95B1-EC852B3E1017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2" creationId="{4EA54659-2E01-4CD4-99F5-D6B538A43509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3" creationId="{F28691F0-3EA1-40D1-A7F3-51ED61F8DFF8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4" creationId="{52B2A9C0-02A9-49CB-A46A-2B350F2EDF9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5" creationId="{9E26F756-FABE-4D9E-B95F-DCB19C94B9B6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6" creationId="{715CA42C-CA6F-4896-91CA-E48A2F41BE7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7" creationId="{004C88B8-442F-428E-AC4A-3D105B603B65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8" creationId="{A06C6A19-A82F-49DF-A43E-ADDFD3DD21A2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19" creationId="{20A044A8-D666-497A-A2C8-B60CCF742DA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0" creationId="{647A72C2-C660-4566-8387-F722C564D811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1" creationId="{E56322C6-4B92-4498-9A53-4A0AF73C0C81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2" creationId="{42B05096-CA2A-475A-89A9-621BDF4ACF6F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3" creationId="{738E54DD-0611-4D0E-B225-B1D2674A24C9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4" creationId="{3278A9BB-1635-4926-94E9-3D3E36E565D8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5" creationId="{E514BB8F-6A93-4240-82C4-D34794BE2BDC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6" creationId="{D0D1EEDA-A0F1-4E1E-B34F-0D73AAB941BC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7" creationId="{18D0D475-4521-4EE1-BF1A-EBE21BD6D72F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8" creationId="{BF7C7E23-E9F7-41C8-B52B-746EE02AB6A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29" creationId="{CD11EA0A-3E10-4DA6-9814-8C91D720AE0E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0" creationId="{24FB4DB7-03D2-497D-A3D3-3B6F8CEB61CC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1" creationId="{DD94B76B-780B-41F7-B845-D39436B49610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2" creationId="{94156276-2368-44C2-9F26-7A1C5760D2B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3" creationId="{6982B26A-9829-415D-BCF7-0B64307A074E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4" creationId="{E7776D9C-EAE5-4C37-9829-16D794F64A4F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5" creationId="{D8D0887C-89DD-4BF3-B1D9-CC7B2D3FCD29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6" creationId="{BDA76E37-F2F7-49EC-A2E5-2CC1BB83A16C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7" creationId="{B0C253A7-2159-40C1-8D59-39BE1A17FA12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8" creationId="{427AE1A8-3BB8-4F80-AC8A-524AA2D0C23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39" creationId="{D54FB4F9-8422-4DCC-B2C1-7E06D56B7CAA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0" creationId="{2C71C5EA-715C-4E31-8E25-959331FEC9F2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1" creationId="{AA85DEC3-C1B6-40F7-B5BC-EFC09C41187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2" creationId="{7FB5753A-2A0A-4A4E-A40E-872E9685039E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3" creationId="{F2A58FBC-ED95-4B62-A9F0-A0B79DB5BCC0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44" creationId="{FFB1C8A7-3668-4C8B-8B0A-0B1B781AF9CE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46" creationId="{B1AEA019-8473-44AF-A8A0-7669B2161DDC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47" creationId="{8B153BB9-31B3-4083-B142-2F4AD648FBEB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48" creationId="{8C7BC27D-2FB6-46C2-96F2-BB97486779C4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49" creationId="{75125BB2-A10E-41D4-A9A9-2B70A6D94C59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1" creationId="{9CA965D1-0E82-434E-AD5A-5C2D57E5E64B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2" creationId="{8CB6A953-0F7E-412B-8F93-C760EEE8BA9A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3" creationId="{BA4D0231-6E07-4D42-A7E7-CD55C1B6892C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4" creationId="{75018820-ABCD-498F-A74B-392E00BC7F7F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6" creationId="{A373A629-2E04-4267-92F0-7EB2A8671A7A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7" creationId="{AF5CB7EA-2534-4592-9253-FE487DDB6400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8" creationId="{6AC25AFF-6DA2-435F-A03B-F30BC24C3951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59" creationId="{2A266C28-DC7B-42B9-9F48-7B718D3E10C9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0" creationId="{2C411634-9DF7-4038-94C0-59B4D6D77135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1" creationId="{6F188E38-9F1B-4EFB-932C-629F741634CC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3" creationId="{ACBDEEFC-3434-4FE5-8796-07EDE5602730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4" creationId="{554BA092-39D9-4150-A4DD-A260029EE035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5" creationId="{A97104B8-7FB2-4337-8BD0-CECE1E647A7D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6" creationId="{B717EC47-5124-496B-BF04-8568CEF35A69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8" creationId="{70A02330-484F-4A28-89BF-3F74271A57BE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69" creationId="{C0B436A5-3E0F-4AEC-AF10-FB7659BB87A1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0" creationId="{C5DBBFD8-3B26-4B3F-A01C-37AAC05CC7F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1" creationId="{5D889466-66B1-4B19-9381-3735265E2DC3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2" creationId="{4574715F-27F7-4765-BB1D-8FD924828C8E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3" creationId="{EAD49DE7-EEB3-4FB2-B525-271F54A6D16D}"/>
          </ac:spMkLst>
        </pc:spChg>
        <pc:spChg chg="add del mod">
          <ac:chgData name="Siphiwe Hlabano" userId="c85090bb-e103-45e4-b89a-26a32d4b9171" providerId="ADAL" clId="{A3220912-3C40-45EA-B060-73D55703E435}" dt="2024-04-09T23:00:01.615" v="95"/>
          <ac:spMkLst>
            <pc:docMk/>
            <pc:sldMk cId="2890514229" sldId="626"/>
            <ac:spMk id="74" creationId="{A55F29D2-9C67-442C-9029-8363B72247E9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76" creationId="{D6D9EB67-E1AE-40A4-9E4C-D3D6626BB17B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77" creationId="{24A30732-489E-4876-ACB5-4717C1711E5F}"/>
          </ac:spMkLst>
        </pc:spChg>
        <pc:spChg chg="mod">
          <ac:chgData name="Siphiwe Hlabano" userId="c85090bb-e103-45e4-b89a-26a32d4b9171" providerId="ADAL" clId="{A3220912-3C40-45EA-B060-73D55703E435}" dt="2024-04-09T22:59:56.293" v="94" actId="20577"/>
          <ac:spMkLst>
            <pc:docMk/>
            <pc:sldMk cId="2890514229" sldId="626"/>
            <ac:spMk id="79" creationId="{CBACBC8A-B0E0-47BF-BF2A-C9157FDAD8CB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0" creationId="{F19A11CC-5CBF-4003-B729-4CE2085095D4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2" creationId="{FF4833D4-FDFD-4A80-A6B7-B24000747E16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3" creationId="{CD04512D-16C8-4176-BC41-E4D5DA093493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5" creationId="{6EB28C5A-5572-41BA-AD90-79303131292E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6" creationId="{AFBFB2F6-DF48-41AC-B5CD-3AC46A953BB9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8" creationId="{1908320B-EC7B-4FE4-905F-706E1B62D22D}"/>
          </ac:spMkLst>
        </pc:spChg>
        <pc:spChg chg="mod">
          <ac:chgData name="Siphiwe Hlabano" userId="c85090bb-e103-45e4-b89a-26a32d4b9171" providerId="ADAL" clId="{A3220912-3C40-45EA-B060-73D55703E435}" dt="2024-04-09T22:59:49.953" v="92"/>
          <ac:spMkLst>
            <pc:docMk/>
            <pc:sldMk cId="2890514229" sldId="626"/>
            <ac:spMk id="89" creationId="{0CC0A40A-73A4-4196-BE44-ED67D66DA074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0" creationId="{D88E5AEB-8F45-4C52-A461-40F57EBDBDD6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1" creationId="{421CACC6-73E9-4F9D-9626-3E0E1D4F461A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2" creationId="{9B73185C-7998-4F71-8BDD-A37C4BA12EBC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3" creationId="{360644D3-80EC-401D-A056-9E910D8E19EA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4" creationId="{A8403D73-9E8D-4E30-8C8C-2D6646452A14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5" creationId="{B482328A-812B-4E52-909D-CC94D4ED511A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6" creationId="{F7CDB684-41C1-4E99-AB3F-57F5AC863349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7" creationId="{DFA83EF3-24C9-4257-8194-BB83F01BB90D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8" creationId="{B7821923-1F36-47A4-839B-4C8E81E55791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99" creationId="{A78B0B39-4BDD-420D-9F76-10AE658BA7CE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0" creationId="{EAB388FD-DA89-45C5-ABF9-7D4576052C3D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1" creationId="{F998E697-8EB3-4E45-99F8-032319A3F9DD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2" creationId="{C62D605E-4878-48D0-BED1-5833AFA580BA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3" creationId="{907DB761-BB02-4096-84AF-9E2103D5F289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4" creationId="{B8285C01-9E8A-49AF-B4C9-25E06FDF57DA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5" creationId="{20E4FED4-8EA1-4EDA-8746-1B94D487BD32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6" creationId="{9B7F0BAB-7AA5-4023-85F2-7184F4875690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7" creationId="{DA38EB57-D7E6-4DDB-B4C9-936098CB3E14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8" creationId="{2149E5A3-7282-4C5F-AD40-1B12E672AAC3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09" creationId="{8D00AC0C-4705-4181-AE47-F1A4EB84F87F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0" creationId="{91A4CE72-8C31-446F-BB19-1007C846E460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1" creationId="{34149CAE-255E-486E-9855-E311C7A368FC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2" creationId="{BD6EDB98-DDD2-4EBB-BF5E-93B0E13001C2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3" creationId="{CDE65FC3-74F9-42B3-B870-0C7DA5D4B996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4" creationId="{D7D53167-B21D-4B2A-8F50-F4525F97A6B3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5" creationId="{80E98B52-C3F7-401F-BD1B-E215B9256611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6" creationId="{35EBF5B1-013D-495E-8BA9-FE45DB02FDAD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7" creationId="{DCC1150F-4D23-4C15-B970-4BB9D5432DD9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8" creationId="{495B466A-CBC6-4AFD-B1DA-0C43FB0CF2B1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19" creationId="{9B9E0246-A7DA-4447-831A-6794EE374EB3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0" creationId="{15109401-5B04-457F-9CF2-1FC8C1253CD0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1" creationId="{3EC9E845-5711-4794-B333-209578689816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2" creationId="{E17DE589-C1D9-4AFA-89DB-2D73ACD8635E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3" creationId="{6495550C-D9E7-4E94-B375-340BBE819911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4" creationId="{C9E0FA70-32DA-4D4B-B04A-DF83BA9FB620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5" creationId="{ED3BCC33-56A5-47EA-B5E0-DCA9338150C8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6" creationId="{F45AEF9E-5D92-4B0B-AEB5-73CC5373FAE3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7" creationId="{008546E0-36C6-4299-BD41-EB54F87DF331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8" creationId="{E67891AA-2A85-4F82-A8C9-6CFADDD6FA4E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29" creationId="{D982995C-FEC9-47D9-9870-5D2FBBE5AEC0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30" creationId="{FA32B346-CE83-45B0-8214-8EDF6BDCEF4E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2" creationId="{057C5748-42ED-41A7-B6FD-5989BAFEDC07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3" creationId="{81383FBF-9D29-41FC-9798-995D8244AE31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4" creationId="{71DC27A6-8D44-4496-A0E2-A204DE4A6D8E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5" creationId="{FD46C561-EDEC-4CCA-A5CA-8A7BEE714E7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7" creationId="{F3AA3DD2-5988-4B9F-95AF-6CD27F436652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8" creationId="{0688635C-9AD9-4FD2-B66B-72320BCD7287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39" creationId="{AD5A6884-908D-4686-A04F-B00EB9D08488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0" creationId="{F21C8D59-4FE2-4BFF-BAB2-6C0E3D2BFE7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2" creationId="{5A2512CF-CC05-4D30-9FDD-E2183496CAC9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3" creationId="{85BFDCA8-9DCC-49DC-994B-803CE1204B70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4" creationId="{A3A5B284-3082-488A-AF58-ACF03FBEFF5F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5" creationId="{BD917368-8D7C-4A8F-BC7F-A93C9B2BA452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6" creationId="{35349A6C-3C83-40AA-AF74-B0F54A5EBD07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7" creationId="{24C9A330-4421-4AC6-A38C-7C74A107D44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49" creationId="{7EA30EBD-E2B7-4F3E-A4C7-B866CA19FC0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50" creationId="{3D853623-D9F3-40D0-9EDE-0DD9D7D7486A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51" creationId="{F8191082-BD56-4BAE-8A5A-0D5DA2092A32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52" creationId="{273DEB10-1547-4A60-AE48-49DFFDC1B8B1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54" creationId="{E9BF4592-D82E-49F7-A2FE-C7B8C21A9405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55" creationId="{3911D43E-D597-4B83-81CA-7A1E296562C5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56" creationId="{DD19051A-954C-4B72-A03F-7CE2EAE9AD66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57" creationId="{8780B3FB-CC0E-4181-9B9D-FBF01C610CF9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58" creationId="{F9D0D1C6-5614-459A-B888-5EB94C65B4F4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59" creationId="{EA249C64-4829-4981-A51E-D820B3F156A8}"/>
          </ac:spMkLst>
        </pc:spChg>
        <pc:spChg chg="add del mod">
          <ac:chgData name="Siphiwe Hlabano" userId="c85090bb-e103-45e4-b89a-26a32d4b9171" providerId="ADAL" clId="{A3220912-3C40-45EA-B060-73D55703E435}" dt="2024-04-09T23:00:57.135" v="97"/>
          <ac:spMkLst>
            <pc:docMk/>
            <pc:sldMk cId="2890514229" sldId="626"/>
            <ac:spMk id="160" creationId="{92EAE9B5-A6C3-46A8-AEB0-A8FF9473E83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2" creationId="{0703FF2F-4E0E-4C99-A856-737E3E890E16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3" creationId="{F161E8D7-C90C-4F3D-B473-D7EBC068E661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5" creationId="{31C4B3E6-A96B-4F2D-96F2-3E68238F57D3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6" creationId="{D4D5A1A5-6122-4F19-99E9-6A16BF7C83E4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8" creationId="{D8A20B3C-3F71-4CC7-8495-3F2246B8ACB0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69" creationId="{3151E2C5-E282-49DC-979F-12197535D85F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71" creationId="{F4EB005B-D3EB-4812-BB51-A3E61AD836EC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72" creationId="{91C61666-7FF3-4A0A-A9D5-65912B36BA0E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74" creationId="{D298535B-3C7A-4AF6-BD34-A7F1ECED55DD}"/>
          </ac:spMkLst>
        </pc:spChg>
        <pc:spChg chg="mod">
          <ac:chgData name="Siphiwe Hlabano" userId="c85090bb-e103-45e4-b89a-26a32d4b9171" providerId="ADAL" clId="{A3220912-3C40-45EA-B060-73D55703E435}" dt="2024-04-09T23:00:25.258" v="96"/>
          <ac:spMkLst>
            <pc:docMk/>
            <pc:sldMk cId="2890514229" sldId="626"/>
            <ac:spMk id="175" creationId="{CED6B275-650D-4EF6-8CC5-665E2E721EC6}"/>
          </ac:spMkLst>
        </pc:spChg>
        <pc:spChg chg="add del mod ord">
          <ac:chgData name="Siphiwe Hlabano" userId="c85090bb-e103-45e4-b89a-26a32d4b9171" providerId="ADAL" clId="{A3220912-3C40-45EA-B060-73D55703E435}" dt="2024-04-09T23:01:22.701" v="100"/>
          <ac:spMkLst>
            <pc:docMk/>
            <pc:sldMk cId="2890514229" sldId="626"/>
            <ac:spMk id="176" creationId="{DFDE505C-20F6-4ADC-87FA-D106F73EE9E1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78" creationId="{DB0C8221-FF31-4031-9B49-AE2F07D56B88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79" creationId="{B04CC5C9-F34A-4ECA-9AE7-44129796D48C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0" creationId="{AA10A7B0-6480-4A9A-8D4E-11CE0B028B6A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1" creationId="{42194E58-CEEC-4A82-A6C3-C4BDFBEDD6D2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2" creationId="{895E8E2B-92EF-4351-B420-69BF25AE45C5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3" creationId="{77A7DE6B-A2AE-43C5-B231-21A8000D32DD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4" creationId="{A3FFA73A-E023-4943-92A1-D461282351EB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5" creationId="{57A5BE14-9B04-41A2-8E2D-B5478EA85CE3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6" creationId="{8B4EDE47-1F74-4514-932F-3551E8E9408C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7" creationId="{09672B7D-F760-430B-B7F5-559FA5E07DFD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8" creationId="{D67F26B8-1439-47B6-95A9-6ED2A014A492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89" creationId="{7666B4FE-D27A-4AE5-8E81-F4CE5B5EF618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0" creationId="{8FDD5545-C645-4C61-B6E0-5CAC0AE70A37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1" creationId="{3F6616B7-9E07-448A-9F9A-BD5C6BC8524E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2" creationId="{124A3C2E-E6E2-40B3-B315-54699707DB73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3" creationId="{CE154C0E-61AD-47BC-9B14-591CCA0801BC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4" creationId="{E47577CE-06A8-42BC-A5B0-E11230FA637D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5" creationId="{E2A10FEA-DF20-46BD-8222-6468D00FA58B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6" creationId="{81CA29BA-528C-4D3C-B5AE-97DD9AD280E0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7" creationId="{4FD8697A-C371-4D90-A7DF-618A88BCB24E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8" creationId="{139A61C8-4AEF-4C35-AD3B-2EB85C839A49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199" creationId="{0E59A645-63B0-4515-AE33-00C4025A02CA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0" creationId="{C1E32E91-8405-422C-A6AB-D3882A54FBF6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1" creationId="{91BF9F72-7AB3-44EA-8A8D-01CB0836C246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2" creationId="{FEFC625B-4B4B-43FC-88BF-AE961EF3B76E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3" creationId="{20FD2DFA-A3B4-4388-8BB1-DE2648DD1754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4" creationId="{88EB1011-0777-41A5-A2C0-3E573B410567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5" creationId="{7813B326-6F92-499D-9B12-4682793C3E54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6" creationId="{FCBC3694-6324-4746-A817-7C060208ABFB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7" creationId="{8EB2EF29-0642-479E-8196-911AC3F26377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8" creationId="{61782B29-AB05-4B2F-8F46-8E0242003900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09" creationId="{5B33CDFC-861C-4C61-A4A1-CE1BB824169C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0" creationId="{E7D0CBF2-715F-445F-8842-54A63BBAE2C5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1" creationId="{533E9B57-D74C-42B3-B1CC-776B5B64F944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2" creationId="{9E025D2A-209E-4171-A619-37E2015AA919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3" creationId="{5A528330-4D84-4A1F-BE02-70D41ADE57BE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4" creationId="{7097CE08-EE28-4247-AF0A-B43C422B97A4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5" creationId="{8D4A51A2-48E3-4069-A500-1D93AF973A4A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6" creationId="{D18E83F4-99E1-47C4-A4DA-EDB370999180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7" creationId="{086BD08D-AB01-40D7-9FA0-FF27A4F12F03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18" creationId="{C8735512-0E83-412B-8A48-581613D8023F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0" creationId="{462F65A9-618A-45C8-9B3E-2C7B95D4D7CB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1" creationId="{5828C1DC-6070-4778-B0FB-D4E9A1C30E7B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2" creationId="{700AB39C-5ED9-416C-82B2-AAA768490AC5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3" creationId="{504E9ED5-BCAC-439B-98E4-0CABEC542F11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5" creationId="{24AA7B07-581E-4D5A-A11B-38F8C062076D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6" creationId="{5C24B906-5E6A-41D3-836A-376FC8B0A2CF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7" creationId="{AC0798DF-E88A-42E7-AF2F-F58C7EE25A1B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28" creationId="{B7954452-B349-4C2A-9E90-9010C2637836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0" creationId="{9999BDB7-964B-42A1-B565-F11C01F98609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1" creationId="{750408A2-7492-4133-9E11-9EE4D9E9BDF2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2" creationId="{47EECE74-24F1-4428-AFB2-668FA24476D6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3" creationId="{29CD688C-CADD-4E58-8C66-0B857BDA7511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4" creationId="{CE7F5170-1B52-4AEC-A642-D1BAFB0C0FA5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5" creationId="{0E6F4726-6446-45F3-BE90-FD00542870D9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7" creationId="{CBBFCCE6-41D8-46C9-B70A-55B2DFC4CD15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8" creationId="{0F24FA2D-B29B-47BF-808A-70BB553BE1AD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39" creationId="{A3E69E74-7EB5-4B80-9859-6B92ACF10CA3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0" creationId="{8DFB3922-5D0C-4A54-AE2A-5CC5380FA9D3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2" creationId="{247A3CB9-0441-42D2-AD21-1E67CC75A581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3" creationId="{A0073CDE-0A30-4224-954E-3CCF4650136E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4" creationId="{B199244E-A5BB-4AF6-99E1-21C22D08C3C1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5" creationId="{84912C8D-D35A-4A45-8DA3-3D63F8BFB3E7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6" creationId="{D80F02CB-F827-4EC1-BA13-3875B7A7A0A2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7" creationId="{3BFCFDEF-2C8D-466D-8CBE-566010E15D06}"/>
          </ac:spMkLst>
        </pc:spChg>
        <pc:spChg chg="add 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48" creationId="{9EFE98CB-FFE8-4078-BC29-E48575FEB25B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0" creationId="{8E74D3E7-2331-4EB0-A37D-8E0486B062BF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1" creationId="{46E9BC6B-734F-4A74-ADBE-AE64A11DF892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3" creationId="{84CFC205-EB0B-401A-BBE9-285042C9F6E6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4" creationId="{0BF37A5A-9CAA-4A67-9E18-27A6639157F7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6" creationId="{060F8BF6-C16B-4837-BE4C-585600EF2B80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7" creationId="{5889F956-1D72-4C91-8C43-1C094FB932A9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59" creationId="{577A7EF2-02D1-45CA-838E-4E42B56E8C85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60" creationId="{DFF3AE11-33E1-41CD-9C96-63A449BFECC0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62" creationId="{362516CC-7BC0-4C50-839E-2BBA13717D00}"/>
          </ac:spMkLst>
        </pc:spChg>
        <pc:spChg chg="mod">
          <ac:chgData name="Siphiwe Hlabano" userId="c85090bb-e103-45e4-b89a-26a32d4b9171" providerId="ADAL" clId="{A3220912-3C40-45EA-B060-73D55703E435}" dt="2024-04-09T23:01:30.953" v="101"/>
          <ac:spMkLst>
            <pc:docMk/>
            <pc:sldMk cId="2890514229" sldId="626"/>
            <ac:spMk id="263" creationId="{E21DFA8C-C086-400D-8F05-977F300A9521}"/>
          </ac:spMkLst>
        </pc:s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45" creationId="{7327D4C1-E3D5-4E75-B218-787A8CC73B24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50" creationId="{42C8D809-C4A0-4EC2-BD0B-6AE34A4D46C4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55" creationId="{599F62B0-BEE4-4787-922D-62C984FC5FB1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62" creationId="{CAFD240E-EE39-4B7F-9DB9-8D96C1565172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67" creationId="{CCFC35F0-2D93-40AE-9CCC-61BE4B7AC410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75" creationId="{8478CC7A-AAD1-410E-9654-13D7D33D6DD5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78" creationId="{73CF192A-A125-46F8-9D87-758A65BC8307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81" creationId="{65B9A63D-E901-49C1-B998-24FC9B7F605B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84" creationId="{90C7A39C-4CED-417A-A706-891F6755365E}"/>
          </ac:grpSpMkLst>
        </pc:grpChg>
        <pc:grpChg chg="add del mod">
          <ac:chgData name="Siphiwe Hlabano" userId="c85090bb-e103-45e4-b89a-26a32d4b9171" providerId="ADAL" clId="{A3220912-3C40-45EA-B060-73D55703E435}" dt="2024-04-09T23:00:01.615" v="95"/>
          <ac:grpSpMkLst>
            <pc:docMk/>
            <pc:sldMk cId="2890514229" sldId="626"/>
            <ac:grpSpMk id="87" creationId="{565D1B92-F1FA-4070-A1FA-45F4EC2FCB8C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31" creationId="{B144DB9C-BDE4-46A4-B528-AC0D2A12ED0F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36" creationId="{51CFE4E9-9952-42FD-A482-BF63BA690BC0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41" creationId="{B8D5112B-E409-4AFC-BCC7-BECB7EB94316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48" creationId="{412DFBE5-4A78-47D4-9D04-4A0BDA179866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53" creationId="{54CF4190-D7A4-4885-BE9B-CFE81C48A38A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61" creationId="{FE6B8817-5F3B-4CB0-AA95-5C2D47847983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64" creationId="{9B20E1CF-93C4-4777-B4E2-5A42E1F2AE4E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67" creationId="{6EDA1469-480E-48BD-B2A6-B7A4B6A9F5C9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70" creationId="{6E50E50F-8598-4F03-A909-F92E38CE9E0C}"/>
          </ac:grpSpMkLst>
        </pc:grpChg>
        <pc:grpChg chg="add del mod">
          <ac:chgData name="Siphiwe Hlabano" userId="c85090bb-e103-45e4-b89a-26a32d4b9171" providerId="ADAL" clId="{A3220912-3C40-45EA-B060-73D55703E435}" dt="2024-04-09T23:00:57.135" v="97"/>
          <ac:grpSpMkLst>
            <pc:docMk/>
            <pc:sldMk cId="2890514229" sldId="626"/>
            <ac:grpSpMk id="173" creationId="{4F2CEE5A-464D-4CBF-98BD-67E360A2CBF3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19" creationId="{6DFDDAF9-C064-4C46-A8B6-504A8A699A6D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24" creationId="{10806C31-956D-4F45-88C3-BADD7118E9D0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29" creationId="{A028232B-92B4-45E4-9C88-F4D709FB27A2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36" creationId="{570BCEF0-1173-4AC5-89AF-C3793EEE2614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41" creationId="{738D1B7B-0E7F-47A6-B664-69D6AFB67360}"/>
          </ac:grpSpMkLst>
        </pc:grpChg>
        <pc:grpChg chg="add mod">
          <ac:chgData name="Siphiwe Hlabano" userId="c85090bb-e103-45e4-b89a-26a32d4b9171" providerId="ADAL" clId="{A3220912-3C40-45EA-B060-73D55703E435}" dt="2024-04-09T23:02:09.513" v="105" actId="1076"/>
          <ac:grpSpMkLst>
            <pc:docMk/>
            <pc:sldMk cId="2890514229" sldId="626"/>
            <ac:grpSpMk id="249" creationId="{27985393-15AD-4C00-8F50-B76204B5281B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52" creationId="{DB4D3261-5410-4EB6-A043-1FC8D118EFFF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55" creationId="{0432D2A7-3653-4EB7-82CC-99D11481B12B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58" creationId="{9A0C3AF3-555A-4064-B59F-677F671CA6BF}"/>
          </ac:grpSpMkLst>
        </pc:grpChg>
        <pc:grpChg chg="add mod">
          <ac:chgData name="Siphiwe Hlabano" userId="c85090bb-e103-45e4-b89a-26a32d4b9171" providerId="ADAL" clId="{A3220912-3C40-45EA-B060-73D55703E435}" dt="2024-04-09T23:01:30.953" v="101"/>
          <ac:grpSpMkLst>
            <pc:docMk/>
            <pc:sldMk cId="2890514229" sldId="626"/>
            <ac:grpSpMk id="261" creationId="{13CC6E19-B60F-4EE5-96A4-104E54DF3074}"/>
          </ac:grpSpMkLst>
        </pc:grpChg>
        <pc:picChg chg="add del mod">
          <ac:chgData name="Siphiwe Hlabano" userId="c85090bb-e103-45e4-b89a-26a32d4b9171" providerId="ADAL" clId="{A3220912-3C40-45EA-B060-73D55703E435}" dt="2024-04-09T22:59:41.592" v="91"/>
          <ac:picMkLst>
            <pc:docMk/>
            <pc:sldMk cId="2890514229" sldId="626"/>
            <ac:picMk id="3" creationId="{1AC39D65-21F7-440B-909B-594D09A61A4B}"/>
          </ac:picMkLst>
        </pc:picChg>
        <pc:picChg chg="add del mod">
          <ac:chgData name="Siphiwe Hlabano" userId="c85090bb-e103-45e4-b89a-26a32d4b9171" providerId="ADAL" clId="{A3220912-3C40-45EA-B060-73D55703E435}" dt="2024-04-09T23:01:22.701" v="100"/>
          <ac:picMkLst>
            <pc:docMk/>
            <pc:sldMk cId="2890514229" sldId="626"/>
            <ac:picMk id="177" creationId="{1AE8A7C8-7BC0-4E4B-A8DD-84FCA3993654}"/>
          </ac:picMkLst>
        </pc:picChg>
      </pc:sldChg>
      <pc:sldChg chg="modSp add mod">
        <pc:chgData name="Siphiwe Hlabano" userId="c85090bb-e103-45e4-b89a-26a32d4b9171" providerId="ADAL" clId="{A3220912-3C40-45EA-B060-73D55703E435}" dt="2024-04-09T22:14:20.578" v="75" actId="20577"/>
        <pc:sldMkLst>
          <pc:docMk/>
          <pc:sldMk cId="4162732215" sldId="627"/>
        </pc:sldMkLst>
        <pc:spChg chg="mod">
          <ac:chgData name="Siphiwe Hlabano" userId="c85090bb-e103-45e4-b89a-26a32d4b9171" providerId="ADAL" clId="{A3220912-3C40-45EA-B060-73D55703E435}" dt="2024-04-09T22:14:20.578" v="75" actId="20577"/>
          <ac:spMkLst>
            <pc:docMk/>
            <pc:sldMk cId="4162732215" sldId="627"/>
            <ac:spMk id="2" creationId="{380469F3-B18B-9E64-0C1A-B33DF8EFF2E7}"/>
          </ac:spMkLst>
        </pc:spChg>
      </pc:sldChg>
      <pc:sldChg chg="modSp add del mod ord">
        <pc:chgData name="Siphiwe Hlabano" userId="c85090bb-e103-45e4-b89a-26a32d4b9171" providerId="ADAL" clId="{A3220912-3C40-45EA-B060-73D55703E435}" dt="2024-04-09T23:42:37.920" v="477" actId="2696"/>
        <pc:sldMkLst>
          <pc:docMk/>
          <pc:sldMk cId="776444000" sldId="628"/>
        </pc:sldMkLst>
        <pc:spChg chg="mod">
          <ac:chgData name="Siphiwe Hlabano" userId="c85090bb-e103-45e4-b89a-26a32d4b9171" providerId="ADAL" clId="{A3220912-3C40-45EA-B060-73D55703E435}" dt="2024-04-09T23:28:55.430" v="395" actId="12"/>
          <ac:spMkLst>
            <pc:docMk/>
            <pc:sldMk cId="776444000" sldId="628"/>
            <ac:spMk id="2" creationId="{70890DCE-1815-2E7A-0296-EFBCD80938AC}"/>
          </ac:spMkLst>
        </pc:spChg>
      </pc:sldChg>
      <pc:sldChg chg="add">
        <pc:chgData name="Siphiwe Hlabano" userId="c85090bb-e103-45e4-b89a-26a32d4b9171" providerId="ADAL" clId="{A3220912-3C40-45EA-B060-73D55703E435}" dt="2024-04-09T23:31:24.201" v="396" actId="2890"/>
        <pc:sldMkLst>
          <pc:docMk/>
          <pc:sldMk cId="3512444174" sldId="629"/>
        </pc:sldMkLst>
      </pc:sldChg>
      <pc:sldChg chg="del">
        <pc:chgData name="Siphiwe Hlabano" userId="c85090bb-e103-45e4-b89a-26a32d4b9171" providerId="ADAL" clId="{A3220912-3C40-45EA-B060-73D55703E435}" dt="2024-04-10T01:47:57.334" v="709" actId="2696"/>
        <pc:sldMkLst>
          <pc:docMk/>
          <pc:sldMk cId="4162732215" sldId="631"/>
        </pc:sldMkLst>
      </pc:sldChg>
      <pc:sldChg chg="ord">
        <pc:chgData name="Siphiwe Hlabano" userId="c85090bb-e103-45e4-b89a-26a32d4b9171" providerId="ADAL" clId="{A3220912-3C40-45EA-B060-73D55703E435}" dt="2024-04-10T01:41:43.826" v="678"/>
        <pc:sldMkLst>
          <pc:docMk/>
          <pc:sldMk cId="3512444174" sldId="632"/>
        </pc:sldMkLst>
      </pc:sldChg>
      <pc:sldChg chg="addSp delSp modSp new mod modClrScheme chgLayout">
        <pc:chgData name="Siphiwe Hlabano" userId="c85090bb-e103-45e4-b89a-26a32d4b9171" providerId="ADAL" clId="{A3220912-3C40-45EA-B060-73D55703E435}" dt="2024-04-10T01:47:45.363" v="708"/>
        <pc:sldMkLst>
          <pc:docMk/>
          <pc:sldMk cId="2800415750" sldId="633"/>
        </pc:sldMkLst>
        <pc:spChg chg="del">
          <ac:chgData name="Siphiwe Hlabano" userId="c85090bb-e103-45e4-b89a-26a32d4b9171" providerId="ADAL" clId="{A3220912-3C40-45EA-B060-73D55703E435}" dt="2024-04-10T00:47:22.238" v="537" actId="700"/>
          <ac:spMkLst>
            <pc:docMk/>
            <pc:sldMk cId="2800415750" sldId="633"/>
            <ac:spMk id="2" creationId="{BED9D8D8-C838-4C3C-A4D5-2CA584B064D8}"/>
          </ac:spMkLst>
        </pc:spChg>
        <pc:spChg chg="del">
          <ac:chgData name="Siphiwe Hlabano" userId="c85090bb-e103-45e4-b89a-26a32d4b9171" providerId="ADAL" clId="{A3220912-3C40-45EA-B060-73D55703E435}" dt="2024-04-10T00:47:22.238" v="537" actId="700"/>
          <ac:spMkLst>
            <pc:docMk/>
            <pc:sldMk cId="2800415750" sldId="633"/>
            <ac:spMk id="3" creationId="{C56BC12F-80AF-4E87-8B93-E66672F27272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5" creationId="{E5751FD8-DB3B-42AD-96D1-CC988ACC7CD4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6" creationId="{FB0F63AC-6976-4D6C-A318-F2646482EB8C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7" creationId="{CAE38A5D-8BBB-4030-9506-FC6BF5E6C75C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8" creationId="{2BDE9B82-70D4-4AD4-A75D-849F8AA40955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9" creationId="{390CD5A0-F329-49F0-B627-BEB631F2BE97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0" creationId="{144093A9-CFDA-4728-9B75-900BDD76AB9E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1" creationId="{0536AF41-51FE-47E6-AE58-F1AA39851E37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2" creationId="{5974EDC5-CC29-4623-B1AD-3AF9B12DD246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3" creationId="{5686DBDB-AE18-400F-8DC1-1DE1EA085827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4" creationId="{D99A022B-CBA4-4423-9B25-E9EFA8FBD1A3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5" creationId="{8B4E59ED-AC85-40E1-BFC7-FA6195AB03B0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6" creationId="{79D2582A-EFB0-4F73-A57B-9D706590AE00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7" creationId="{F40EA19A-9033-4824-839E-B4DA580F326C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8" creationId="{3AE7EC6D-F31F-43EB-95B3-73B8290BDF47}"/>
          </ac:spMkLst>
        </pc:spChg>
        <pc:spChg chg="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19" creationId="{CF6218A2-4936-4030-9CFC-7329FAE10B60}"/>
          </ac:spMkLst>
        </pc:spChg>
        <pc:spChg chg="add mod">
          <ac:chgData name="Siphiwe Hlabano" userId="c85090bb-e103-45e4-b89a-26a32d4b9171" providerId="ADAL" clId="{A3220912-3C40-45EA-B060-73D55703E435}" dt="2024-04-10T01:00:50.349" v="624"/>
          <ac:spMkLst>
            <pc:docMk/>
            <pc:sldMk cId="2800415750" sldId="633"/>
            <ac:spMk id="20" creationId="{E786CDCE-7977-45B2-9855-4985083EB7B8}"/>
          </ac:spMkLst>
        </pc:spChg>
        <pc:spChg chg="add mod">
          <ac:chgData name="Siphiwe Hlabano" userId="c85090bb-e103-45e4-b89a-26a32d4b9171" providerId="ADAL" clId="{A3220912-3C40-45EA-B060-73D55703E435}" dt="2024-04-10T01:02:28.543" v="634" actId="14100"/>
          <ac:spMkLst>
            <pc:docMk/>
            <pc:sldMk cId="2800415750" sldId="633"/>
            <ac:spMk id="21" creationId="{1CCA34D9-8FEE-4B02-8AB9-F3E5F3ACF068}"/>
          </ac:spMkLst>
        </pc:spChg>
        <pc:spChg chg="add mod">
          <ac:chgData name="Siphiwe Hlabano" userId="c85090bb-e103-45e4-b89a-26a32d4b9171" providerId="ADAL" clId="{A3220912-3C40-45EA-B060-73D55703E435}" dt="2024-04-10T01:01:13.958" v="625"/>
          <ac:spMkLst>
            <pc:docMk/>
            <pc:sldMk cId="2800415750" sldId="633"/>
            <ac:spMk id="22" creationId="{D19A9DAD-A93D-4D53-A031-2150292D0CED}"/>
          </ac:spMkLst>
        </pc:spChg>
        <pc:spChg chg="add mod">
          <ac:chgData name="Siphiwe Hlabano" userId="c85090bb-e103-45e4-b89a-26a32d4b9171" providerId="ADAL" clId="{A3220912-3C40-45EA-B060-73D55703E435}" dt="2024-04-10T01:02:00.601" v="632"/>
          <ac:spMkLst>
            <pc:docMk/>
            <pc:sldMk cId="2800415750" sldId="633"/>
            <ac:spMk id="23" creationId="{A3BD397D-0938-4121-9B58-CFE3696B52EE}"/>
          </ac:spMkLst>
        </pc:spChg>
        <pc:spChg chg="add mod">
          <ac:chgData name="Siphiwe Hlabano" userId="c85090bb-e103-45e4-b89a-26a32d4b9171" providerId="ADAL" clId="{A3220912-3C40-45EA-B060-73D55703E435}" dt="2024-04-10T01:01:46.193" v="630"/>
          <ac:spMkLst>
            <pc:docMk/>
            <pc:sldMk cId="2800415750" sldId="633"/>
            <ac:spMk id="24" creationId="{CE214DFB-DE18-48DC-9857-8784930FA957}"/>
          </ac:spMkLst>
        </pc:spChg>
        <pc:spChg chg="add mod">
          <ac:chgData name="Siphiwe Hlabano" userId="c85090bb-e103-45e4-b89a-26a32d4b9171" providerId="ADAL" clId="{A3220912-3C40-45EA-B060-73D55703E435}" dt="2024-04-10T00:56:06.211" v="596" actId="255"/>
          <ac:spMkLst>
            <pc:docMk/>
            <pc:sldMk cId="2800415750" sldId="633"/>
            <ac:spMk id="25" creationId="{621C9D6B-14B2-42C5-88F7-E5D279B708A9}"/>
          </ac:spMkLst>
        </pc:spChg>
        <pc:spChg chg="add mod">
          <ac:chgData name="Siphiwe Hlabano" userId="c85090bb-e103-45e4-b89a-26a32d4b9171" providerId="ADAL" clId="{A3220912-3C40-45EA-B060-73D55703E435}" dt="2024-04-10T00:56:11.124" v="597" actId="255"/>
          <ac:spMkLst>
            <pc:docMk/>
            <pc:sldMk cId="2800415750" sldId="633"/>
            <ac:spMk id="26" creationId="{CBE5D788-8114-416D-8B17-F6D2C9B9B4DC}"/>
          </ac:spMkLst>
        </pc:spChg>
        <pc:spChg chg="add mod">
          <ac:chgData name="Siphiwe Hlabano" userId="c85090bb-e103-45e4-b89a-26a32d4b9171" providerId="ADAL" clId="{A3220912-3C40-45EA-B060-73D55703E435}" dt="2024-04-10T00:56:28.127" v="601" actId="255"/>
          <ac:spMkLst>
            <pc:docMk/>
            <pc:sldMk cId="2800415750" sldId="633"/>
            <ac:spMk id="27" creationId="{17C67FDC-851D-4C05-BE7A-7D99D25FEE79}"/>
          </ac:spMkLst>
        </pc:spChg>
        <pc:spChg chg="add mod">
          <ac:chgData name="Siphiwe Hlabano" userId="c85090bb-e103-45e4-b89a-26a32d4b9171" providerId="ADAL" clId="{A3220912-3C40-45EA-B060-73D55703E435}" dt="2024-04-10T00:50:46.393" v="541"/>
          <ac:spMkLst>
            <pc:docMk/>
            <pc:sldMk cId="2800415750" sldId="633"/>
            <ac:spMk id="28" creationId="{CD905B7B-8197-4B30-AD54-2FFABDDFCE0D}"/>
          </ac:spMkLst>
        </pc:spChg>
        <pc:spChg chg="add mod">
          <ac:chgData name="Siphiwe Hlabano" userId="c85090bb-e103-45e4-b89a-26a32d4b9171" providerId="ADAL" clId="{A3220912-3C40-45EA-B060-73D55703E435}" dt="2024-04-10T00:56:23.348" v="600" actId="1076"/>
          <ac:spMkLst>
            <pc:docMk/>
            <pc:sldMk cId="2800415750" sldId="633"/>
            <ac:spMk id="29" creationId="{759902D7-AB48-476F-A1BB-6D39216135C1}"/>
          </ac:spMkLst>
        </pc:spChg>
        <pc:spChg chg="add mod">
          <ac:chgData name="Siphiwe Hlabano" userId="c85090bb-e103-45e4-b89a-26a32d4b9171" providerId="ADAL" clId="{A3220912-3C40-45EA-B060-73D55703E435}" dt="2024-04-10T00:57:16.154" v="612" actId="255"/>
          <ac:spMkLst>
            <pc:docMk/>
            <pc:sldMk cId="2800415750" sldId="633"/>
            <ac:spMk id="30" creationId="{35E2CD46-E4F9-4B39-B32A-1D8840C502C7}"/>
          </ac:spMkLst>
        </pc:spChg>
        <pc:spChg chg="add mod">
          <ac:chgData name="Siphiwe Hlabano" userId="c85090bb-e103-45e4-b89a-26a32d4b9171" providerId="ADAL" clId="{A3220912-3C40-45EA-B060-73D55703E435}" dt="2024-04-10T00:57:27.326" v="615" actId="255"/>
          <ac:spMkLst>
            <pc:docMk/>
            <pc:sldMk cId="2800415750" sldId="633"/>
            <ac:spMk id="31" creationId="{737819D4-53CC-43B7-A751-5C47151DB566}"/>
          </ac:spMkLst>
        </pc:spChg>
        <pc:spChg chg="add mod">
          <ac:chgData name="Siphiwe Hlabano" userId="c85090bb-e103-45e4-b89a-26a32d4b9171" providerId="ADAL" clId="{A3220912-3C40-45EA-B060-73D55703E435}" dt="2024-04-10T01:00:16.156" v="622" actId="1076"/>
          <ac:spMkLst>
            <pc:docMk/>
            <pc:sldMk cId="2800415750" sldId="633"/>
            <ac:spMk id="32" creationId="{D26DF575-4B6A-4EFA-AC7F-64369384FD56}"/>
          </ac:spMkLst>
        </pc:spChg>
        <pc:spChg chg="add mod">
          <ac:chgData name="Siphiwe Hlabano" userId="c85090bb-e103-45e4-b89a-26a32d4b9171" providerId="ADAL" clId="{A3220912-3C40-45EA-B060-73D55703E435}" dt="2024-04-10T00:57:31.331" v="616" actId="255"/>
          <ac:spMkLst>
            <pc:docMk/>
            <pc:sldMk cId="2800415750" sldId="633"/>
            <ac:spMk id="33" creationId="{78BBD105-8E34-4294-9225-685BC7A19942}"/>
          </ac:spMkLst>
        </pc:spChg>
        <pc:spChg chg="add mod">
          <ac:chgData name="Siphiwe Hlabano" userId="c85090bb-e103-45e4-b89a-26a32d4b9171" providerId="ADAL" clId="{A3220912-3C40-45EA-B060-73D55703E435}" dt="2024-04-10T00:57:24.046" v="614" actId="14100"/>
          <ac:spMkLst>
            <pc:docMk/>
            <pc:sldMk cId="2800415750" sldId="633"/>
            <ac:spMk id="34" creationId="{8CCD9A78-4C92-41D6-9351-DEEF05787883}"/>
          </ac:spMkLst>
        </pc:spChg>
        <pc:spChg chg="add mod ord">
          <ac:chgData name="Siphiwe Hlabano" userId="c85090bb-e103-45e4-b89a-26a32d4b9171" providerId="ADAL" clId="{A3220912-3C40-45EA-B060-73D55703E435}" dt="2024-04-10T01:47:45.363" v="708"/>
          <ac:spMkLst>
            <pc:docMk/>
            <pc:sldMk cId="2800415750" sldId="633"/>
            <ac:spMk id="35" creationId="{A111285F-6099-4C7D-96BD-FDBF9EE3F4BA}"/>
          </ac:spMkLst>
        </pc:spChg>
        <pc:spChg chg="add mod ord">
          <ac:chgData name="Siphiwe Hlabano" userId="c85090bb-e103-45e4-b89a-26a32d4b9171" providerId="ADAL" clId="{A3220912-3C40-45EA-B060-73D55703E435}" dt="2024-04-10T01:47:26.409" v="707" actId="700"/>
          <ac:spMkLst>
            <pc:docMk/>
            <pc:sldMk cId="2800415750" sldId="633"/>
            <ac:spMk id="36" creationId="{A7677673-C1FA-4337-A7E8-CA72B376D103}"/>
          </ac:spMkLst>
        </pc:spChg>
        <pc:grpChg chg="add mod">
          <ac:chgData name="Siphiwe Hlabano" userId="c85090bb-e103-45e4-b89a-26a32d4b9171" providerId="ADAL" clId="{A3220912-3C40-45EA-B060-73D55703E435}" dt="2024-04-10T01:02:12.533" v="633" actId="1076"/>
          <ac:grpSpMkLst>
            <pc:docMk/>
            <pc:sldMk cId="2800415750" sldId="633"/>
            <ac:grpSpMk id="4" creationId="{300C8394-A76D-4410-95FC-343CA5F5DCE6}"/>
          </ac:grpSpMkLst>
        </pc:grpChg>
      </pc:sldChg>
      <pc:sldChg chg="modSp new mod ord">
        <pc:chgData name="Siphiwe Hlabano" userId="c85090bb-e103-45e4-b89a-26a32d4b9171" providerId="ADAL" clId="{A3220912-3C40-45EA-B060-73D55703E435}" dt="2024-04-10T01:46:11.007" v="706" actId="113"/>
        <pc:sldMkLst>
          <pc:docMk/>
          <pc:sldMk cId="4013445566" sldId="634"/>
        </pc:sldMkLst>
        <pc:spChg chg="mod">
          <ac:chgData name="Siphiwe Hlabano" userId="c85090bb-e103-45e4-b89a-26a32d4b9171" providerId="ADAL" clId="{A3220912-3C40-45EA-B060-73D55703E435}" dt="2024-04-10T01:31:42.996" v="662" actId="20577"/>
          <ac:spMkLst>
            <pc:docMk/>
            <pc:sldMk cId="4013445566" sldId="634"/>
            <ac:spMk id="2" creationId="{64CC83D7-4259-4478-AD78-84AD9BBFB53B}"/>
          </ac:spMkLst>
        </pc:spChg>
        <pc:spChg chg="mod">
          <ac:chgData name="Siphiwe Hlabano" userId="c85090bb-e103-45e4-b89a-26a32d4b9171" providerId="ADAL" clId="{A3220912-3C40-45EA-B060-73D55703E435}" dt="2024-04-10T01:46:11.007" v="706" actId="113"/>
          <ac:spMkLst>
            <pc:docMk/>
            <pc:sldMk cId="4013445566" sldId="634"/>
            <ac:spMk id="3" creationId="{36316C8C-506E-484E-A8A5-35396F200334}"/>
          </ac:spMkLst>
        </pc:spChg>
      </pc:sldChg>
      <pc:sldMasterChg chg="delSldLayout">
        <pc:chgData name="Siphiwe Hlabano" userId="c85090bb-e103-45e4-b89a-26a32d4b9171" providerId="ADAL" clId="{A3220912-3C40-45EA-B060-73D55703E435}" dt="2024-04-10T01:05:05.360" v="636" actId="2696"/>
        <pc:sldMasterMkLst>
          <pc:docMk/>
          <pc:sldMasterMk cId="2831194283" sldId="2147483795"/>
        </pc:sldMasterMkLst>
        <pc:sldLayoutChg chg="del">
          <pc:chgData name="Siphiwe Hlabano" userId="c85090bb-e103-45e4-b89a-26a32d4b9171" providerId="ADAL" clId="{A3220912-3C40-45EA-B060-73D55703E435}" dt="2024-04-10T01:05:05.360" v="636" actId="2696"/>
          <pc:sldLayoutMkLst>
            <pc:docMk/>
            <pc:sldMasterMk cId="2831194283" sldId="2147483795"/>
            <pc:sldLayoutMk cId="874070665" sldId="2147483817"/>
          </pc:sldLayoutMkLst>
        </pc:sldLayoutChg>
      </pc:sldMasterChg>
    </pc:docChg>
  </pc:docChgLst>
  <pc:docChgLst>
    <pc:chgData name="Anandalakshmi Anathara Prasenan" userId="S::anandalakshmi.anathara.prasenan@smu.ca::a152028c-20a9-438b-9b0d-663744b1e293" providerId="AD" clId="Web-{F3B55845-B41E-4B5F-9F7D-506E5F3DFD91}"/>
    <pc:docChg chg="modSld">
      <pc:chgData name="Anandalakshmi Anathara Prasenan" userId="S::anandalakshmi.anathara.prasenan@smu.ca::a152028c-20a9-438b-9b0d-663744b1e293" providerId="AD" clId="Web-{F3B55845-B41E-4B5F-9F7D-506E5F3DFD91}" dt="2024-04-11T04:01:52.713" v="11" actId="20577"/>
      <pc:docMkLst>
        <pc:docMk/>
      </pc:docMkLst>
      <pc:sldChg chg="modSp">
        <pc:chgData name="Anandalakshmi Anathara Prasenan" userId="S::anandalakshmi.anathara.prasenan@smu.ca::a152028c-20a9-438b-9b0d-663744b1e293" providerId="AD" clId="Web-{F3B55845-B41E-4B5F-9F7D-506E5F3DFD91}" dt="2024-04-11T04:01:52.713" v="11" actId="20577"/>
        <pc:sldMkLst>
          <pc:docMk/>
          <pc:sldMk cId="2311577796" sldId="290"/>
        </pc:sldMkLst>
        <pc:spChg chg="mod">
          <ac:chgData name="Anandalakshmi Anathara Prasenan" userId="S::anandalakshmi.anathara.prasenan@smu.ca::a152028c-20a9-438b-9b0d-663744b1e293" providerId="AD" clId="Web-{F3B55845-B41E-4B5F-9F7D-506E5F3DFD91}" dt="2024-04-11T04:01:52.713" v="11" actId="20577"/>
          <ac:spMkLst>
            <pc:docMk/>
            <pc:sldMk cId="2311577796" sldId="290"/>
            <ac:spMk id="4" creationId="{062E95C2-8677-914F-2216-2C7E8970F523}"/>
          </ac:spMkLst>
        </pc:spChg>
      </pc:sldChg>
    </pc:docChg>
  </pc:docChgLst>
  <pc:docChgLst>
    <pc:chgData name="Md Akmam Ul Haque" userId="c26c4cc8-0a1c-48f0-b318-486d9f9a884d" providerId="ADAL" clId="{1B57CD32-F6B7-485C-B029-B8039157C34E}"/>
    <pc:docChg chg="undo custSel addSld delSld modSld sldOrd modSection">
      <pc:chgData name="Md Akmam Ul Haque" userId="c26c4cc8-0a1c-48f0-b318-486d9f9a884d" providerId="ADAL" clId="{1B57CD32-F6B7-485C-B029-B8039157C34E}" dt="2024-03-21T06:44:55.866" v="2320" actId="1076"/>
      <pc:docMkLst>
        <pc:docMk/>
      </pc:docMkLst>
      <pc:sldChg chg="modSp mod">
        <pc:chgData name="Md Akmam Ul Haque" userId="c26c4cc8-0a1c-48f0-b318-486d9f9a884d" providerId="ADAL" clId="{1B57CD32-F6B7-485C-B029-B8039157C34E}" dt="2024-03-21T02:32:20.479" v="1527" actId="20577"/>
        <pc:sldMkLst>
          <pc:docMk/>
          <pc:sldMk cId="2311577796" sldId="290"/>
        </pc:sldMkLst>
        <pc:spChg chg="mod">
          <ac:chgData name="Md Akmam Ul Haque" userId="c26c4cc8-0a1c-48f0-b318-486d9f9a884d" providerId="ADAL" clId="{1B57CD32-F6B7-485C-B029-B8039157C34E}" dt="2024-03-21T02:32:20.479" v="1527" actId="20577"/>
          <ac:spMkLst>
            <pc:docMk/>
            <pc:sldMk cId="2311577796" sldId="290"/>
            <ac:spMk id="3" creationId="{9AC340E8-6F18-B64D-A44D-9123658E2E58}"/>
          </ac:spMkLst>
        </pc:spChg>
      </pc:sldChg>
      <pc:sldChg chg="add">
        <pc:chgData name="Md Akmam Ul Haque" userId="c26c4cc8-0a1c-48f0-b318-486d9f9a884d" providerId="ADAL" clId="{1B57CD32-F6B7-485C-B029-B8039157C34E}" dt="2024-03-20T23:41:16.107" v="17"/>
        <pc:sldMkLst>
          <pc:docMk/>
          <pc:sldMk cId="542930185" sldId="475"/>
        </pc:sldMkLst>
      </pc:sldChg>
      <pc:sldChg chg="del">
        <pc:chgData name="Md Akmam Ul Haque" userId="c26c4cc8-0a1c-48f0-b318-486d9f9a884d" providerId="ADAL" clId="{1B57CD32-F6B7-485C-B029-B8039157C34E}" dt="2024-03-20T23:41:04.541" v="16" actId="2696"/>
        <pc:sldMkLst>
          <pc:docMk/>
          <pc:sldMk cId="2967837301" sldId="475"/>
        </pc:sldMkLst>
      </pc:sldChg>
      <pc:sldChg chg="del">
        <pc:chgData name="Md Akmam Ul Haque" userId="c26c4cc8-0a1c-48f0-b318-486d9f9a884d" providerId="ADAL" clId="{1B57CD32-F6B7-485C-B029-B8039157C34E}" dt="2024-03-20T23:43:28.756" v="22" actId="47"/>
        <pc:sldMkLst>
          <pc:docMk/>
          <pc:sldMk cId="2151581078" sldId="485"/>
        </pc:sldMkLst>
      </pc:sldChg>
      <pc:sldChg chg="addSp delSp modSp del mod ord">
        <pc:chgData name="Md Akmam Ul Haque" userId="c26c4cc8-0a1c-48f0-b318-486d9f9a884d" providerId="ADAL" clId="{1B57CD32-F6B7-485C-B029-B8039157C34E}" dt="2024-03-21T06:06:30.760" v="1877" actId="2696"/>
        <pc:sldMkLst>
          <pc:docMk/>
          <pc:sldMk cId="3512190109" sldId="499"/>
        </pc:sldMkLst>
        <pc:spChg chg="del">
          <ac:chgData name="Md Akmam Ul Haque" userId="c26c4cc8-0a1c-48f0-b318-486d9f9a884d" providerId="ADAL" clId="{1B57CD32-F6B7-485C-B029-B8039157C34E}" dt="2024-03-21T02:38:25.438" v="1589" actId="21"/>
          <ac:spMkLst>
            <pc:docMk/>
            <pc:sldMk cId="3512190109" sldId="499"/>
            <ac:spMk id="3" creationId="{DC71AD35-7315-8AD9-AE9E-883C693CE26D}"/>
          </ac:spMkLst>
        </pc:spChg>
        <pc:spChg chg="add mod">
          <ac:chgData name="Md Akmam Ul Haque" userId="c26c4cc8-0a1c-48f0-b318-486d9f9a884d" providerId="ADAL" clId="{1B57CD32-F6B7-485C-B029-B8039157C34E}" dt="2024-03-21T02:43:05.791" v="1655" actId="20577"/>
          <ac:spMkLst>
            <pc:docMk/>
            <pc:sldMk cId="3512190109" sldId="499"/>
            <ac:spMk id="5" creationId="{DC71AD35-7315-8AD9-AE9E-883C693CE26D}"/>
          </ac:spMkLst>
        </pc:spChg>
        <pc:spChg chg="add">
          <ac:chgData name="Md Akmam Ul Haque" userId="c26c4cc8-0a1c-48f0-b318-486d9f9a884d" providerId="ADAL" clId="{1B57CD32-F6B7-485C-B029-B8039157C34E}" dt="2024-03-21T02:40:41.818" v="1629"/>
          <ac:spMkLst>
            <pc:docMk/>
            <pc:sldMk cId="3512190109" sldId="499"/>
            <ac:spMk id="6" creationId="{918DADCA-C64F-15CC-B6C4-F73E1CF8DFAF}"/>
          </ac:spMkLst>
        </pc:spChg>
        <pc:graphicFrameChg chg="del">
          <ac:chgData name="Md Akmam Ul Haque" userId="c26c4cc8-0a1c-48f0-b318-486d9f9a884d" providerId="ADAL" clId="{1B57CD32-F6B7-485C-B029-B8039157C34E}" dt="2024-03-21T02:38:13.501" v="1584" actId="478"/>
          <ac:graphicFrameMkLst>
            <pc:docMk/>
            <pc:sldMk cId="3512190109" sldId="499"/>
            <ac:graphicFrameMk id="4" creationId="{8347890B-D99C-9BE7-E18E-113DC1BEE82D}"/>
          </ac:graphicFrameMkLst>
        </pc:graphicFrameChg>
        <pc:picChg chg="add del mod">
          <ac:chgData name="Md Akmam Ul Haque" userId="c26c4cc8-0a1c-48f0-b318-486d9f9a884d" providerId="ADAL" clId="{1B57CD32-F6B7-485C-B029-B8039157C34E}" dt="2024-03-21T02:41:50.882" v="1630" actId="478"/>
          <ac:picMkLst>
            <pc:docMk/>
            <pc:sldMk cId="3512190109" sldId="499"/>
            <ac:picMk id="6146" creationId="{E3241CDD-B825-1C69-C720-31FA31F0F2BD}"/>
          </ac:picMkLst>
        </pc:picChg>
        <pc:picChg chg="add mod">
          <ac:chgData name="Md Akmam Ul Haque" userId="c26c4cc8-0a1c-48f0-b318-486d9f9a884d" providerId="ADAL" clId="{1B57CD32-F6B7-485C-B029-B8039157C34E}" dt="2024-03-21T02:42:11.089" v="1638" actId="1076"/>
          <ac:picMkLst>
            <pc:docMk/>
            <pc:sldMk cId="3512190109" sldId="499"/>
            <ac:picMk id="6150" creationId="{4D042E78-7097-0957-6AE8-E0CDDF653506}"/>
          </ac:picMkLst>
        </pc:picChg>
      </pc:sldChg>
      <pc:sldChg chg="addSp delSp modSp add mod">
        <pc:chgData name="Md Akmam Ul Haque" userId="c26c4cc8-0a1c-48f0-b318-486d9f9a884d" providerId="ADAL" clId="{1B57CD32-F6B7-485C-B029-B8039157C34E}" dt="2024-03-21T06:30:19.685" v="2084" actId="1076"/>
        <pc:sldMkLst>
          <pc:docMk/>
          <pc:sldMk cId="3788363225" sldId="499"/>
        </pc:sldMkLst>
        <pc:spChg chg="add mod">
          <ac:chgData name="Md Akmam Ul Haque" userId="c26c4cc8-0a1c-48f0-b318-486d9f9a884d" providerId="ADAL" clId="{1B57CD32-F6B7-485C-B029-B8039157C34E}" dt="2024-03-21T06:30:10.163" v="2080" actId="1076"/>
          <ac:spMkLst>
            <pc:docMk/>
            <pc:sldMk cId="3788363225" sldId="499"/>
            <ac:spMk id="6" creationId="{2038E818-A6FF-BF80-721D-64022217DA25}"/>
          </ac:spMkLst>
        </pc:spChg>
        <pc:spChg chg="add mod">
          <ac:chgData name="Md Akmam Ul Haque" userId="c26c4cc8-0a1c-48f0-b318-486d9f9a884d" providerId="ADAL" clId="{1B57CD32-F6B7-485C-B029-B8039157C34E}" dt="2024-03-21T06:23:02.873" v="2018"/>
          <ac:spMkLst>
            <pc:docMk/>
            <pc:sldMk cId="3788363225" sldId="499"/>
            <ac:spMk id="7" creationId="{B21FFDFA-46A1-5868-81EC-8C1FFC914683}"/>
          </ac:spMkLst>
        </pc:spChg>
        <pc:spChg chg="add mod">
          <ac:chgData name="Md Akmam Ul Haque" userId="c26c4cc8-0a1c-48f0-b318-486d9f9a884d" providerId="ADAL" clId="{1B57CD32-F6B7-485C-B029-B8039157C34E}" dt="2024-03-21T06:25:03.240" v="2045" actId="1076"/>
          <ac:spMkLst>
            <pc:docMk/>
            <pc:sldMk cId="3788363225" sldId="499"/>
            <ac:spMk id="8" creationId="{60BE25D3-76D5-10D0-9803-9E80E40C39DD}"/>
          </ac:spMkLst>
        </pc:spChg>
        <pc:spChg chg="add mod">
          <ac:chgData name="Md Akmam Ul Haque" userId="c26c4cc8-0a1c-48f0-b318-486d9f9a884d" providerId="ADAL" clId="{1B57CD32-F6B7-485C-B029-B8039157C34E}" dt="2024-03-21T06:30:13.710" v="2081" actId="1076"/>
          <ac:spMkLst>
            <pc:docMk/>
            <pc:sldMk cId="3788363225" sldId="499"/>
            <ac:spMk id="10" creationId="{A4F87A94-3034-E8F2-E876-4CBF90DC1E50}"/>
          </ac:spMkLst>
        </pc:spChg>
        <pc:spChg chg="add mod">
          <ac:chgData name="Md Akmam Ul Haque" userId="c26c4cc8-0a1c-48f0-b318-486d9f9a884d" providerId="ADAL" clId="{1B57CD32-F6B7-485C-B029-B8039157C34E}" dt="2024-03-21T06:30:19.685" v="2084" actId="1076"/>
          <ac:spMkLst>
            <pc:docMk/>
            <pc:sldMk cId="3788363225" sldId="499"/>
            <ac:spMk id="21" creationId="{42AE46C5-FEC2-FB1D-8EFE-98AD78E13642}"/>
          </ac:spMkLst>
        </pc:spChg>
        <pc:picChg chg="add del mod">
          <ac:chgData name="Md Akmam Ul Haque" userId="c26c4cc8-0a1c-48f0-b318-486d9f9a884d" providerId="ADAL" clId="{1B57CD32-F6B7-485C-B029-B8039157C34E}" dt="2024-03-21T06:21:55.548" v="1982" actId="22"/>
          <ac:picMkLst>
            <pc:docMk/>
            <pc:sldMk cId="3788363225" sldId="499"/>
            <ac:picMk id="4" creationId="{F0A6DEA9-A0A8-7ECC-F0B2-E961E71D7A83}"/>
          </ac:picMkLst>
        </pc:picChg>
        <pc:picChg chg="mod">
          <ac:chgData name="Md Akmam Ul Haque" userId="c26c4cc8-0a1c-48f0-b318-486d9f9a884d" providerId="ADAL" clId="{1B57CD32-F6B7-485C-B029-B8039157C34E}" dt="2024-03-21T06:30:16.838" v="2083" actId="1076"/>
          <ac:picMkLst>
            <pc:docMk/>
            <pc:sldMk cId="3788363225" sldId="499"/>
            <ac:picMk id="6150" creationId="{4D042E78-7097-0957-6AE8-E0CDDF653506}"/>
          </ac:picMkLst>
        </pc:picChg>
        <pc:cxnChg chg="add mod">
          <ac:chgData name="Md Akmam Ul Haque" userId="c26c4cc8-0a1c-48f0-b318-486d9f9a884d" providerId="ADAL" clId="{1B57CD32-F6B7-485C-B029-B8039157C34E}" dt="2024-03-21T06:30:10.163" v="2080" actId="1076"/>
          <ac:cxnSpMkLst>
            <pc:docMk/>
            <pc:sldMk cId="3788363225" sldId="499"/>
            <ac:cxnSpMk id="12" creationId="{23A66F56-EE3F-EF56-6A8D-E43557B6428D}"/>
          </ac:cxnSpMkLst>
        </pc:cxnChg>
        <pc:cxnChg chg="add mod">
          <ac:chgData name="Md Akmam Ul Haque" userId="c26c4cc8-0a1c-48f0-b318-486d9f9a884d" providerId="ADAL" clId="{1B57CD32-F6B7-485C-B029-B8039157C34E}" dt="2024-03-21T06:30:13.710" v="2081" actId="1076"/>
          <ac:cxnSpMkLst>
            <pc:docMk/>
            <pc:sldMk cId="3788363225" sldId="499"/>
            <ac:cxnSpMk id="14" creationId="{51B5E1E7-B004-0FE7-F227-4122D481D398}"/>
          </ac:cxnSpMkLst>
        </pc:cxnChg>
        <pc:cxnChg chg="add mod">
          <ac:chgData name="Md Akmam Ul Haque" userId="c26c4cc8-0a1c-48f0-b318-486d9f9a884d" providerId="ADAL" clId="{1B57CD32-F6B7-485C-B029-B8039157C34E}" dt="2024-03-21T06:25:59.689" v="2048" actId="11529"/>
          <ac:cxnSpMkLst>
            <pc:docMk/>
            <pc:sldMk cId="3788363225" sldId="499"/>
            <ac:cxnSpMk id="16" creationId="{6544A5AD-2AFF-0230-3854-78F2D75C7249}"/>
          </ac:cxnSpMkLst>
        </pc:cxnChg>
        <pc:cxnChg chg="add mod">
          <ac:chgData name="Md Akmam Ul Haque" userId="c26c4cc8-0a1c-48f0-b318-486d9f9a884d" providerId="ADAL" clId="{1B57CD32-F6B7-485C-B029-B8039157C34E}" dt="2024-03-21T06:30:19.685" v="2084" actId="1076"/>
          <ac:cxnSpMkLst>
            <pc:docMk/>
            <pc:sldMk cId="3788363225" sldId="499"/>
            <ac:cxnSpMk id="23" creationId="{A634F4EB-82D8-E589-EEE7-2F8B6A7E3B9A}"/>
          </ac:cxnSpMkLst>
        </pc:cxnChg>
      </pc:sldChg>
      <pc:sldChg chg="del">
        <pc:chgData name="Md Akmam Ul Haque" userId="c26c4cc8-0a1c-48f0-b318-486d9f9a884d" providerId="ADAL" clId="{1B57CD32-F6B7-485C-B029-B8039157C34E}" dt="2024-03-20T23:43:12.556" v="20" actId="47"/>
        <pc:sldMkLst>
          <pc:docMk/>
          <pc:sldMk cId="2932596301" sldId="526"/>
        </pc:sldMkLst>
      </pc:sldChg>
      <pc:sldChg chg="del">
        <pc:chgData name="Md Akmam Ul Haque" userId="c26c4cc8-0a1c-48f0-b318-486d9f9a884d" providerId="ADAL" clId="{1B57CD32-F6B7-485C-B029-B8039157C34E}" dt="2024-03-21T05:58:56.047" v="1847" actId="47"/>
        <pc:sldMkLst>
          <pc:docMk/>
          <pc:sldMk cId="3353288652" sldId="527"/>
        </pc:sldMkLst>
      </pc:sldChg>
      <pc:sldChg chg="del">
        <pc:chgData name="Md Akmam Ul Haque" userId="c26c4cc8-0a1c-48f0-b318-486d9f9a884d" providerId="ADAL" clId="{1B57CD32-F6B7-485C-B029-B8039157C34E}" dt="2024-03-20T23:43:31.441" v="23" actId="47"/>
        <pc:sldMkLst>
          <pc:docMk/>
          <pc:sldMk cId="773809973" sldId="529"/>
        </pc:sldMkLst>
      </pc:sldChg>
      <pc:sldChg chg="modSp mod">
        <pc:chgData name="Md Akmam Ul Haque" userId="c26c4cc8-0a1c-48f0-b318-486d9f9a884d" providerId="ADAL" clId="{1B57CD32-F6B7-485C-B029-B8039157C34E}" dt="2024-03-21T02:48:08.423" v="1663" actId="1076"/>
        <pc:sldMkLst>
          <pc:docMk/>
          <pc:sldMk cId="3219830087" sldId="530"/>
        </pc:sldMkLst>
        <pc:spChg chg="mod">
          <ac:chgData name="Md Akmam Ul Haque" userId="c26c4cc8-0a1c-48f0-b318-486d9f9a884d" providerId="ADAL" clId="{1B57CD32-F6B7-485C-B029-B8039157C34E}" dt="2024-03-21T02:48:08.423" v="1663" actId="1076"/>
          <ac:spMkLst>
            <pc:docMk/>
            <pc:sldMk cId="3219830087" sldId="530"/>
            <ac:spMk id="3" creationId="{C3F579F6-C3F9-3369-D60C-0862C0D7EB23}"/>
          </ac:spMkLst>
        </pc:spChg>
      </pc:sldChg>
      <pc:sldChg chg="del">
        <pc:chgData name="Md Akmam Ul Haque" userId="c26c4cc8-0a1c-48f0-b318-486d9f9a884d" providerId="ADAL" clId="{1B57CD32-F6B7-485C-B029-B8039157C34E}" dt="2024-03-21T05:58:57.168" v="1848" actId="47"/>
        <pc:sldMkLst>
          <pc:docMk/>
          <pc:sldMk cId="118000325" sldId="531"/>
        </pc:sldMkLst>
      </pc:sldChg>
      <pc:sldChg chg="del">
        <pc:chgData name="Md Akmam Ul Haque" userId="c26c4cc8-0a1c-48f0-b318-486d9f9a884d" providerId="ADAL" clId="{1B57CD32-F6B7-485C-B029-B8039157C34E}" dt="2024-03-20T23:45:18.594" v="29" actId="47"/>
        <pc:sldMkLst>
          <pc:docMk/>
          <pc:sldMk cId="1934787545" sldId="533"/>
        </pc:sldMkLst>
      </pc:sldChg>
      <pc:sldChg chg="del">
        <pc:chgData name="Md Akmam Ul Haque" userId="c26c4cc8-0a1c-48f0-b318-486d9f9a884d" providerId="ADAL" clId="{1B57CD32-F6B7-485C-B029-B8039157C34E}" dt="2024-03-20T23:43:19.860" v="21" actId="47"/>
        <pc:sldMkLst>
          <pc:docMk/>
          <pc:sldMk cId="3771029165" sldId="534"/>
        </pc:sldMkLst>
      </pc:sldChg>
      <pc:sldChg chg="del">
        <pc:chgData name="Md Akmam Ul Haque" userId="c26c4cc8-0a1c-48f0-b318-486d9f9a884d" providerId="ADAL" clId="{1B57CD32-F6B7-485C-B029-B8039157C34E}" dt="2024-03-20T23:44:12.661" v="27" actId="47"/>
        <pc:sldMkLst>
          <pc:docMk/>
          <pc:sldMk cId="2061841174" sldId="537"/>
        </pc:sldMkLst>
      </pc:sldChg>
      <pc:sldChg chg="del">
        <pc:chgData name="Md Akmam Ul Haque" userId="c26c4cc8-0a1c-48f0-b318-486d9f9a884d" providerId="ADAL" clId="{1B57CD32-F6B7-485C-B029-B8039157C34E}" dt="2024-03-20T23:44:04.549" v="25" actId="47"/>
        <pc:sldMkLst>
          <pc:docMk/>
          <pc:sldMk cId="1626774206" sldId="538"/>
        </pc:sldMkLst>
      </pc:sldChg>
      <pc:sldChg chg="del">
        <pc:chgData name="Md Akmam Ul Haque" userId="c26c4cc8-0a1c-48f0-b318-486d9f9a884d" providerId="ADAL" clId="{1B57CD32-F6B7-485C-B029-B8039157C34E}" dt="2024-03-20T23:45:32.592" v="30" actId="47"/>
        <pc:sldMkLst>
          <pc:docMk/>
          <pc:sldMk cId="437118889" sldId="539"/>
        </pc:sldMkLst>
      </pc:sldChg>
      <pc:sldChg chg="addSp delSp modSp mod ord">
        <pc:chgData name="Md Akmam Ul Haque" userId="c26c4cc8-0a1c-48f0-b318-486d9f9a884d" providerId="ADAL" clId="{1B57CD32-F6B7-485C-B029-B8039157C34E}" dt="2024-03-21T05:49:30.676" v="1706" actId="22"/>
        <pc:sldMkLst>
          <pc:docMk/>
          <pc:sldMk cId="3242234896" sldId="540"/>
        </pc:sldMkLst>
        <pc:spChg chg="add mod">
          <ac:chgData name="Md Akmam Ul Haque" userId="c26c4cc8-0a1c-48f0-b318-486d9f9a884d" providerId="ADAL" clId="{1B57CD32-F6B7-485C-B029-B8039157C34E}" dt="2024-03-21T01:54:12.499" v="638"/>
          <ac:spMkLst>
            <pc:docMk/>
            <pc:sldMk cId="3242234896" sldId="540"/>
            <ac:spMk id="5" creationId="{81468035-4994-A3E9-3A4F-2D8215411800}"/>
          </ac:spMkLst>
        </pc:spChg>
        <pc:picChg chg="add del">
          <ac:chgData name="Md Akmam Ul Haque" userId="c26c4cc8-0a1c-48f0-b318-486d9f9a884d" providerId="ADAL" clId="{1B57CD32-F6B7-485C-B029-B8039157C34E}" dt="2024-03-21T05:49:30.676" v="1706" actId="22"/>
          <ac:picMkLst>
            <pc:docMk/>
            <pc:sldMk cId="3242234896" sldId="540"/>
            <ac:picMk id="15" creationId="{5F5DBDF5-E7A3-E713-078D-3BE02559CA01}"/>
          </ac:picMkLst>
        </pc:picChg>
      </pc:sldChg>
      <pc:sldChg chg="del">
        <pc:chgData name="Md Akmam Ul Haque" userId="c26c4cc8-0a1c-48f0-b318-486d9f9a884d" providerId="ADAL" clId="{1B57CD32-F6B7-485C-B029-B8039157C34E}" dt="2024-03-20T23:45:17.053" v="28" actId="47"/>
        <pc:sldMkLst>
          <pc:docMk/>
          <pc:sldMk cId="907372475" sldId="541"/>
        </pc:sldMkLst>
      </pc:sldChg>
      <pc:sldChg chg="addSp delSp modSp mod ord">
        <pc:chgData name="Md Akmam Ul Haque" userId="c26c4cc8-0a1c-48f0-b318-486d9f9a884d" providerId="ADAL" clId="{1B57CD32-F6B7-485C-B029-B8039157C34E}" dt="2024-03-21T06:17:30.146" v="1974" actId="20577"/>
        <pc:sldMkLst>
          <pc:docMk/>
          <pc:sldMk cId="2802707780" sldId="543"/>
        </pc:sldMkLst>
        <pc:spChg chg="add mod">
          <ac:chgData name="Md Akmam Ul Haque" userId="c26c4cc8-0a1c-48f0-b318-486d9f9a884d" providerId="ADAL" clId="{1B57CD32-F6B7-485C-B029-B8039157C34E}" dt="2024-03-20T23:57:45.287" v="48" actId="1076"/>
          <ac:spMkLst>
            <pc:docMk/>
            <pc:sldMk cId="2802707780" sldId="543"/>
            <ac:spMk id="4" creationId="{D532D608-6D7D-9C6D-C6A0-024F21EE4E1D}"/>
          </ac:spMkLst>
        </pc:spChg>
        <pc:spChg chg="add mod">
          <ac:chgData name="Md Akmam Ul Haque" userId="c26c4cc8-0a1c-48f0-b318-486d9f9a884d" providerId="ADAL" clId="{1B57CD32-F6B7-485C-B029-B8039157C34E}" dt="2024-03-21T06:14:35.168" v="1941" actId="1076"/>
          <ac:spMkLst>
            <pc:docMk/>
            <pc:sldMk cId="2802707780" sldId="543"/>
            <ac:spMk id="7" creationId="{A52E8A3C-2D03-7E78-0BDF-31C2312807DA}"/>
          </ac:spMkLst>
        </pc:spChg>
        <pc:spChg chg="add mod">
          <ac:chgData name="Md Akmam Ul Haque" userId="c26c4cc8-0a1c-48f0-b318-486d9f9a884d" providerId="ADAL" clId="{1B57CD32-F6B7-485C-B029-B8039157C34E}" dt="2024-03-21T06:16:43.790" v="1957" actId="1076"/>
          <ac:spMkLst>
            <pc:docMk/>
            <pc:sldMk cId="2802707780" sldId="543"/>
            <ac:spMk id="12" creationId="{FD664B06-76B0-015D-12C4-B1AF2E30ECCD}"/>
          </ac:spMkLst>
        </pc:spChg>
        <pc:spChg chg="add mod">
          <ac:chgData name="Md Akmam Ul Haque" userId="c26c4cc8-0a1c-48f0-b318-486d9f9a884d" providerId="ADAL" clId="{1B57CD32-F6B7-485C-B029-B8039157C34E}" dt="2024-03-21T06:17:04.896" v="1966" actId="20577"/>
          <ac:spMkLst>
            <pc:docMk/>
            <pc:sldMk cId="2802707780" sldId="543"/>
            <ac:spMk id="13" creationId="{BCA7AD75-FA8D-17E6-F772-7ACB8565934A}"/>
          </ac:spMkLst>
        </pc:spChg>
        <pc:spChg chg="add mod">
          <ac:chgData name="Md Akmam Ul Haque" userId="c26c4cc8-0a1c-48f0-b318-486d9f9a884d" providerId="ADAL" clId="{1B57CD32-F6B7-485C-B029-B8039157C34E}" dt="2024-03-21T06:17:30.146" v="1974" actId="20577"/>
          <ac:spMkLst>
            <pc:docMk/>
            <pc:sldMk cId="2802707780" sldId="543"/>
            <ac:spMk id="14" creationId="{B8443C12-5104-3F10-087E-6B46AE2DF619}"/>
          </ac:spMkLst>
        </pc:spChg>
        <pc:graphicFrameChg chg="modGraphic">
          <ac:chgData name="Md Akmam Ul Haque" userId="c26c4cc8-0a1c-48f0-b318-486d9f9a884d" providerId="ADAL" clId="{1B57CD32-F6B7-485C-B029-B8039157C34E}" dt="2024-03-20T23:56:42.421" v="41" actId="14100"/>
          <ac:graphicFrameMkLst>
            <pc:docMk/>
            <pc:sldMk cId="2802707780" sldId="543"/>
            <ac:graphicFrameMk id="10" creationId="{EAD4C102-7B75-D3B2-8FD4-FF73A5378C39}"/>
          </ac:graphicFrameMkLst>
        </pc:graphicFrameChg>
        <pc:picChg chg="add mod">
          <ac:chgData name="Md Akmam Ul Haque" userId="c26c4cc8-0a1c-48f0-b318-486d9f9a884d" providerId="ADAL" clId="{1B57CD32-F6B7-485C-B029-B8039157C34E}" dt="2024-03-20T23:57:33.945" v="46" actId="14100"/>
          <ac:picMkLst>
            <pc:docMk/>
            <pc:sldMk cId="2802707780" sldId="543"/>
            <ac:picMk id="1026" creationId="{4A05378C-A69E-B3E2-5AFD-D990D78D2BC1}"/>
          </ac:picMkLst>
        </pc:picChg>
        <pc:picChg chg="del">
          <ac:chgData name="Md Akmam Ul Haque" userId="c26c4cc8-0a1c-48f0-b318-486d9f9a884d" providerId="ADAL" clId="{1B57CD32-F6B7-485C-B029-B8039157C34E}" dt="2024-03-20T23:51:33.048" v="31" actId="478"/>
          <ac:picMkLst>
            <pc:docMk/>
            <pc:sldMk cId="2802707780" sldId="543"/>
            <ac:picMk id="2052" creationId="{93741192-A04E-6C7E-A508-CE27728D08BC}"/>
          </ac:picMkLst>
        </pc:picChg>
        <pc:cxnChg chg="add del">
          <ac:chgData name="Md Akmam Ul Haque" userId="c26c4cc8-0a1c-48f0-b318-486d9f9a884d" providerId="ADAL" clId="{1B57CD32-F6B7-485C-B029-B8039157C34E}" dt="2024-03-21T06:13:38.995" v="1923" actId="11529"/>
          <ac:cxnSpMkLst>
            <pc:docMk/>
            <pc:sldMk cId="2802707780" sldId="543"/>
            <ac:cxnSpMk id="6" creationId="{063A5C6C-F861-896B-ADBA-3B7E78DC29F4}"/>
          </ac:cxnSpMkLst>
        </pc:cxnChg>
        <pc:cxnChg chg="add mod">
          <ac:chgData name="Md Akmam Ul Haque" userId="c26c4cc8-0a1c-48f0-b318-486d9f9a884d" providerId="ADAL" clId="{1B57CD32-F6B7-485C-B029-B8039157C34E}" dt="2024-03-21T06:14:37.807" v="1942" actId="14100"/>
          <ac:cxnSpMkLst>
            <pc:docMk/>
            <pc:sldMk cId="2802707780" sldId="543"/>
            <ac:cxnSpMk id="9" creationId="{C9E010CC-D8A7-543B-B16B-C13610BA349E}"/>
          </ac:cxnSpMkLst>
        </pc:cxnChg>
      </pc:sldChg>
      <pc:sldChg chg="add">
        <pc:chgData name="Md Akmam Ul Haque" userId="c26c4cc8-0a1c-48f0-b318-486d9f9a884d" providerId="ADAL" clId="{1B57CD32-F6B7-485C-B029-B8039157C34E}" dt="2024-03-21T06:06:39.374" v="1878"/>
        <pc:sldMkLst>
          <pc:docMk/>
          <pc:sldMk cId="2970992273" sldId="544"/>
        </pc:sldMkLst>
      </pc:sldChg>
      <pc:sldChg chg="modSp del mod ord">
        <pc:chgData name="Md Akmam Ul Haque" userId="c26c4cc8-0a1c-48f0-b318-486d9f9a884d" providerId="ADAL" clId="{1B57CD32-F6B7-485C-B029-B8039157C34E}" dt="2024-03-21T06:06:30.760" v="1877" actId="2696"/>
        <pc:sldMkLst>
          <pc:docMk/>
          <pc:sldMk cId="3295116177" sldId="544"/>
        </pc:sldMkLst>
        <pc:picChg chg="mod">
          <ac:chgData name="Md Akmam Ul Haque" userId="c26c4cc8-0a1c-48f0-b318-486d9f9a884d" providerId="ADAL" clId="{1B57CD32-F6B7-485C-B029-B8039157C34E}" dt="2024-03-21T02:43:37.619" v="1659" actId="1076"/>
          <ac:picMkLst>
            <pc:docMk/>
            <pc:sldMk cId="3295116177" sldId="544"/>
            <ac:picMk id="5" creationId="{5FC4D75F-29EC-652F-FC5D-CA8B5AB88CF2}"/>
          </ac:picMkLst>
        </pc:picChg>
      </pc:sldChg>
      <pc:sldChg chg="modSp mod">
        <pc:chgData name="Md Akmam Ul Haque" userId="c26c4cc8-0a1c-48f0-b318-486d9f9a884d" providerId="ADAL" clId="{1B57CD32-F6B7-485C-B029-B8039157C34E}" dt="2024-03-21T05:52:43.403" v="1839" actId="113"/>
        <pc:sldMkLst>
          <pc:docMk/>
          <pc:sldMk cId="4061942383" sldId="546"/>
        </pc:sldMkLst>
        <pc:spChg chg="mod">
          <ac:chgData name="Md Akmam Ul Haque" userId="c26c4cc8-0a1c-48f0-b318-486d9f9a884d" providerId="ADAL" clId="{1B57CD32-F6B7-485C-B029-B8039157C34E}" dt="2024-03-21T05:52:43.403" v="1839" actId="113"/>
          <ac:spMkLst>
            <pc:docMk/>
            <pc:sldMk cId="4061942383" sldId="546"/>
            <ac:spMk id="10" creationId="{C8038E0B-15AC-27EC-F53C-AABFC027D12C}"/>
          </ac:spMkLst>
        </pc:spChg>
        <pc:spChg chg="mod">
          <ac:chgData name="Md Akmam Ul Haque" userId="c26c4cc8-0a1c-48f0-b318-486d9f9a884d" providerId="ADAL" clId="{1B57CD32-F6B7-485C-B029-B8039157C34E}" dt="2024-03-21T02:33:32.521" v="1528" actId="1076"/>
          <ac:spMkLst>
            <pc:docMk/>
            <pc:sldMk cId="4061942383" sldId="546"/>
            <ac:spMk id="11" creationId="{412B0210-0D61-497D-337E-75D44157B39F}"/>
          </ac:spMkLst>
        </pc:spChg>
      </pc:sldChg>
      <pc:sldChg chg="modSp mod ord">
        <pc:chgData name="Md Akmam Ul Haque" userId="c26c4cc8-0a1c-48f0-b318-486d9f9a884d" providerId="ADAL" clId="{1B57CD32-F6B7-485C-B029-B8039157C34E}" dt="2024-03-21T02:10:33.406" v="872" actId="20577"/>
        <pc:sldMkLst>
          <pc:docMk/>
          <pc:sldMk cId="3190681220" sldId="550"/>
        </pc:sldMkLst>
        <pc:spChg chg="mod">
          <ac:chgData name="Md Akmam Ul Haque" userId="c26c4cc8-0a1c-48f0-b318-486d9f9a884d" providerId="ADAL" clId="{1B57CD32-F6B7-485C-B029-B8039157C34E}" dt="2024-03-21T02:10:33.406" v="872" actId="20577"/>
          <ac:spMkLst>
            <pc:docMk/>
            <pc:sldMk cId="3190681220" sldId="550"/>
            <ac:spMk id="4" creationId="{309A4A3C-7090-1B02-A506-73A4A8E1FBD2}"/>
          </ac:spMkLst>
        </pc:spChg>
      </pc:sldChg>
      <pc:sldChg chg="modSp mod ord">
        <pc:chgData name="Md Akmam Ul Haque" userId="c26c4cc8-0a1c-48f0-b318-486d9f9a884d" providerId="ADAL" clId="{1B57CD32-F6B7-485C-B029-B8039157C34E}" dt="2024-03-21T02:10:02.714" v="849" actId="20577"/>
        <pc:sldMkLst>
          <pc:docMk/>
          <pc:sldMk cId="91754085" sldId="557"/>
        </pc:sldMkLst>
        <pc:spChg chg="mod">
          <ac:chgData name="Md Akmam Ul Haque" userId="c26c4cc8-0a1c-48f0-b318-486d9f9a884d" providerId="ADAL" clId="{1B57CD32-F6B7-485C-B029-B8039157C34E}" dt="2024-03-21T02:10:02.714" v="849" actId="20577"/>
          <ac:spMkLst>
            <pc:docMk/>
            <pc:sldMk cId="91754085" sldId="557"/>
            <ac:spMk id="5" creationId="{CB34B35C-8A12-B6B9-A4B6-D0EA8610F259}"/>
          </ac:spMkLst>
        </pc:spChg>
      </pc:sldChg>
      <pc:sldChg chg="modSp mod ord">
        <pc:chgData name="Md Akmam Ul Haque" userId="c26c4cc8-0a1c-48f0-b318-486d9f9a884d" providerId="ADAL" clId="{1B57CD32-F6B7-485C-B029-B8039157C34E}" dt="2024-03-21T02:10:08.113" v="857" actId="20577"/>
        <pc:sldMkLst>
          <pc:docMk/>
          <pc:sldMk cId="3197049308" sldId="559"/>
        </pc:sldMkLst>
        <pc:spChg chg="mod">
          <ac:chgData name="Md Akmam Ul Haque" userId="c26c4cc8-0a1c-48f0-b318-486d9f9a884d" providerId="ADAL" clId="{1B57CD32-F6B7-485C-B029-B8039157C34E}" dt="2024-03-21T02:10:08.113" v="857" actId="20577"/>
          <ac:spMkLst>
            <pc:docMk/>
            <pc:sldMk cId="3197049308" sldId="559"/>
            <ac:spMk id="5" creationId="{9FCF8293-5D08-85EF-3539-87843FAADEED}"/>
          </ac:spMkLst>
        </pc:spChg>
      </pc:sldChg>
      <pc:sldChg chg="modSp mod ord">
        <pc:chgData name="Md Akmam Ul Haque" userId="c26c4cc8-0a1c-48f0-b318-486d9f9a884d" providerId="ADAL" clId="{1B57CD32-F6B7-485C-B029-B8039157C34E}" dt="2024-03-21T02:10:13.775" v="865" actId="20577"/>
        <pc:sldMkLst>
          <pc:docMk/>
          <pc:sldMk cId="3914306924" sldId="563"/>
        </pc:sldMkLst>
        <pc:spChg chg="mod">
          <ac:chgData name="Md Akmam Ul Haque" userId="c26c4cc8-0a1c-48f0-b318-486d9f9a884d" providerId="ADAL" clId="{1B57CD32-F6B7-485C-B029-B8039157C34E}" dt="2024-03-21T02:10:13.775" v="865" actId="20577"/>
          <ac:spMkLst>
            <pc:docMk/>
            <pc:sldMk cId="3914306924" sldId="563"/>
            <ac:spMk id="5" creationId="{1C9D3021-D6E5-8E9E-7EC2-DF2E4FFCC0C1}"/>
          </ac:spMkLst>
        </pc:spChg>
      </pc:sldChg>
      <pc:sldChg chg="add">
        <pc:chgData name="Md Akmam Ul Haque" userId="c26c4cc8-0a1c-48f0-b318-486d9f9a884d" providerId="ADAL" clId="{1B57CD32-F6B7-485C-B029-B8039157C34E}" dt="2024-03-20T23:41:16.107" v="17"/>
        <pc:sldMkLst>
          <pc:docMk/>
          <pc:sldMk cId="497079189" sldId="565"/>
        </pc:sldMkLst>
      </pc:sldChg>
      <pc:sldChg chg="del ord">
        <pc:chgData name="Md Akmam Ul Haque" userId="c26c4cc8-0a1c-48f0-b318-486d9f9a884d" providerId="ADAL" clId="{1B57CD32-F6B7-485C-B029-B8039157C34E}" dt="2024-03-20T23:41:04.541" v="16" actId="2696"/>
        <pc:sldMkLst>
          <pc:docMk/>
          <pc:sldMk cId="806976435" sldId="565"/>
        </pc:sldMkLst>
      </pc:sldChg>
      <pc:sldChg chg="del">
        <pc:chgData name="Md Akmam Ul Haque" userId="c26c4cc8-0a1c-48f0-b318-486d9f9a884d" providerId="ADAL" clId="{1B57CD32-F6B7-485C-B029-B8039157C34E}" dt="2024-03-20T23:44:02.486" v="24" actId="47"/>
        <pc:sldMkLst>
          <pc:docMk/>
          <pc:sldMk cId="265656326" sldId="566"/>
        </pc:sldMkLst>
      </pc:sldChg>
      <pc:sldChg chg="del">
        <pc:chgData name="Md Akmam Ul Haque" userId="c26c4cc8-0a1c-48f0-b318-486d9f9a884d" providerId="ADAL" clId="{1B57CD32-F6B7-485C-B029-B8039157C34E}" dt="2024-03-20T23:41:04.541" v="16" actId="2696"/>
        <pc:sldMkLst>
          <pc:docMk/>
          <pc:sldMk cId="2189115241" sldId="567"/>
        </pc:sldMkLst>
      </pc:sldChg>
      <pc:sldChg chg="modSp add mod ord">
        <pc:chgData name="Md Akmam Ul Haque" userId="c26c4cc8-0a1c-48f0-b318-486d9f9a884d" providerId="ADAL" clId="{1B57CD32-F6B7-485C-B029-B8039157C34E}" dt="2024-03-21T06:33:32.348" v="2108" actId="20577"/>
        <pc:sldMkLst>
          <pc:docMk/>
          <pc:sldMk cId="3405124060" sldId="567"/>
        </pc:sldMkLst>
        <pc:spChg chg="mod">
          <ac:chgData name="Md Akmam Ul Haque" userId="c26c4cc8-0a1c-48f0-b318-486d9f9a884d" providerId="ADAL" clId="{1B57CD32-F6B7-485C-B029-B8039157C34E}" dt="2024-03-21T06:33:32.348" v="2108" actId="20577"/>
          <ac:spMkLst>
            <pc:docMk/>
            <pc:sldMk cId="3405124060" sldId="567"/>
            <ac:spMk id="15" creationId="{90821D74-AFA5-DECB-727A-2A49A1CE18C7}"/>
          </ac:spMkLst>
        </pc:spChg>
      </pc:sldChg>
      <pc:sldChg chg="modSp mod ord">
        <pc:chgData name="Md Akmam Ul Haque" userId="c26c4cc8-0a1c-48f0-b318-486d9f9a884d" providerId="ADAL" clId="{1B57CD32-F6B7-485C-B029-B8039157C34E}" dt="2024-03-21T06:31:50.285" v="2086" actId="1076"/>
        <pc:sldMkLst>
          <pc:docMk/>
          <pc:sldMk cId="4203844429" sldId="570"/>
        </pc:sldMkLst>
        <pc:spChg chg="mod">
          <ac:chgData name="Md Akmam Ul Haque" userId="c26c4cc8-0a1c-48f0-b318-486d9f9a884d" providerId="ADAL" clId="{1B57CD32-F6B7-485C-B029-B8039157C34E}" dt="2024-03-21T02:17:27.148" v="905" actId="1076"/>
          <ac:spMkLst>
            <pc:docMk/>
            <pc:sldMk cId="4203844429" sldId="570"/>
            <ac:spMk id="3" creationId="{3A122DF7-99EF-443F-AFA0-1C56A3B214BA}"/>
          </ac:spMkLst>
        </pc:spChg>
        <pc:spChg chg="mod">
          <ac:chgData name="Md Akmam Ul Haque" userId="c26c4cc8-0a1c-48f0-b318-486d9f9a884d" providerId="ADAL" clId="{1B57CD32-F6B7-485C-B029-B8039157C34E}" dt="2024-03-21T02:17:05.132" v="901" actId="113"/>
          <ac:spMkLst>
            <pc:docMk/>
            <pc:sldMk cId="4203844429" sldId="570"/>
            <ac:spMk id="4" creationId="{3755398C-CB0C-DD83-024E-5C3CF3D35A97}"/>
          </ac:spMkLst>
        </pc:spChg>
        <pc:spChg chg="mod">
          <ac:chgData name="Md Akmam Ul Haque" userId="c26c4cc8-0a1c-48f0-b318-486d9f9a884d" providerId="ADAL" clId="{1B57CD32-F6B7-485C-B029-B8039157C34E}" dt="2024-03-21T02:18:15.187" v="909" actId="113"/>
          <ac:spMkLst>
            <pc:docMk/>
            <pc:sldMk cId="4203844429" sldId="570"/>
            <ac:spMk id="10" creationId="{5878804D-DCC2-0D03-E330-631E5D1B361F}"/>
          </ac:spMkLst>
        </pc:spChg>
        <pc:spChg chg="mod">
          <ac:chgData name="Md Akmam Ul Haque" userId="c26c4cc8-0a1c-48f0-b318-486d9f9a884d" providerId="ADAL" clId="{1B57CD32-F6B7-485C-B029-B8039157C34E}" dt="2024-03-21T06:31:50.285" v="2086" actId="1076"/>
          <ac:spMkLst>
            <pc:docMk/>
            <pc:sldMk cId="4203844429" sldId="570"/>
            <ac:spMk id="11" creationId="{D0F837A0-C579-3A72-D7CB-4B704D74F49D}"/>
          </ac:spMkLst>
        </pc:spChg>
      </pc:sldChg>
      <pc:sldChg chg="addSp delSp modSp add mod">
        <pc:chgData name="Md Akmam Ul Haque" userId="c26c4cc8-0a1c-48f0-b318-486d9f9a884d" providerId="ADAL" clId="{1B57CD32-F6B7-485C-B029-B8039157C34E}" dt="2024-03-21T02:12:24.797" v="887" actId="1076"/>
        <pc:sldMkLst>
          <pc:docMk/>
          <pc:sldMk cId="1138462693" sldId="571"/>
        </pc:sldMkLst>
        <pc:spChg chg="mod">
          <ac:chgData name="Md Akmam Ul Haque" userId="c26c4cc8-0a1c-48f0-b318-486d9f9a884d" providerId="ADAL" clId="{1B57CD32-F6B7-485C-B029-B8039157C34E}" dt="2024-03-21T02:12:13.558" v="885" actId="20577"/>
          <ac:spMkLst>
            <pc:docMk/>
            <pc:sldMk cId="1138462693" sldId="571"/>
            <ac:spMk id="2" creationId="{E7C3A879-FECF-A932-214F-CEAD48E96BB7}"/>
          </ac:spMkLst>
        </pc:spChg>
        <pc:spChg chg="del">
          <ac:chgData name="Md Akmam Ul Haque" userId="c26c4cc8-0a1c-48f0-b318-486d9f9a884d" providerId="ADAL" clId="{1B57CD32-F6B7-485C-B029-B8039157C34E}" dt="2024-03-21T00:01:08.217" v="58" actId="478"/>
          <ac:spMkLst>
            <pc:docMk/>
            <pc:sldMk cId="1138462693" sldId="571"/>
            <ac:spMk id="3" creationId="{96FA73B5-FCAD-3F1A-B4DC-3AFA3076A604}"/>
          </ac:spMkLst>
        </pc:spChg>
        <pc:spChg chg="del mod">
          <ac:chgData name="Md Akmam Ul Haque" userId="c26c4cc8-0a1c-48f0-b318-486d9f9a884d" providerId="ADAL" clId="{1B57CD32-F6B7-485C-B029-B8039157C34E}" dt="2024-03-21T01:51:52.381" v="616" actId="478"/>
          <ac:spMkLst>
            <pc:docMk/>
            <pc:sldMk cId="1138462693" sldId="571"/>
            <ac:spMk id="4" creationId="{D532D608-6D7D-9C6D-C6A0-024F21EE4E1D}"/>
          </ac:spMkLst>
        </pc:spChg>
        <pc:spChg chg="add">
          <ac:chgData name="Md Akmam Ul Haque" userId="c26c4cc8-0a1c-48f0-b318-486d9f9a884d" providerId="ADAL" clId="{1B57CD32-F6B7-485C-B029-B8039157C34E}" dt="2024-03-21T02:00:59.428" v="654"/>
          <ac:spMkLst>
            <pc:docMk/>
            <pc:sldMk cId="1138462693" sldId="571"/>
            <ac:spMk id="5" creationId="{AB6892E0-A308-7F50-6C7C-17CD57D08CD2}"/>
          </ac:spMkLst>
        </pc:spChg>
        <pc:spChg chg="add del mod">
          <ac:chgData name="Md Akmam Ul Haque" userId="c26c4cc8-0a1c-48f0-b318-486d9f9a884d" providerId="ADAL" clId="{1B57CD32-F6B7-485C-B029-B8039157C34E}" dt="2024-03-21T02:01:13.191" v="657" actId="478"/>
          <ac:spMkLst>
            <pc:docMk/>
            <pc:sldMk cId="1138462693" sldId="571"/>
            <ac:spMk id="6" creationId="{05FF059C-AE2D-EDD8-535E-FE39FA6DC77F}"/>
          </ac:spMkLst>
        </pc:spChg>
        <pc:spChg chg="add del mod">
          <ac:chgData name="Md Akmam Ul Haque" userId="c26c4cc8-0a1c-48f0-b318-486d9f9a884d" providerId="ADAL" clId="{1B57CD32-F6B7-485C-B029-B8039157C34E}" dt="2024-03-21T02:01:41.196" v="660" actId="478"/>
          <ac:spMkLst>
            <pc:docMk/>
            <pc:sldMk cId="1138462693" sldId="571"/>
            <ac:spMk id="7" creationId="{FF9D367D-42F6-2BF5-CDE2-3DDABA6CBB72}"/>
          </ac:spMkLst>
        </pc:spChg>
        <pc:graphicFrameChg chg="del">
          <ac:chgData name="Md Akmam Ul Haque" userId="c26c4cc8-0a1c-48f0-b318-486d9f9a884d" providerId="ADAL" clId="{1B57CD32-F6B7-485C-B029-B8039157C34E}" dt="2024-03-21T01:47:55.788" v="615" actId="478"/>
          <ac:graphicFrameMkLst>
            <pc:docMk/>
            <pc:sldMk cId="1138462693" sldId="571"/>
            <ac:graphicFrameMk id="10" creationId="{EAD4C102-7B75-D3B2-8FD4-FF73A5378C39}"/>
          </ac:graphicFrameMkLst>
        </pc:graphicFrameChg>
        <pc:picChg chg="add del mod">
          <ac:chgData name="Md Akmam Ul Haque" userId="c26c4cc8-0a1c-48f0-b318-486d9f9a884d" providerId="ADAL" clId="{1B57CD32-F6B7-485C-B029-B8039157C34E}" dt="2024-03-21T02:11:33.833" v="873" actId="478"/>
          <ac:picMkLst>
            <pc:docMk/>
            <pc:sldMk cId="1138462693" sldId="571"/>
            <ac:picMk id="9" creationId="{5134F599-35B2-DC97-EE28-51B2D5DF1B0C}"/>
          </ac:picMkLst>
        </pc:picChg>
        <pc:picChg chg="del">
          <ac:chgData name="Md Akmam Ul Haque" userId="c26c4cc8-0a1c-48f0-b318-486d9f9a884d" providerId="ADAL" clId="{1B57CD32-F6B7-485C-B029-B8039157C34E}" dt="2024-03-21T00:00:51.442" v="50" actId="478"/>
          <ac:picMkLst>
            <pc:docMk/>
            <pc:sldMk cId="1138462693" sldId="571"/>
            <ac:picMk id="1026" creationId="{4A05378C-A69E-B3E2-5AFD-D990D78D2BC1}"/>
          </ac:picMkLst>
        </pc:picChg>
        <pc:picChg chg="add del mod">
          <ac:chgData name="Md Akmam Ul Haque" userId="c26c4cc8-0a1c-48f0-b318-486d9f9a884d" providerId="ADAL" clId="{1B57CD32-F6B7-485C-B029-B8039157C34E}" dt="2024-03-21T02:00:58.379" v="653" actId="478"/>
          <ac:picMkLst>
            <pc:docMk/>
            <pc:sldMk cId="1138462693" sldId="571"/>
            <ac:picMk id="2050" creationId="{8166BEDF-3CA6-A06A-D1D8-AB306B966494}"/>
          </ac:picMkLst>
        </pc:picChg>
        <pc:picChg chg="add mod">
          <ac:chgData name="Md Akmam Ul Haque" userId="c26c4cc8-0a1c-48f0-b318-486d9f9a884d" providerId="ADAL" clId="{1B57CD32-F6B7-485C-B029-B8039157C34E}" dt="2024-03-21T02:12:24.797" v="887" actId="1076"/>
          <ac:picMkLst>
            <pc:docMk/>
            <pc:sldMk cId="1138462693" sldId="571"/>
            <ac:picMk id="2058" creationId="{79489FEA-B54A-C56E-4C5F-A2E72278708E}"/>
          </ac:picMkLst>
        </pc:picChg>
      </pc:sldChg>
      <pc:sldChg chg="del">
        <pc:chgData name="Md Akmam Ul Haque" userId="c26c4cc8-0a1c-48f0-b318-486d9f9a884d" providerId="ADAL" clId="{1B57CD32-F6B7-485C-B029-B8039157C34E}" dt="2024-03-20T23:44:10.782" v="26" actId="47"/>
        <pc:sldMkLst>
          <pc:docMk/>
          <pc:sldMk cId="3337033154" sldId="571"/>
        </pc:sldMkLst>
      </pc:sldChg>
      <pc:sldChg chg="addSp delSp modSp add mod ord">
        <pc:chgData name="Md Akmam Ul Haque" userId="c26c4cc8-0a1c-48f0-b318-486d9f9a884d" providerId="ADAL" clId="{1B57CD32-F6B7-485C-B029-B8039157C34E}" dt="2024-03-21T02:06:16.939" v="773" actId="1076"/>
        <pc:sldMkLst>
          <pc:docMk/>
          <pc:sldMk cId="1342627978" sldId="572"/>
        </pc:sldMkLst>
        <pc:spChg chg="mod">
          <ac:chgData name="Md Akmam Ul Haque" userId="c26c4cc8-0a1c-48f0-b318-486d9f9a884d" providerId="ADAL" clId="{1B57CD32-F6B7-485C-B029-B8039157C34E}" dt="2024-03-21T02:03:52.767" v="670" actId="20577"/>
          <ac:spMkLst>
            <pc:docMk/>
            <pc:sldMk cId="1342627978" sldId="572"/>
            <ac:spMk id="2" creationId="{E7C3A879-FECF-A932-214F-CEAD48E96BB7}"/>
          </ac:spMkLst>
        </pc:spChg>
        <pc:spChg chg="del mod">
          <ac:chgData name="Md Akmam Ul Haque" userId="c26c4cc8-0a1c-48f0-b318-486d9f9a884d" providerId="ADAL" clId="{1B57CD32-F6B7-485C-B029-B8039157C34E}" dt="2024-03-21T00:09:31.403" v="90" actId="478"/>
          <ac:spMkLst>
            <pc:docMk/>
            <pc:sldMk cId="1342627978" sldId="572"/>
            <ac:spMk id="4" creationId="{D532D608-6D7D-9C6D-C6A0-024F21EE4E1D}"/>
          </ac:spMkLst>
        </pc:spChg>
        <pc:spChg chg="add mod">
          <ac:chgData name="Md Akmam Ul Haque" userId="c26c4cc8-0a1c-48f0-b318-486d9f9a884d" providerId="ADAL" clId="{1B57CD32-F6B7-485C-B029-B8039157C34E}" dt="2024-03-21T02:06:05.922" v="771" actId="208"/>
          <ac:spMkLst>
            <pc:docMk/>
            <pc:sldMk cId="1342627978" sldId="572"/>
            <ac:spMk id="11" creationId="{44BDA7E0-6207-2BFC-586D-80383CB6ED70}"/>
          </ac:spMkLst>
        </pc:spChg>
        <pc:graphicFrameChg chg="add del mod modGraphic">
          <ac:chgData name="Md Akmam Ul Haque" userId="c26c4cc8-0a1c-48f0-b318-486d9f9a884d" providerId="ADAL" clId="{1B57CD32-F6B7-485C-B029-B8039157C34E}" dt="2024-03-21T00:06:36.965" v="69" actId="478"/>
          <ac:graphicFrameMkLst>
            <pc:docMk/>
            <pc:sldMk cId="1342627978" sldId="572"/>
            <ac:graphicFrameMk id="3" creationId="{BEFD4582-8920-8867-9CB0-B31A6391B021}"/>
          </ac:graphicFrameMkLst>
        </pc:graphicFrameChg>
        <pc:graphicFrameChg chg="add mod modGraphic">
          <ac:chgData name="Md Akmam Ul Haque" userId="c26c4cc8-0a1c-48f0-b318-486d9f9a884d" providerId="ADAL" clId="{1B57CD32-F6B7-485C-B029-B8039157C34E}" dt="2024-03-21T02:06:16.939" v="773" actId="1076"/>
          <ac:graphicFrameMkLst>
            <pc:docMk/>
            <pc:sldMk cId="1342627978" sldId="572"/>
            <ac:graphicFrameMk id="5" creationId="{759AD9C1-8CE6-E0A4-91AF-D16B0F8B0084}"/>
          </ac:graphicFrameMkLst>
        </pc:graphicFrameChg>
        <pc:graphicFrameChg chg="del mod">
          <ac:chgData name="Md Akmam Ul Haque" userId="c26c4cc8-0a1c-48f0-b318-486d9f9a884d" providerId="ADAL" clId="{1B57CD32-F6B7-485C-B029-B8039157C34E}" dt="2024-03-21T00:09:13.995" v="86" actId="478"/>
          <ac:graphicFrameMkLst>
            <pc:docMk/>
            <pc:sldMk cId="1342627978" sldId="572"/>
            <ac:graphicFrameMk id="10" creationId="{EAD4C102-7B75-D3B2-8FD4-FF73A5378C39}"/>
          </ac:graphicFrameMkLst>
        </pc:graphicFrameChg>
        <pc:picChg chg="add del mod ord modCrop">
          <ac:chgData name="Md Akmam Ul Haque" userId="c26c4cc8-0a1c-48f0-b318-486d9f9a884d" providerId="ADAL" clId="{1B57CD32-F6B7-485C-B029-B8039157C34E}" dt="2024-03-21T02:06:11.977" v="772" actId="1440"/>
          <ac:picMkLst>
            <pc:docMk/>
            <pc:sldMk cId="1342627978" sldId="572"/>
            <ac:picMk id="7" creationId="{81EB4D1C-E46C-8210-EAA7-22B662C16D18}"/>
          </ac:picMkLst>
        </pc:picChg>
        <pc:picChg chg="add del mod ord modCrop">
          <ac:chgData name="Md Akmam Ul Haque" userId="c26c4cc8-0a1c-48f0-b318-486d9f9a884d" providerId="ADAL" clId="{1B57CD32-F6B7-485C-B029-B8039157C34E}" dt="2024-03-21T01:20:28.628" v="517" actId="22"/>
          <ac:picMkLst>
            <pc:docMk/>
            <pc:sldMk cId="1342627978" sldId="572"/>
            <ac:picMk id="9" creationId="{37118504-3924-6E6C-504C-F5362FC7F2FA}"/>
          </ac:picMkLst>
        </pc:picChg>
        <pc:picChg chg="del">
          <ac:chgData name="Md Akmam Ul Haque" userId="c26c4cc8-0a1c-48f0-b318-486d9f9a884d" providerId="ADAL" clId="{1B57CD32-F6B7-485C-B029-B8039157C34E}" dt="2024-03-21T00:06:26.261" v="66" actId="478"/>
          <ac:picMkLst>
            <pc:docMk/>
            <pc:sldMk cId="1342627978" sldId="572"/>
            <ac:picMk id="2050" creationId="{8166BEDF-3CA6-A06A-D1D8-AB306B966494}"/>
          </ac:picMkLst>
        </pc:picChg>
      </pc:sldChg>
      <pc:sldChg chg="add">
        <pc:chgData name="Md Akmam Ul Haque" userId="c26c4cc8-0a1c-48f0-b318-486d9f9a884d" providerId="ADAL" clId="{1B57CD32-F6B7-485C-B029-B8039157C34E}" dt="2024-03-21T00:07:51.363" v="77" actId="2890"/>
        <pc:sldMkLst>
          <pc:docMk/>
          <pc:sldMk cId="4185161596" sldId="573"/>
        </pc:sldMkLst>
      </pc:sldChg>
      <pc:sldChg chg="modSp mod">
        <pc:chgData name="Md Akmam Ul Haque" userId="c26c4cc8-0a1c-48f0-b318-486d9f9a884d" providerId="ADAL" clId="{1B57CD32-F6B7-485C-B029-B8039157C34E}" dt="2024-03-21T06:41:49.568" v="2276" actId="121"/>
        <pc:sldMkLst>
          <pc:docMk/>
          <pc:sldMk cId="306408585" sldId="574"/>
        </pc:sldMkLst>
        <pc:spChg chg="mod">
          <ac:chgData name="Md Akmam Ul Haque" userId="c26c4cc8-0a1c-48f0-b318-486d9f9a884d" providerId="ADAL" clId="{1B57CD32-F6B7-485C-B029-B8039157C34E}" dt="2024-03-21T06:34:25.311" v="2109" actId="20577"/>
          <ac:spMkLst>
            <pc:docMk/>
            <pc:sldMk cId="306408585" sldId="574"/>
            <ac:spMk id="2" creationId="{E7C3A879-FECF-A932-214F-CEAD48E96BB7}"/>
          </ac:spMkLst>
        </pc:spChg>
        <pc:graphicFrameChg chg="mod modGraphic">
          <ac:chgData name="Md Akmam Ul Haque" userId="c26c4cc8-0a1c-48f0-b318-486d9f9a884d" providerId="ADAL" clId="{1B57CD32-F6B7-485C-B029-B8039157C34E}" dt="2024-03-21T06:41:49.568" v="2276" actId="121"/>
          <ac:graphicFrameMkLst>
            <pc:docMk/>
            <pc:sldMk cId="306408585" sldId="574"/>
            <ac:graphicFrameMk id="6" creationId="{06EC7A7B-D734-5A2C-E28A-67A6744DC205}"/>
          </ac:graphicFrameMkLst>
        </pc:graphicFrameChg>
      </pc:sldChg>
      <pc:sldChg chg="modSp mod">
        <pc:chgData name="Md Akmam Ul Haque" userId="c26c4cc8-0a1c-48f0-b318-486d9f9a884d" providerId="ADAL" clId="{1B57CD32-F6B7-485C-B029-B8039157C34E}" dt="2024-03-21T06:44:55.866" v="2320" actId="1076"/>
        <pc:sldMkLst>
          <pc:docMk/>
          <pc:sldMk cId="3197150000" sldId="575"/>
        </pc:sldMkLst>
        <pc:spChg chg="mod">
          <ac:chgData name="Md Akmam Ul Haque" userId="c26c4cc8-0a1c-48f0-b318-486d9f9a884d" providerId="ADAL" clId="{1B57CD32-F6B7-485C-B029-B8039157C34E}" dt="2024-03-21T06:35:41.477" v="2131" actId="20577"/>
          <ac:spMkLst>
            <pc:docMk/>
            <pc:sldMk cId="3197150000" sldId="575"/>
            <ac:spMk id="2" creationId="{E7C3A879-FECF-A932-214F-CEAD48E96BB7}"/>
          </ac:spMkLst>
        </pc:spChg>
        <pc:graphicFrameChg chg="mod modGraphic">
          <ac:chgData name="Md Akmam Ul Haque" userId="c26c4cc8-0a1c-48f0-b318-486d9f9a884d" providerId="ADAL" clId="{1B57CD32-F6B7-485C-B029-B8039157C34E}" dt="2024-03-21T06:44:55.866" v="2320" actId="1076"/>
          <ac:graphicFrameMkLst>
            <pc:docMk/>
            <pc:sldMk cId="3197150000" sldId="575"/>
            <ac:graphicFrameMk id="5" creationId="{861AD5D9-8BD0-13B0-1FDF-43396C5A3096}"/>
          </ac:graphicFrameMkLst>
        </pc:graphicFrameChg>
      </pc:sldChg>
      <pc:sldChg chg="addSp delSp modSp add mod ord">
        <pc:chgData name="Md Akmam Ul Haque" userId="c26c4cc8-0a1c-48f0-b318-486d9f9a884d" providerId="ADAL" clId="{1B57CD32-F6B7-485C-B029-B8039157C34E}" dt="2024-03-21T02:07:39.628" v="828" actId="20577"/>
        <pc:sldMkLst>
          <pc:docMk/>
          <pc:sldMk cId="3368014956" sldId="576"/>
        </pc:sldMkLst>
        <pc:spChg chg="mod">
          <ac:chgData name="Md Akmam Ul Haque" userId="c26c4cc8-0a1c-48f0-b318-486d9f9a884d" providerId="ADAL" clId="{1B57CD32-F6B7-485C-B029-B8039157C34E}" dt="2024-03-21T02:07:39.628" v="828" actId="20577"/>
          <ac:spMkLst>
            <pc:docMk/>
            <pc:sldMk cId="3368014956" sldId="576"/>
            <ac:spMk id="2" creationId="{E7C3A879-FECF-A932-214F-CEAD48E96BB7}"/>
          </ac:spMkLst>
        </pc:spChg>
        <pc:spChg chg="del">
          <ac:chgData name="Md Akmam Ul Haque" userId="c26c4cc8-0a1c-48f0-b318-486d9f9a884d" providerId="ADAL" clId="{1B57CD32-F6B7-485C-B029-B8039157C34E}" dt="2024-03-21T00:54:28.411" v="224" actId="478"/>
          <ac:spMkLst>
            <pc:docMk/>
            <pc:sldMk cId="3368014956" sldId="576"/>
            <ac:spMk id="3" creationId="{96FA73B5-FCAD-3F1A-B4DC-3AFA3076A604}"/>
          </ac:spMkLst>
        </pc:spChg>
        <pc:spChg chg="del">
          <ac:chgData name="Md Akmam Ul Haque" userId="c26c4cc8-0a1c-48f0-b318-486d9f9a884d" providerId="ADAL" clId="{1B57CD32-F6B7-485C-B029-B8039157C34E}" dt="2024-03-21T00:54:44.570" v="246" actId="478"/>
          <ac:spMkLst>
            <pc:docMk/>
            <pc:sldMk cId="3368014956" sldId="576"/>
            <ac:spMk id="4" creationId="{D532D608-6D7D-9C6D-C6A0-024F21EE4E1D}"/>
          </ac:spMkLst>
        </pc:spChg>
        <pc:spChg chg="add mod">
          <ac:chgData name="Md Akmam Ul Haque" userId="c26c4cc8-0a1c-48f0-b318-486d9f9a884d" providerId="ADAL" clId="{1B57CD32-F6B7-485C-B029-B8039157C34E}" dt="2024-03-21T01:10:58.341" v="363" actId="20577"/>
          <ac:spMkLst>
            <pc:docMk/>
            <pc:sldMk cId="3368014956" sldId="576"/>
            <ac:spMk id="7" creationId="{9A5BEA4E-C9FF-52BE-FCD3-22481A7DCC3A}"/>
          </ac:spMkLst>
        </pc:spChg>
        <pc:graphicFrameChg chg="add mod">
          <ac:chgData name="Md Akmam Ul Haque" userId="c26c4cc8-0a1c-48f0-b318-486d9f9a884d" providerId="ADAL" clId="{1B57CD32-F6B7-485C-B029-B8039157C34E}" dt="2024-03-21T01:06:29.338" v="257"/>
          <ac:graphicFrameMkLst>
            <pc:docMk/>
            <pc:sldMk cId="3368014956" sldId="576"/>
            <ac:graphicFrameMk id="5" creationId="{0365D142-0064-DA25-15A2-82B7E9A111C8}"/>
          </ac:graphicFrameMkLst>
        </pc:graphicFrameChg>
        <pc:graphicFrameChg chg="add mod modGraphic">
          <ac:chgData name="Md Akmam Ul Haque" userId="c26c4cc8-0a1c-48f0-b318-486d9f9a884d" providerId="ADAL" clId="{1B57CD32-F6B7-485C-B029-B8039157C34E}" dt="2024-03-21T01:09:45.497" v="301" actId="20577"/>
          <ac:graphicFrameMkLst>
            <pc:docMk/>
            <pc:sldMk cId="3368014956" sldId="576"/>
            <ac:graphicFrameMk id="6" creationId="{C5752538-31E1-6C42-A821-A11880563B46}"/>
          </ac:graphicFrameMkLst>
        </pc:graphicFrameChg>
        <pc:graphicFrameChg chg="del">
          <ac:chgData name="Md Akmam Ul Haque" userId="c26c4cc8-0a1c-48f0-b318-486d9f9a884d" providerId="ADAL" clId="{1B57CD32-F6B7-485C-B029-B8039157C34E}" dt="2024-03-21T00:57:34.414" v="251" actId="478"/>
          <ac:graphicFrameMkLst>
            <pc:docMk/>
            <pc:sldMk cId="3368014956" sldId="576"/>
            <ac:graphicFrameMk id="10" creationId="{EAD4C102-7B75-D3B2-8FD4-FF73A5378C39}"/>
          </ac:graphicFrameMkLst>
        </pc:graphicFrameChg>
        <pc:picChg chg="del">
          <ac:chgData name="Md Akmam Ul Haque" userId="c26c4cc8-0a1c-48f0-b318-486d9f9a884d" providerId="ADAL" clId="{1B57CD32-F6B7-485C-B029-B8039157C34E}" dt="2024-03-21T00:54:37.708" v="243" actId="478"/>
          <ac:picMkLst>
            <pc:docMk/>
            <pc:sldMk cId="3368014956" sldId="576"/>
            <ac:picMk id="1026" creationId="{4A05378C-A69E-B3E2-5AFD-D990D78D2BC1}"/>
          </ac:picMkLst>
        </pc:picChg>
        <pc:picChg chg="add mod">
          <ac:chgData name="Md Akmam Ul Haque" userId="c26c4cc8-0a1c-48f0-b318-486d9f9a884d" providerId="ADAL" clId="{1B57CD32-F6B7-485C-B029-B8039157C34E}" dt="2024-03-21T01:06:27.048" v="256" actId="1076"/>
          <ac:picMkLst>
            <pc:docMk/>
            <pc:sldMk cId="3368014956" sldId="576"/>
            <ac:picMk id="4098" creationId="{80BA2A7A-D594-1809-1862-6761E7D702B3}"/>
          </ac:picMkLst>
        </pc:picChg>
      </pc:sldChg>
      <pc:sldChg chg="addSp delSp modSp add mod">
        <pc:chgData name="Md Akmam Ul Haque" userId="c26c4cc8-0a1c-48f0-b318-486d9f9a884d" providerId="ADAL" clId="{1B57CD32-F6B7-485C-B029-B8039157C34E}" dt="2024-03-21T02:14:53.167" v="898" actId="1076"/>
        <pc:sldMkLst>
          <pc:docMk/>
          <pc:sldMk cId="3613801677" sldId="577"/>
        </pc:sldMkLst>
        <pc:spChg chg="mod">
          <ac:chgData name="Md Akmam Ul Haque" userId="c26c4cc8-0a1c-48f0-b318-486d9f9a884d" providerId="ADAL" clId="{1B57CD32-F6B7-485C-B029-B8039157C34E}" dt="2024-03-21T02:08:03.878" v="833" actId="20577"/>
          <ac:spMkLst>
            <pc:docMk/>
            <pc:sldMk cId="3613801677" sldId="577"/>
            <ac:spMk id="2" creationId="{E7C3A879-FECF-A932-214F-CEAD48E96BB7}"/>
          </ac:spMkLst>
        </pc:spChg>
        <pc:spChg chg="add">
          <ac:chgData name="Md Akmam Ul Haque" userId="c26c4cc8-0a1c-48f0-b318-486d9f9a884d" providerId="ADAL" clId="{1B57CD32-F6B7-485C-B029-B8039157C34E}" dt="2024-03-21T02:13:38.655" v="889"/>
          <ac:spMkLst>
            <pc:docMk/>
            <pc:sldMk cId="3613801677" sldId="577"/>
            <ac:spMk id="3" creationId="{F8A46477-7E27-1544-8271-B38E5FEF4B89}"/>
          </ac:spMkLst>
        </pc:spChg>
        <pc:spChg chg="del">
          <ac:chgData name="Md Akmam Ul Haque" userId="c26c4cc8-0a1c-48f0-b318-486d9f9a884d" providerId="ADAL" clId="{1B57CD32-F6B7-485C-B029-B8039157C34E}" dt="2024-03-21T01:39:37.844" v="527" actId="478"/>
          <ac:spMkLst>
            <pc:docMk/>
            <pc:sldMk cId="3613801677" sldId="577"/>
            <ac:spMk id="7" creationId="{9A5BEA4E-C9FF-52BE-FCD3-22481A7DCC3A}"/>
          </ac:spMkLst>
        </pc:spChg>
        <pc:graphicFrameChg chg="del">
          <ac:chgData name="Md Akmam Ul Haque" userId="c26c4cc8-0a1c-48f0-b318-486d9f9a884d" providerId="ADAL" clId="{1B57CD32-F6B7-485C-B029-B8039157C34E}" dt="2024-03-21T01:39:37.844" v="527" actId="478"/>
          <ac:graphicFrameMkLst>
            <pc:docMk/>
            <pc:sldMk cId="3613801677" sldId="577"/>
            <ac:graphicFrameMk id="6" creationId="{C5752538-31E1-6C42-A821-A11880563B46}"/>
          </ac:graphicFrameMkLst>
        </pc:graphicFrameChg>
        <pc:picChg chg="add mod">
          <ac:chgData name="Md Akmam Ul Haque" userId="c26c4cc8-0a1c-48f0-b318-486d9f9a884d" providerId="ADAL" clId="{1B57CD32-F6B7-485C-B029-B8039157C34E}" dt="2024-03-21T02:14:53.167" v="898" actId="1076"/>
          <ac:picMkLst>
            <pc:docMk/>
            <pc:sldMk cId="3613801677" sldId="577"/>
            <ac:picMk id="5" creationId="{AFD27833-6C98-59F7-D377-236972A8195C}"/>
          </ac:picMkLst>
        </pc:picChg>
        <pc:picChg chg="del">
          <ac:chgData name="Md Akmam Ul Haque" userId="c26c4cc8-0a1c-48f0-b318-486d9f9a884d" providerId="ADAL" clId="{1B57CD32-F6B7-485C-B029-B8039157C34E}" dt="2024-03-21T01:39:34.190" v="526" actId="478"/>
          <ac:picMkLst>
            <pc:docMk/>
            <pc:sldMk cId="3613801677" sldId="577"/>
            <ac:picMk id="4098" creationId="{80BA2A7A-D594-1809-1862-6761E7D702B3}"/>
          </ac:picMkLst>
        </pc:picChg>
        <pc:picChg chg="add del mod">
          <ac:chgData name="Md Akmam Ul Haque" userId="c26c4cc8-0a1c-48f0-b318-486d9f9a884d" providerId="ADAL" clId="{1B57CD32-F6B7-485C-B029-B8039157C34E}" dt="2024-03-21T01:45:15.899" v="607" actId="478"/>
          <ac:picMkLst>
            <pc:docMk/>
            <pc:sldMk cId="3613801677" sldId="577"/>
            <ac:picMk id="5122" creationId="{D2718897-EFA3-3BB8-FFE6-78919B101845}"/>
          </ac:picMkLst>
        </pc:picChg>
        <pc:picChg chg="add del mod">
          <ac:chgData name="Md Akmam Ul Haque" userId="c26c4cc8-0a1c-48f0-b318-486d9f9a884d" providerId="ADAL" clId="{1B57CD32-F6B7-485C-B029-B8039157C34E}" dt="2024-03-21T02:13:37.493" v="888" actId="478"/>
          <ac:picMkLst>
            <pc:docMk/>
            <pc:sldMk cId="3613801677" sldId="577"/>
            <ac:picMk id="5124" creationId="{32C41668-0594-E63C-6399-15F7247907C5}"/>
          </ac:picMkLst>
        </pc:picChg>
      </pc:sldChg>
      <pc:sldChg chg="delSp modSp add mod">
        <pc:chgData name="Md Akmam Ul Haque" userId="c26c4cc8-0a1c-48f0-b318-486d9f9a884d" providerId="ADAL" clId="{1B57CD32-F6B7-485C-B029-B8039157C34E}" dt="2024-03-21T01:54:04.128" v="634" actId="1076"/>
        <pc:sldMkLst>
          <pc:docMk/>
          <pc:sldMk cId="4090445102" sldId="578"/>
        </pc:sldMkLst>
        <pc:spChg chg="mod">
          <ac:chgData name="Md Akmam Ul Haque" userId="c26c4cc8-0a1c-48f0-b318-486d9f9a884d" providerId="ADAL" clId="{1B57CD32-F6B7-485C-B029-B8039157C34E}" dt="2024-03-21T01:54:04.128" v="634" actId="1076"/>
          <ac:spMkLst>
            <pc:docMk/>
            <pc:sldMk cId="4090445102" sldId="578"/>
            <ac:spMk id="2" creationId="{380469F3-B18B-9E64-0C1A-B33DF8EFF2E7}"/>
          </ac:spMkLst>
        </pc:spChg>
        <pc:picChg chg="del">
          <ac:chgData name="Md Akmam Ul Haque" userId="c26c4cc8-0a1c-48f0-b318-486d9f9a884d" providerId="ADAL" clId="{1B57CD32-F6B7-485C-B029-B8039157C34E}" dt="2024-03-21T01:53:54.217" v="618" actId="478"/>
          <ac:picMkLst>
            <pc:docMk/>
            <pc:sldMk cId="4090445102" sldId="578"/>
            <ac:picMk id="4" creationId="{C3A96417-83DB-5245-B67B-F06AC312B240}"/>
          </ac:picMkLst>
        </pc:picChg>
      </pc:sldChg>
      <pc:sldChg chg="modSp add mod">
        <pc:chgData name="Md Akmam Ul Haque" userId="c26c4cc8-0a1c-48f0-b318-486d9f9a884d" providerId="ADAL" clId="{1B57CD32-F6B7-485C-B029-B8039157C34E}" dt="2024-03-21T01:54:35.593" v="652" actId="20577"/>
        <pc:sldMkLst>
          <pc:docMk/>
          <pc:sldMk cId="2842356369" sldId="579"/>
        </pc:sldMkLst>
        <pc:spChg chg="mod">
          <ac:chgData name="Md Akmam Ul Haque" userId="c26c4cc8-0a1c-48f0-b318-486d9f9a884d" providerId="ADAL" clId="{1B57CD32-F6B7-485C-B029-B8039157C34E}" dt="2024-03-21T01:54:35.593" v="652" actId="20577"/>
          <ac:spMkLst>
            <pc:docMk/>
            <pc:sldMk cId="2842356369" sldId="579"/>
            <ac:spMk id="2" creationId="{380469F3-B18B-9E64-0C1A-B33DF8EFF2E7}"/>
          </ac:spMkLst>
        </pc:spChg>
      </pc:sldChg>
      <pc:sldChg chg="modSp add mod">
        <pc:chgData name="Md Akmam Ul Haque" userId="c26c4cc8-0a1c-48f0-b318-486d9f9a884d" providerId="ADAL" clId="{1B57CD32-F6B7-485C-B029-B8039157C34E}" dt="2024-03-21T02:09:47.237" v="841" actId="20577"/>
        <pc:sldMkLst>
          <pc:docMk/>
          <pc:sldMk cId="705175755" sldId="580"/>
        </pc:sldMkLst>
        <pc:spChg chg="mod">
          <ac:chgData name="Md Akmam Ul Haque" userId="c26c4cc8-0a1c-48f0-b318-486d9f9a884d" providerId="ADAL" clId="{1B57CD32-F6B7-485C-B029-B8039157C34E}" dt="2024-03-21T02:09:47.237" v="841" actId="20577"/>
          <ac:spMkLst>
            <pc:docMk/>
            <pc:sldMk cId="705175755" sldId="580"/>
            <ac:spMk id="2" creationId="{380469F3-B18B-9E64-0C1A-B33DF8EFF2E7}"/>
          </ac:spMkLst>
        </pc:spChg>
      </pc:sldChg>
      <pc:sldChg chg="add">
        <pc:chgData name="Md Akmam Ul Haque" userId="c26c4cc8-0a1c-48f0-b318-486d9f9a884d" providerId="ADAL" clId="{1B57CD32-F6B7-485C-B029-B8039157C34E}" dt="2024-03-21T02:21:47.085" v="912"/>
        <pc:sldMkLst>
          <pc:docMk/>
          <pc:sldMk cId="1839888923" sldId="581"/>
        </pc:sldMkLst>
      </pc:sldChg>
      <pc:sldChg chg="modSp add mod">
        <pc:chgData name="Md Akmam Ul Haque" userId="c26c4cc8-0a1c-48f0-b318-486d9f9a884d" providerId="ADAL" clId="{1B57CD32-F6B7-485C-B029-B8039157C34E}" dt="2024-03-21T02:31:45.109" v="1520" actId="20577"/>
        <pc:sldMkLst>
          <pc:docMk/>
          <pc:sldMk cId="1458885509" sldId="582"/>
        </pc:sldMkLst>
        <pc:spChg chg="mod">
          <ac:chgData name="Md Akmam Ul Haque" userId="c26c4cc8-0a1c-48f0-b318-486d9f9a884d" providerId="ADAL" clId="{1B57CD32-F6B7-485C-B029-B8039157C34E}" dt="2024-03-21T02:31:45.109" v="1520" actId="20577"/>
          <ac:spMkLst>
            <pc:docMk/>
            <pc:sldMk cId="1458885509" sldId="582"/>
            <ac:spMk id="2" creationId="{380469F3-B18B-9E64-0C1A-B33DF8EFF2E7}"/>
          </ac:spMkLst>
        </pc:spChg>
      </pc:sldChg>
      <pc:sldChg chg="addSp delSp modSp add del mod">
        <pc:chgData name="Md Akmam Ul Haque" userId="c26c4cc8-0a1c-48f0-b318-486d9f9a884d" providerId="ADAL" clId="{1B57CD32-F6B7-485C-B029-B8039157C34E}" dt="2024-03-21T06:00:25.974" v="1876" actId="47"/>
        <pc:sldMkLst>
          <pc:docMk/>
          <pc:sldMk cId="2735242248" sldId="583"/>
        </pc:sldMkLst>
        <pc:graphicFrameChg chg="add mod modGraphic">
          <ac:chgData name="Md Akmam Ul Haque" userId="c26c4cc8-0a1c-48f0-b318-486d9f9a884d" providerId="ADAL" clId="{1B57CD32-F6B7-485C-B029-B8039157C34E}" dt="2024-03-21T05:58:28.963" v="1846" actId="113"/>
          <ac:graphicFrameMkLst>
            <pc:docMk/>
            <pc:sldMk cId="2735242248" sldId="583"/>
            <ac:graphicFrameMk id="3" creationId="{8D560315-38E1-EC3F-648C-4A05E1FAB225}"/>
          </ac:graphicFrameMkLst>
        </pc:graphicFrameChg>
        <pc:picChg chg="del">
          <ac:chgData name="Md Akmam Ul Haque" userId="c26c4cc8-0a1c-48f0-b318-486d9f9a884d" providerId="ADAL" clId="{1B57CD32-F6B7-485C-B029-B8039157C34E}" dt="2024-03-21T02:50:36.009" v="1665" actId="478"/>
          <ac:picMkLst>
            <pc:docMk/>
            <pc:sldMk cId="2735242248" sldId="583"/>
            <ac:picMk id="6150" creationId="{4D042E78-7097-0957-6AE8-E0CDDF653506}"/>
          </ac:picMkLst>
        </pc:picChg>
      </pc:sldChg>
      <pc:sldChg chg="addSp delSp modSp add mod">
        <pc:chgData name="Md Akmam Ul Haque" userId="c26c4cc8-0a1c-48f0-b318-486d9f9a884d" providerId="ADAL" clId="{1B57CD32-F6B7-485C-B029-B8039157C34E}" dt="2024-03-21T05:50:49.975" v="1747" actId="20577"/>
        <pc:sldMkLst>
          <pc:docMk/>
          <pc:sldMk cId="2570504641" sldId="584"/>
        </pc:sldMkLst>
        <pc:spChg chg="mod">
          <ac:chgData name="Md Akmam Ul Haque" userId="c26c4cc8-0a1c-48f0-b318-486d9f9a884d" providerId="ADAL" clId="{1B57CD32-F6B7-485C-B029-B8039157C34E}" dt="2024-03-21T05:50:49.975" v="1747" actId="20577"/>
          <ac:spMkLst>
            <pc:docMk/>
            <pc:sldMk cId="2570504641" sldId="584"/>
            <ac:spMk id="2" creationId="{2611C7C7-3584-8A83-F365-F87324CDC31E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3" creationId="{024AA597-B330-3FEF-5283-AC1323D41714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4" creationId="{97CE2EEB-F9DE-148C-490E-9829360C5DF5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6" creationId="{8ECBB542-26CF-71F8-DA85-3EE10DBAFFEA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7" creationId="{D8377E04-CDB3-47FE-C565-71D3018931A5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8" creationId="{6E9D99DB-7471-BCF1-7A76-A4BC376CC50E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9" creationId="{EC8258D1-0DDB-70F8-864E-A720D2DF38F5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10" creationId="{E1B7F194-8B63-FAD3-11F5-EB47F21C7101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15" creationId="{C6B99A98-7647-8AC6-C6C8-735DD750FE3E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18" creationId="{DE379422-0A4D-69FF-2850-85CE87CFACC6}"/>
          </ac:spMkLst>
        </pc:spChg>
        <pc:spChg chg="del">
          <ac:chgData name="Md Akmam Ul Haque" userId="c26c4cc8-0a1c-48f0-b318-486d9f9a884d" providerId="ADAL" clId="{1B57CD32-F6B7-485C-B029-B8039157C34E}" dt="2024-03-21T05:47:56.613" v="1685" actId="478"/>
          <ac:spMkLst>
            <pc:docMk/>
            <pc:sldMk cId="2570504641" sldId="584"/>
            <ac:spMk id="19" creationId="{D175E700-827E-EE86-43F8-BF3DF3101D14}"/>
          </ac:spMkLst>
        </pc:spChg>
        <pc:spChg chg="add mod">
          <ac:chgData name="Md Akmam Ul Haque" userId="c26c4cc8-0a1c-48f0-b318-486d9f9a884d" providerId="ADAL" clId="{1B57CD32-F6B7-485C-B029-B8039157C34E}" dt="2024-03-21T05:50:36.254" v="1730" actId="1076"/>
          <ac:spMkLst>
            <pc:docMk/>
            <pc:sldMk cId="2570504641" sldId="584"/>
            <ac:spMk id="21" creationId="{537ECC16-B333-D272-1371-98345C8C149D}"/>
          </ac:spMkLst>
        </pc:spChg>
        <pc:spChg chg="add mod">
          <ac:chgData name="Md Akmam Ul Haque" userId="c26c4cc8-0a1c-48f0-b318-486d9f9a884d" providerId="ADAL" clId="{1B57CD32-F6B7-485C-B029-B8039157C34E}" dt="2024-03-21T05:50:05.282" v="1724" actId="1076"/>
          <ac:spMkLst>
            <pc:docMk/>
            <pc:sldMk cId="2570504641" sldId="584"/>
            <ac:spMk id="22" creationId="{19C1375A-D498-4439-2974-87CE36508A9D}"/>
          </ac:spMkLst>
        </pc:spChg>
        <pc:picChg chg="add mod">
          <ac:chgData name="Md Akmam Ul Haque" userId="c26c4cc8-0a1c-48f0-b318-486d9f9a884d" providerId="ADAL" clId="{1B57CD32-F6B7-485C-B029-B8039157C34E}" dt="2024-03-21T05:50:09.673" v="1725" actId="1440"/>
          <ac:picMkLst>
            <pc:docMk/>
            <pc:sldMk cId="2570504641" sldId="584"/>
            <ac:picMk id="14" creationId="{F72E3F56-491A-3948-8946-033A6BE44AD9}"/>
          </ac:picMkLst>
        </pc:picChg>
        <pc:picChg chg="add mod modCrop">
          <ac:chgData name="Md Akmam Ul Haque" userId="c26c4cc8-0a1c-48f0-b318-486d9f9a884d" providerId="ADAL" clId="{1B57CD32-F6B7-485C-B029-B8039157C34E}" dt="2024-03-21T05:50:23.957" v="1729" actId="14100"/>
          <ac:picMkLst>
            <pc:docMk/>
            <pc:sldMk cId="2570504641" sldId="584"/>
            <ac:picMk id="20" creationId="{346AE0EA-D844-CCB1-4D3C-379B761FC3BD}"/>
          </ac:picMkLst>
        </pc:picChg>
        <pc:cxnChg chg="del">
          <ac:chgData name="Md Akmam Ul Haque" userId="c26c4cc8-0a1c-48f0-b318-486d9f9a884d" providerId="ADAL" clId="{1B57CD32-F6B7-485C-B029-B8039157C34E}" dt="2024-03-21T05:47:56.613" v="1685" actId="478"/>
          <ac:cxnSpMkLst>
            <pc:docMk/>
            <pc:sldMk cId="2570504641" sldId="584"/>
            <ac:cxnSpMk id="11" creationId="{DE553703-1378-92BC-0BB4-9C105DF449A3}"/>
          </ac:cxnSpMkLst>
        </pc:cxnChg>
        <pc:cxnChg chg="del">
          <ac:chgData name="Md Akmam Ul Haque" userId="c26c4cc8-0a1c-48f0-b318-486d9f9a884d" providerId="ADAL" clId="{1B57CD32-F6B7-485C-B029-B8039157C34E}" dt="2024-03-21T05:47:56.613" v="1685" actId="478"/>
          <ac:cxnSpMkLst>
            <pc:docMk/>
            <pc:sldMk cId="2570504641" sldId="584"/>
            <ac:cxnSpMk id="12" creationId="{7936D3B9-FDB5-0441-F6E3-969057B8B13E}"/>
          </ac:cxnSpMkLst>
        </pc:cxnChg>
        <pc:cxnChg chg="del">
          <ac:chgData name="Md Akmam Ul Haque" userId="c26c4cc8-0a1c-48f0-b318-486d9f9a884d" providerId="ADAL" clId="{1B57CD32-F6B7-485C-B029-B8039157C34E}" dt="2024-03-21T05:47:56.613" v="1685" actId="478"/>
          <ac:cxnSpMkLst>
            <pc:docMk/>
            <pc:sldMk cId="2570504641" sldId="584"/>
            <ac:cxnSpMk id="13" creationId="{C079BC92-D760-3919-E0C2-D9167A6A64CA}"/>
          </ac:cxnSpMkLst>
        </pc:cxnChg>
        <pc:cxnChg chg="del">
          <ac:chgData name="Md Akmam Ul Haque" userId="c26c4cc8-0a1c-48f0-b318-486d9f9a884d" providerId="ADAL" clId="{1B57CD32-F6B7-485C-B029-B8039157C34E}" dt="2024-03-21T05:47:56.613" v="1685" actId="478"/>
          <ac:cxnSpMkLst>
            <pc:docMk/>
            <pc:sldMk cId="2570504641" sldId="584"/>
            <ac:cxnSpMk id="16" creationId="{80F6AD64-A12E-D145-DBB6-BE9AA4778D33}"/>
          </ac:cxnSpMkLst>
        </pc:cxnChg>
      </pc:sldChg>
      <pc:sldChg chg="addSp delSp modSp add mod">
        <pc:chgData name="Md Akmam Ul Haque" userId="c26c4cc8-0a1c-48f0-b318-486d9f9a884d" providerId="ADAL" clId="{1B57CD32-F6B7-485C-B029-B8039157C34E}" dt="2024-03-21T05:56:39.032" v="1845" actId="1076"/>
        <pc:sldMkLst>
          <pc:docMk/>
          <pc:sldMk cId="4206595765" sldId="585"/>
        </pc:sldMkLst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3" creationId="{F209CE5B-6B9B-4A2E-2EC9-82FAF459C08D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6" creationId="{66F52098-C58E-A5DC-8A82-B1503905CC41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8" creationId="{27C17581-DD80-4785-790A-DEEE7EC69C6D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9" creationId="{5EEE7400-5489-B790-8E92-13B09F42BCDC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1" creationId="{DE34E38A-E15C-8A6A-C926-729E38F1853A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2" creationId="{2E7AE113-7A94-5003-43C2-D94C235928BF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3" creationId="{885B2EA3-3574-14B8-7260-ED8DC57718A0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4" creationId="{FB74930C-A9A3-C992-691D-9556FD33E355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6" creationId="{B748AC82-1538-F408-2B56-98803280A4D6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17" creationId="{2C0D416F-39E2-F3F1-3201-DFCED17BD8E4}"/>
          </ac:spMkLst>
        </pc:spChg>
        <pc:spChg chg="del">
          <ac:chgData name="Md Akmam Ul Haque" userId="c26c4cc8-0a1c-48f0-b318-486d9f9a884d" providerId="ADAL" clId="{1B57CD32-F6B7-485C-B029-B8039157C34E}" dt="2024-03-21T05:52:57.396" v="1841" actId="478"/>
          <ac:spMkLst>
            <pc:docMk/>
            <pc:sldMk cId="4206595765" sldId="585"/>
            <ac:spMk id="20" creationId="{D53C5DF2-6B44-5463-3A41-6C3D597B5AA5}"/>
          </ac:spMkLst>
        </pc:spChg>
        <pc:picChg chg="add mod">
          <ac:chgData name="Md Akmam Ul Haque" userId="c26c4cc8-0a1c-48f0-b318-486d9f9a884d" providerId="ADAL" clId="{1B57CD32-F6B7-485C-B029-B8039157C34E}" dt="2024-03-21T05:56:39.032" v="1845" actId="1076"/>
          <ac:picMkLst>
            <pc:docMk/>
            <pc:sldMk cId="4206595765" sldId="585"/>
            <ac:picMk id="10" creationId="{DF1484EB-3332-B42D-568A-5E8C8601A71D}"/>
          </ac:picMkLst>
        </pc:picChg>
        <pc:cxnChg chg="del">
          <ac:chgData name="Md Akmam Ul Haque" userId="c26c4cc8-0a1c-48f0-b318-486d9f9a884d" providerId="ADAL" clId="{1B57CD32-F6B7-485C-B029-B8039157C34E}" dt="2024-03-21T05:52:57.396" v="1841" actId="478"/>
          <ac:cxnSpMkLst>
            <pc:docMk/>
            <pc:sldMk cId="4206595765" sldId="585"/>
            <ac:cxnSpMk id="4" creationId="{966B7B9F-E32B-3E6B-1722-70CFFE7BC157}"/>
          </ac:cxnSpMkLst>
        </pc:cxnChg>
        <pc:cxnChg chg="del">
          <ac:chgData name="Md Akmam Ul Haque" userId="c26c4cc8-0a1c-48f0-b318-486d9f9a884d" providerId="ADAL" clId="{1B57CD32-F6B7-485C-B029-B8039157C34E}" dt="2024-03-21T05:52:57.396" v="1841" actId="478"/>
          <ac:cxnSpMkLst>
            <pc:docMk/>
            <pc:sldMk cId="4206595765" sldId="585"/>
            <ac:cxnSpMk id="7" creationId="{E7D8BAB3-D82A-530D-D173-32BCF0B83B18}"/>
          </ac:cxnSpMkLst>
        </pc:cxnChg>
      </pc:sldChg>
      <pc:sldChg chg="addSp delSp modSp add mod">
        <pc:chgData name="Md Akmam Ul Haque" userId="c26c4cc8-0a1c-48f0-b318-486d9f9a884d" providerId="ADAL" clId="{1B57CD32-F6B7-485C-B029-B8039157C34E}" dt="2024-03-21T06:44:47.338" v="2318" actId="14734"/>
        <pc:sldMkLst>
          <pc:docMk/>
          <pc:sldMk cId="2001757935" sldId="586"/>
        </pc:sldMkLst>
        <pc:spChg chg="mod">
          <ac:chgData name="Md Akmam Ul Haque" userId="c26c4cc8-0a1c-48f0-b318-486d9f9a884d" providerId="ADAL" clId="{1B57CD32-F6B7-485C-B029-B8039157C34E}" dt="2024-03-21T06:37:01.586" v="2184" actId="20577"/>
          <ac:spMkLst>
            <pc:docMk/>
            <pc:sldMk cId="2001757935" sldId="586"/>
            <ac:spMk id="2" creationId="{E7C3A879-FECF-A932-214F-CEAD48E96BB7}"/>
          </ac:spMkLst>
        </pc:spChg>
        <pc:graphicFrameChg chg="add del mod modGraphic">
          <ac:chgData name="Md Akmam Ul Haque" userId="c26c4cc8-0a1c-48f0-b318-486d9f9a884d" providerId="ADAL" clId="{1B57CD32-F6B7-485C-B029-B8039157C34E}" dt="2024-03-21T06:44:03.909" v="2303" actId="478"/>
          <ac:graphicFrameMkLst>
            <pc:docMk/>
            <pc:sldMk cId="2001757935" sldId="586"/>
            <ac:graphicFrameMk id="3" creationId="{6DBD1DD5-0612-8BB5-3E27-F29157E42330}"/>
          </ac:graphicFrameMkLst>
        </pc:graphicFrameChg>
        <pc:graphicFrameChg chg="add del mod">
          <ac:chgData name="Md Akmam Ul Haque" userId="c26c4cc8-0a1c-48f0-b318-486d9f9a884d" providerId="ADAL" clId="{1B57CD32-F6B7-485C-B029-B8039157C34E}" dt="2024-03-21T06:42:34.249" v="2278" actId="478"/>
          <ac:graphicFrameMkLst>
            <pc:docMk/>
            <pc:sldMk cId="2001757935" sldId="586"/>
            <ac:graphicFrameMk id="4" creationId="{FE3DC8DB-C1AE-E79B-47FD-E7B3B311829C}"/>
          </ac:graphicFrameMkLst>
        </pc:graphicFrameChg>
        <pc:graphicFrameChg chg="del">
          <ac:chgData name="Md Akmam Ul Haque" userId="c26c4cc8-0a1c-48f0-b318-486d9f9a884d" providerId="ADAL" clId="{1B57CD32-F6B7-485C-B029-B8039157C34E}" dt="2024-03-21T06:36:49.029" v="2143" actId="478"/>
          <ac:graphicFrameMkLst>
            <pc:docMk/>
            <pc:sldMk cId="2001757935" sldId="586"/>
            <ac:graphicFrameMk id="5" creationId="{861AD5D9-8BD0-13B0-1FDF-43396C5A3096}"/>
          </ac:graphicFrameMkLst>
        </pc:graphicFrameChg>
        <pc:graphicFrameChg chg="add mod modGraphic">
          <ac:chgData name="Md Akmam Ul Haque" userId="c26c4cc8-0a1c-48f0-b318-486d9f9a884d" providerId="ADAL" clId="{1B57CD32-F6B7-485C-B029-B8039157C34E}" dt="2024-03-21T06:44:47.338" v="2318" actId="14734"/>
          <ac:graphicFrameMkLst>
            <pc:docMk/>
            <pc:sldMk cId="2001757935" sldId="586"/>
            <ac:graphicFrameMk id="6" creationId="{FC11DF12-2D5D-59C0-26A0-77FF31AEB6D9}"/>
          </ac:graphicFrameMkLst>
        </pc:graphicFrameChg>
      </pc:sldChg>
      <pc:sldMasterChg chg="delSldLayout">
        <pc:chgData name="Md Akmam Ul Haque" userId="c26c4cc8-0a1c-48f0-b318-486d9f9a884d" providerId="ADAL" clId="{1B57CD32-F6B7-485C-B029-B8039157C34E}" dt="2024-03-20T23:41:04.541" v="16" actId="2696"/>
        <pc:sldMasterMkLst>
          <pc:docMk/>
          <pc:sldMasterMk cId="2831194283" sldId="2147483795"/>
        </pc:sldMasterMkLst>
        <pc:sldLayoutChg chg="del">
          <pc:chgData name="Md Akmam Ul Haque" userId="c26c4cc8-0a1c-48f0-b318-486d9f9a884d" providerId="ADAL" clId="{1B57CD32-F6B7-485C-B029-B8039157C34E}" dt="2024-03-20T23:41:04.541" v="16" actId="2696"/>
          <pc:sldLayoutMkLst>
            <pc:docMk/>
            <pc:sldMasterMk cId="2831194283" sldId="2147483795"/>
            <pc:sldLayoutMk cId="3570308176" sldId="2147483808"/>
          </pc:sldLayoutMkLst>
        </pc:sldLayoutChg>
      </pc:sldMasterChg>
    </pc:docChg>
  </pc:docChgLst>
  <pc:docChgLst>
    <pc:chgData name="Anandalakshmi Anathara Prasenan" userId="S::anandalakshmi.anathara.prasenan@smu.ca::a152028c-20a9-438b-9b0d-663744b1e293" providerId="AD" clId="Web-{5660CD61-2D10-4E6B-8D77-F5DA37DAA432}"/>
    <pc:docChg chg="modSld">
      <pc:chgData name="Anandalakshmi Anathara Prasenan" userId="S::anandalakshmi.anathara.prasenan@smu.ca::a152028c-20a9-438b-9b0d-663744b1e293" providerId="AD" clId="Web-{5660CD61-2D10-4E6B-8D77-F5DA37DAA432}" dt="2024-04-09T23:31:15.225" v="5"/>
      <pc:docMkLst>
        <pc:docMk/>
      </pc:docMkLst>
      <pc:sldChg chg="modSp">
        <pc:chgData name="Anandalakshmi Anathara Prasenan" userId="S::anandalakshmi.anathara.prasenan@smu.ca::a152028c-20a9-438b-9b0d-663744b1e293" providerId="AD" clId="Web-{5660CD61-2D10-4E6B-8D77-F5DA37DAA432}" dt="2024-04-09T23:31:15.225" v="5"/>
        <pc:sldMkLst>
          <pc:docMk/>
          <pc:sldMk cId="2600109479" sldId="630"/>
        </pc:sldMkLst>
        <pc:graphicFrameChg chg="mod modGraphic">
          <ac:chgData name="Anandalakshmi Anathara Prasenan" userId="S::anandalakshmi.anathara.prasenan@smu.ca::a152028c-20a9-438b-9b0d-663744b1e293" providerId="AD" clId="Web-{5660CD61-2D10-4E6B-8D77-F5DA37DAA432}" dt="2024-04-09T23:31:15.225" v="5"/>
          <ac:graphicFrameMkLst>
            <pc:docMk/>
            <pc:sldMk cId="2600109479" sldId="630"/>
            <ac:graphicFrameMk id="4" creationId="{7A2EA8F1-5716-8C32-0A63-6979AEF6353F}"/>
          </ac:graphicFrameMkLst>
        </pc:graphicFrameChg>
      </pc:sldChg>
    </pc:docChg>
  </pc:docChgLst>
  <pc:docChgLst>
    <pc:chgData name="Akshita Singhal" userId="S::akshita.singhal@smu.ca::068891c6-4499-4fed-a0ff-01b0917600d2" providerId="AD" clId="Web-{B951B87C-BF72-41F8-BDC1-EE5767AE5B31}"/>
    <pc:docChg chg="modSld">
      <pc:chgData name="Akshita Singhal" userId="S::akshita.singhal@smu.ca::068891c6-4499-4fed-a0ff-01b0917600d2" providerId="AD" clId="Web-{B951B87C-BF72-41F8-BDC1-EE5767AE5B31}" dt="2024-04-10T00:21:52.092" v="60" actId="20577"/>
      <pc:docMkLst>
        <pc:docMk/>
      </pc:docMkLst>
      <pc:sldChg chg="modSp">
        <pc:chgData name="Akshita Singhal" userId="S::akshita.singhal@smu.ca::068891c6-4499-4fed-a0ff-01b0917600d2" providerId="AD" clId="Web-{B951B87C-BF72-41F8-BDC1-EE5767AE5B31}" dt="2024-04-10T00:21:52.092" v="60" actId="20577"/>
        <pc:sldMkLst>
          <pc:docMk/>
          <pc:sldMk cId="2311577796" sldId="290"/>
        </pc:sldMkLst>
        <pc:spChg chg="mod">
          <ac:chgData name="Akshita Singhal" userId="S::akshita.singhal@smu.ca::068891c6-4499-4fed-a0ff-01b0917600d2" providerId="AD" clId="Web-{B951B87C-BF72-41F8-BDC1-EE5767AE5B31}" dt="2024-04-10T00:21:52.092" v="60" actId="20577"/>
          <ac:spMkLst>
            <pc:docMk/>
            <pc:sldMk cId="2311577796" sldId="290"/>
            <ac:spMk id="4" creationId="{062E95C2-8677-914F-2216-2C7E8970F523}"/>
          </ac:spMkLst>
        </pc:spChg>
      </pc:sldChg>
    </pc:docChg>
  </pc:docChgLst>
  <pc:docChgLst>
    <pc:chgData name="Bridget Osundiji" userId="S::bridget.osundiji@smu.ca::ada6c92f-b947-42bc-aa32-6659aeee482d" providerId="AD" clId="Web-{1275DAAD-D4E7-998B-2ABE-9B70B742D97D}"/>
    <pc:docChg chg="addSld delSld modSld sldOrd modSection">
      <pc:chgData name="Bridget Osundiji" userId="S::bridget.osundiji@smu.ca::ada6c92f-b947-42bc-aa32-6659aeee482d" providerId="AD" clId="Web-{1275DAAD-D4E7-998B-2ABE-9B70B742D97D}" dt="2024-03-07T15:51:49.111" v="63"/>
      <pc:docMkLst>
        <pc:docMk/>
      </pc:docMkLst>
      <pc:sldChg chg="ord">
        <pc:chgData name="Bridget Osundiji" userId="S::bridget.osundiji@smu.ca::ada6c92f-b947-42bc-aa32-6659aeee482d" providerId="AD" clId="Web-{1275DAAD-D4E7-998B-2ABE-9B70B742D97D}" dt="2024-03-07T15:12:28.903" v="3"/>
        <pc:sldMkLst>
          <pc:docMk/>
          <pc:sldMk cId="3427439823" sldId="536"/>
        </pc:sldMkLst>
      </pc:sldChg>
      <pc:sldChg chg="ord">
        <pc:chgData name="Bridget Osundiji" userId="S::bridget.osundiji@smu.ca::ada6c92f-b947-42bc-aa32-6659aeee482d" providerId="AD" clId="Web-{1275DAAD-D4E7-998B-2ABE-9B70B742D97D}" dt="2024-03-07T15:12:16.997" v="2"/>
        <pc:sldMkLst>
          <pc:docMk/>
          <pc:sldMk cId="148635821" sldId="542"/>
        </pc:sldMkLst>
      </pc:sldChg>
      <pc:sldChg chg="ord">
        <pc:chgData name="Bridget Osundiji" userId="S::bridget.osundiji@smu.ca::ada6c92f-b947-42bc-aa32-6659aeee482d" providerId="AD" clId="Web-{1275DAAD-D4E7-998B-2ABE-9B70B742D97D}" dt="2024-03-07T15:09:17.088" v="0"/>
        <pc:sldMkLst>
          <pc:docMk/>
          <pc:sldMk cId="3259634387" sldId="548"/>
        </pc:sldMkLst>
      </pc:sldChg>
      <pc:sldChg chg="addSp delSp modSp mod modClrScheme chgLayout">
        <pc:chgData name="Bridget Osundiji" userId="S::bridget.osundiji@smu.ca::ada6c92f-b947-42bc-aa32-6659aeee482d" providerId="AD" clId="Web-{1275DAAD-D4E7-998B-2ABE-9B70B742D97D}" dt="2024-03-07T15:26:31.479" v="56" actId="20577"/>
        <pc:sldMkLst>
          <pc:docMk/>
          <pc:sldMk cId="3755140888" sldId="569"/>
        </pc:sldMkLst>
        <pc:spChg chg="mod ord">
          <ac:chgData name="Bridget Osundiji" userId="S::bridget.osundiji@smu.ca::ada6c92f-b947-42bc-aa32-6659aeee482d" providerId="AD" clId="Web-{1275DAAD-D4E7-998B-2ABE-9B70B742D97D}" dt="2024-03-07T15:23:44.226" v="45" actId="20577"/>
          <ac:spMkLst>
            <pc:docMk/>
            <pc:sldMk cId="3755140888" sldId="569"/>
            <ac:spMk id="2" creationId="{70890DCE-1815-2E7A-0296-EFBCD80938AC}"/>
          </ac:spMkLst>
        </pc:spChg>
        <pc:spChg chg="add del mod">
          <ac:chgData name="Bridget Osundiji" userId="S::bridget.osundiji@smu.ca::ada6c92f-b947-42bc-aa32-6659aeee482d" providerId="AD" clId="Web-{1275DAAD-D4E7-998B-2ABE-9B70B742D97D}" dt="2024-03-07T15:19:28.394" v="7"/>
          <ac:spMkLst>
            <pc:docMk/>
            <pc:sldMk cId="3755140888" sldId="569"/>
            <ac:spMk id="4" creationId="{DDB3689D-7655-7B79-8CB6-A84B4816D552}"/>
          </ac:spMkLst>
        </pc:spChg>
        <pc:spChg chg="add del mod ord">
          <ac:chgData name="Bridget Osundiji" userId="S::bridget.osundiji@smu.ca::ada6c92f-b947-42bc-aa32-6659aeee482d" providerId="AD" clId="Web-{1275DAAD-D4E7-998B-2ABE-9B70B742D97D}" dt="2024-03-07T15:20:15.786" v="9"/>
          <ac:spMkLst>
            <pc:docMk/>
            <pc:sldMk cId="3755140888" sldId="569"/>
            <ac:spMk id="6" creationId="{E0D749D5-5103-F277-FB17-5C0E094C42A0}"/>
          </ac:spMkLst>
        </pc:spChg>
        <pc:spChg chg="add mod">
          <ac:chgData name="Bridget Osundiji" userId="S::bridget.osundiji@smu.ca::ada6c92f-b947-42bc-aa32-6659aeee482d" providerId="AD" clId="Web-{1275DAAD-D4E7-998B-2ABE-9B70B742D97D}" dt="2024-03-07T15:26:31.479" v="56" actId="20577"/>
          <ac:spMkLst>
            <pc:docMk/>
            <pc:sldMk cId="3755140888" sldId="569"/>
            <ac:spMk id="7" creationId="{25123F67-5C88-A0B3-29F8-611FA64EAD91}"/>
          </ac:spMkLst>
        </pc:spChg>
      </pc:sldChg>
      <pc:sldChg chg="ord">
        <pc:chgData name="Bridget Osundiji" userId="S::bridget.osundiji@smu.ca::ada6c92f-b947-42bc-aa32-6659aeee482d" providerId="AD" clId="Web-{1275DAAD-D4E7-998B-2ABE-9B70B742D97D}" dt="2024-03-07T15:51:49.111" v="63"/>
        <pc:sldMkLst>
          <pc:docMk/>
          <pc:sldMk cId="4203844429" sldId="570"/>
        </pc:sldMkLst>
      </pc:sldChg>
      <pc:sldChg chg="addSp modSp new del mod setBg">
        <pc:chgData name="Bridget Osundiji" userId="S::bridget.osundiji@smu.ca::ada6c92f-b947-42bc-aa32-6659aeee482d" providerId="AD" clId="Web-{1275DAAD-D4E7-998B-2ABE-9B70B742D97D}" dt="2024-03-07T15:30:20.420" v="62"/>
        <pc:sldMkLst>
          <pc:docMk/>
          <pc:sldMk cId="3108413455" sldId="571"/>
        </pc:sldMkLst>
        <pc:spChg chg="add">
          <ac:chgData name="Bridget Osundiji" userId="S::bridget.osundiji@smu.ca::ada6c92f-b947-42bc-aa32-6659aeee482d" providerId="AD" clId="Web-{1275DAAD-D4E7-998B-2ABE-9B70B742D97D}" dt="2024-03-07T15:29:19.294" v="59"/>
          <ac:spMkLst>
            <pc:docMk/>
            <pc:sldMk cId="3108413455" sldId="571"/>
            <ac:spMk id="7" creationId="{AB8C311F-7253-4AED-9701-7FC0708C41C7}"/>
          </ac:spMkLst>
        </pc:spChg>
        <pc:spChg chg="add">
          <ac:chgData name="Bridget Osundiji" userId="S::bridget.osundiji@smu.ca::ada6c92f-b947-42bc-aa32-6659aeee482d" providerId="AD" clId="Web-{1275DAAD-D4E7-998B-2ABE-9B70B742D97D}" dt="2024-03-07T15:29:19.294" v="59"/>
          <ac:spMkLst>
            <pc:docMk/>
            <pc:sldMk cId="3108413455" sldId="571"/>
            <ac:spMk id="9" creationId="{E2384209-CB15-4CDF-9D31-C44FD9A3F20D}"/>
          </ac:spMkLst>
        </pc:spChg>
        <pc:spChg chg="add">
          <ac:chgData name="Bridget Osundiji" userId="S::bridget.osundiji@smu.ca::ada6c92f-b947-42bc-aa32-6659aeee482d" providerId="AD" clId="Web-{1275DAAD-D4E7-998B-2ABE-9B70B742D97D}" dt="2024-03-07T15:29:19.294" v="59"/>
          <ac:spMkLst>
            <pc:docMk/>
            <pc:sldMk cId="3108413455" sldId="571"/>
            <ac:spMk id="11" creationId="{2633B3B5-CC90-43F0-8714-D31D1F3F0209}"/>
          </ac:spMkLst>
        </pc:spChg>
        <pc:spChg chg="add">
          <ac:chgData name="Bridget Osundiji" userId="S::bridget.osundiji@smu.ca::ada6c92f-b947-42bc-aa32-6659aeee482d" providerId="AD" clId="Web-{1275DAAD-D4E7-998B-2ABE-9B70B742D97D}" dt="2024-03-07T15:29:19.294" v="59"/>
          <ac:spMkLst>
            <pc:docMk/>
            <pc:sldMk cId="3108413455" sldId="571"/>
            <ac:spMk id="13" creationId="{A8D57A06-A426-446D-B02C-A2DC6B62E45E}"/>
          </ac:spMkLst>
        </pc:spChg>
        <pc:picChg chg="add mod modCrop">
          <ac:chgData name="Bridget Osundiji" userId="S::bridget.osundiji@smu.ca::ada6c92f-b947-42bc-aa32-6659aeee482d" providerId="AD" clId="Web-{1275DAAD-D4E7-998B-2ABE-9B70B742D97D}" dt="2024-03-07T15:30:13.919" v="61"/>
          <ac:picMkLst>
            <pc:docMk/>
            <pc:sldMk cId="3108413455" sldId="571"/>
            <ac:picMk id="2" creationId="{0D4690C1-6285-9B03-B60E-78E3D592DA36}"/>
          </ac:picMkLst>
        </pc:picChg>
      </pc:sldChg>
    </pc:docChg>
  </pc:docChgLst>
  <pc:docChgLst>
    <pc:chgData name="Md Akmam Ul Haque" userId="c26c4cc8-0a1c-48f0-b318-486d9f9a884d" providerId="ADAL" clId="{D24DD372-F86A-4E69-A15F-7E05D11F5B79}"/>
    <pc:docChg chg="undo redo custSel addSld delSld modSld sldOrd modSection">
      <pc:chgData name="Md Akmam Ul Haque" userId="c26c4cc8-0a1c-48f0-b318-486d9f9a884d" providerId="ADAL" clId="{D24DD372-F86A-4E69-A15F-7E05D11F5B79}" dt="2024-04-08T04:32:57.320" v="4942"/>
      <pc:docMkLst>
        <pc:docMk/>
      </pc:docMkLst>
      <pc:sldChg chg="modSp mod">
        <pc:chgData name="Md Akmam Ul Haque" userId="c26c4cc8-0a1c-48f0-b318-486d9f9a884d" providerId="ADAL" clId="{D24DD372-F86A-4E69-A15F-7E05D11F5B79}" dt="2024-04-05T18:54:15.054" v="549" actId="20577"/>
        <pc:sldMkLst>
          <pc:docMk/>
          <pc:sldMk cId="2311577796" sldId="290"/>
        </pc:sldMkLst>
        <pc:spChg chg="mod">
          <ac:chgData name="Md Akmam Ul Haque" userId="c26c4cc8-0a1c-48f0-b318-486d9f9a884d" providerId="ADAL" clId="{D24DD372-F86A-4E69-A15F-7E05D11F5B79}" dt="2024-04-05T18:54:15.054" v="549" actId="20577"/>
          <ac:spMkLst>
            <pc:docMk/>
            <pc:sldMk cId="2311577796" sldId="290"/>
            <ac:spMk id="2" creationId="{E3EC802B-3909-DB4B-BA97-78728B7EB719}"/>
          </ac:spMkLst>
        </pc:spChg>
        <pc:spChg chg="mod">
          <ac:chgData name="Md Akmam Ul Haque" userId="c26c4cc8-0a1c-48f0-b318-486d9f9a884d" providerId="ADAL" clId="{D24DD372-F86A-4E69-A15F-7E05D11F5B79}" dt="2024-03-31T15:41:07.408" v="126" actId="20577"/>
          <ac:spMkLst>
            <pc:docMk/>
            <pc:sldMk cId="2311577796" sldId="290"/>
            <ac:spMk id="3" creationId="{9AC340E8-6F18-B64D-A44D-9123658E2E58}"/>
          </ac:spMkLst>
        </pc:spChg>
        <pc:spChg chg="mod">
          <ac:chgData name="Md Akmam Ul Haque" userId="c26c4cc8-0a1c-48f0-b318-486d9f9a884d" providerId="ADAL" clId="{D24DD372-F86A-4E69-A15F-7E05D11F5B79}" dt="2024-03-31T15:40:33.589" v="105" actId="20577"/>
          <ac:spMkLst>
            <pc:docMk/>
            <pc:sldMk cId="2311577796" sldId="290"/>
            <ac:spMk id="4" creationId="{062E95C2-8677-914F-2216-2C7E8970F523}"/>
          </ac:spMkLst>
        </pc:spChg>
        <pc:spChg chg="mod">
          <ac:chgData name="Md Akmam Ul Haque" userId="c26c4cc8-0a1c-48f0-b318-486d9f9a884d" providerId="ADAL" clId="{D24DD372-F86A-4E69-A15F-7E05D11F5B79}" dt="2024-03-31T15:41:58.777" v="245" actId="1076"/>
          <ac:spMkLst>
            <pc:docMk/>
            <pc:sldMk cId="2311577796" sldId="290"/>
            <ac:spMk id="5" creationId="{0466442B-2A08-850F-B610-0BAD68C7807E}"/>
          </ac:spMkLst>
        </pc:spChg>
      </pc:sldChg>
      <pc:sldChg chg="ord">
        <pc:chgData name="Md Akmam Ul Haque" userId="c26c4cc8-0a1c-48f0-b318-486d9f9a884d" providerId="ADAL" clId="{D24DD372-F86A-4E69-A15F-7E05D11F5B79}" dt="2024-03-31T15:42:53.589" v="254"/>
        <pc:sldMkLst>
          <pc:docMk/>
          <pc:sldMk cId="542930185" sldId="475"/>
        </pc:sldMkLst>
      </pc:sldChg>
      <pc:sldChg chg="modSp mod">
        <pc:chgData name="Md Akmam Ul Haque" userId="c26c4cc8-0a1c-48f0-b318-486d9f9a884d" providerId="ADAL" clId="{D24DD372-F86A-4E69-A15F-7E05D11F5B79}" dt="2024-03-31T15:44:24.532" v="394" actId="20577"/>
        <pc:sldMkLst>
          <pc:docMk/>
          <pc:sldMk cId="3788363225" sldId="499"/>
        </pc:sldMkLst>
        <pc:spChg chg="mod">
          <ac:chgData name="Md Akmam Ul Haque" userId="c26c4cc8-0a1c-48f0-b318-486d9f9a884d" providerId="ADAL" clId="{D24DD372-F86A-4E69-A15F-7E05D11F5B79}" dt="2024-03-31T15:44:07.775" v="351" actId="20577"/>
          <ac:spMkLst>
            <pc:docMk/>
            <pc:sldMk cId="3788363225" sldId="499"/>
            <ac:spMk id="2" creationId="{40A02049-44CD-F1E7-EECA-22B88153CE46}"/>
          </ac:spMkLst>
        </pc:spChg>
        <pc:spChg chg="mod">
          <ac:chgData name="Md Akmam Ul Haque" userId="c26c4cc8-0a1c-48f0-b318-486d9f9a884d" providerId="ADAL" clId="{D24DD372-F86A-4E69-A15F-7E05D11F5B79}" dt="2024-03-31T15:44:24.532" v="394" actId="20577"/>
          <ac:spMkLst>
            <pc:docMk/>
            <pc:sldMk cId="3788363225" sldId="499"/>
            <ac:spMk id="5" creationId="{DC71AD35-7315-8AD9-AE9E-883C693CE26D}"/>
          </ac:spMkLst>
        </pc:spChg>
      </pc:sldChg>
      <pc:sldChg chg="addSp delSp modSp del mod">
        <pc:chgData name="Md Akmam Ul Haque" userId="c26c4cc8-0a1c-48f0-b318-486d9f9a884d" providerId="ADAL" clId="{D24DD372-F86A-4E69-A15F-7E05D11F5B79}" dt="2024-04-08T04:05:18.293" v="4249" actId="2696"/>
        <pc:sldMkLst>
          <pc:docMk/>
          <pc:sldMk cId="3219830087" sldId="530"/>
        </pc:sldMkLst>
        <pc:spChg chg="mod">
          <ac:chgData name="Md Akmam Ul Haque" userId="c26c4cc8-0a1c-48f0-b318-486d9f9a884d" providerId="ADAL" clId="{D24DD372-F86A-4E69-A15F-7E05D11F5B79}" dt="2024-04-08T03:40:10.080" v="3514" actId="1076"/>
          <ac:spMkLst>
            <pc:docMk/>
            <pc:sldMk cId="3219830087" sldId="530"/>
            <ac:spMk id="2" creationId="{797632F9-3B67-584D-90D7-8306F650917C}"/>
          </ac:spMkLst>
        </pc:spChg>
        <pc:spChg chg="del">
          <ac:chgData name="Md Akmam Ul Haque" userId="c26c4cc8-0a1c-48f0-b318-486d9f9a884d" providerId="ADAL" clId="{D24DD372-F86A-4E69-A15F-7E05D11F5B79}" dt="2024-03-31T15:43:03.221" v="267" actId="478"/>
          <ac:spMkLst>
            <pc:docMk/>
            <pc:sldMk cId="3219830087" sldId="530"/>
            <ac:spMk id="3" creationId="{C3F579F6-C3F9-3369-D60C-0862C0D7EB23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4" creationId="{305F4680-3C7E-5AC9-7B57-010BCD400750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5" creationId="{0D223B07-5173-8E4B-3CDC-0D67CBCB8F05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6" creationId="{A4F87A1C-5B37-592D-AA81-32F04EC824D9}"/>
          </ac:spMkLst>
        </pc:spChg>
        <pc:spChg chg="add del mod">
          <ac:chgData name="Md Akmam Ul Haque" userId="c26c4cc8-0a1c-48f0-b318-486d9f9a884d" providerId="ADAL" clId="{D24DD372-F86A-4E69-A15F-7E05D11F5B79}" dt="2024-04-08T00:26:10.733" v="1294" actId="478"/>
          <ac:spMkLst>
            <pc:docMk/>
            <pc:sldMk cId="3219830087" sldId="530"/>
            <ac:spMk id="6" creationId="{D3E0B0DC-9E63-2F95-DB18-BB33388FD755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7" creationId="{5308AB50-6B4B-7D85-7691-256AF8C66C67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8" creationId="{3E326091-AE9D-1FC5-5A99-C8DD4619FD13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8" creationId="{C7D4BDC4-40F3-AF1D-1F6A-CC9A30A90A39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9" creationId="{002B9A2D-D101-BA75-624A-699DB6269707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9" creationId="{087D8C07-04AF-AA36-32DB-623A06BAF9A6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10" creationId="{94A6DAFE-E684-80F0-08EC-6AB22A786A3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0" creationId="{B15E594A-BE1D-D67F-CBEB-43E346A25A9B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1" creationId="{03EE9340-B99F-4A2E-3B8C-FA7F5A03BAC1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11" creationId="{166F4121-01C0-27D9-97DF-484C3A80D394}"/>
          </ac:spMkLst>
        </pc:spChg>
        <pc:spChg chg="mod">
          <ac:chgData name="Md Akmam Ul Haque" userId="c26c4cc8-0a1c-48f0-b318-486d9f9a884d" providerId="ADAL" clId="{D24DD372-F86A-4E69-A15F-7E05D11F5B79}" dt="2024-04-08T02:27:40.319" v="2123" actId="404"/>
          <ac:spMkLst>
            <pc:docMk/>
            <pc:sldMk cId="3219830087" sldId="530"/>
            <ac:spMk id="12" creationId="{AD0F11F5-9667-FF58-69EB-FA3F1E31A61F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2" creationId="{E156C5F9-165B-DA00-F647-D0AC7B833B65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3" creationId="{5C75F495-67A1-1038-0E45-4B4AEC107289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13" creationId="{B4E3FB28-0EB5-1025-44C1-154EA23618D5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4" creationId="{85A35935-1898-A38D-1896-4F03A94519F9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14" creationId="{9B6134CC-0631-E22C-4101-F4F004DBCE13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5" creationId="{0B7DF2D6-6198-EA96-DF0C-94A55BA59D28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15" creationId="{52386E53-F834-3E5E-1678-3B7796D11BFC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16" creationId="{4F161CBC-8268-5EC5-647E-C4B5EE79DF7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6" creationId="{531F989E-1E17-4512-3608-E4DBA9959CDA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7" creationId="{4BC0300C-466A-A9BC-2568-5FF95D71422E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8" creationId="{8927427B-20B6-F532-AA47-274B16E1BA46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19" creationId="{027147FF-668D-E298-D413-F03C75B0C612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19" creationId="{73251B71-1228-F81F-4506-257DF16C62CC}"/>
          </ac:spMkLst>
        </pc:spChg>
        <pc:spChg chg="mod">
          <ac:chgData name="Md Akmam Ul Haque" userId="c26c4cc8-0a1c-48f0-b318-486d9f9a884d" providerId="ADAL" clId="{D24DD372-F86A-4E69-A15F-7E05D11F5B79}" dt="2024-04-08T02:28:00.309" v="2125" actId="404"/>
          <ac:spMkLst>
            <pc:docMk/>
            <pc:sldMk cId="3219830087" sldId="530"/>
            <ac:spMk id="20" creationId="{0FA50B76-678C-4EA8-CC8A-FBAB6DC15BC1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0" creationId="{4D66EECD-ECED-E849-538C-B296D1388A22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1" creationId="{2465CA66-3883-4795-A7B8-CF052026C1B9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2" creationId="{218337EC-1155-7DC3-FB92-4AAD7D7A70F6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3" creationId="{93B01F43-2EDE-EC4B-1B8D-37F63FF858C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4" creationId="{2E20782F-3CAC-E55C-3C3E-6F855D31BD8F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5" creationId="{244349CA-4ECD-AFD8-3F7A-F83D1AAD7C8A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6" creationId="{B5F25EA8-FBF5-5CB5-AF88-B06396C53FA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7" creationId="{25EE43D2-6782-7A6F-AFF4-CBE5124E695B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8" creationId="{4A94D149-C529-E199-D0C2-954C929C52E4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29" creationId="{7E3DAA15-A5FF-7F7A-CE85-16A178B15BE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0" creationId="{1889BB49-EF72-26B9-48AB-E3CAFABBCD50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1" creationId="{1A624E76-8D30-F516-537B-FCFF53EC6080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2" creationId="{F28E1C88-7CFA-6C77-2148-D68013CF319C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3" creationId="{1B574DBF-2EE1-8682-E50B-EE39748A18B8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4" creationId="{C8201781-3416-C62A-ACED-0043034DE4D0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5" creationId="{963454DF-2FCC-F805-0268-8DD12DA0A44F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6" creationId="{4260447D-F29D-AA7F-0D20-33AA8CCC662E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7" creationId="{3C22B115-E46C-3936-1F0A-2E497597A5E3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8" creationId="{EF3D4C9D-8DD3-FC6E-1F90-6AD30CAA2283}"/>
          </ac:spMkLst>
        </pc:spChg>
        <pc:spChg chg="mod">
          <ac:chgData name="Md Akmam Ul Haque" userId="c26c4cc8-0a1c-48f0-b318-486d9f9a884d" providerId="ADAL" clId="{D24DD372-F86A-4E69-A15F-7E05D11F5B79}" dt="2024-04-08T00:12:27.849" v="921"/>
          <ac:spMkLst>
            <pc:docMk/>
            <pc:sldMk cId="3219830087" sldId="530"/>
            <ac:spMk id="39" creationId="{BF26994E-2DDA-4A7A-D24A-6208E207784C}"/>
          </ac:spMkLst>
        </pc:spChg>
        <pc:spChg chg="add del mod">
          <ac:chgData name="Md Akmam Ul Haque" userId="c26c4cc8-0a1c-48f0-b318-486d9f9a884d" providerId="ADAL" clId="{D24DD372-F86A-4E69-A15F-7E05D11F5B79}" dt="2024-04-08T00:15:59.067" v="940" actId="478"/>
          <ac:spMkLst>
            <pc:docMk/>
            <pc:sldMk cId="3219830087" sldId="530"/>
            <ac:spMk id="41" creationId="{C853F9A3-C139-55D9-E655-2D435D44316B}"/>
          </ac:spMkLst>
        </pc:spChg>
        <pc:spChg chg="add del">
          <ac:chgData name="Md Akmam Ul Haque" userId="c26c4cc8-0a1c-48f0-b318-486d9f9a884d" providerId="ADAL" clId="{D24DD372-F86A-4E69-A15F-7E05D11F5B79}" dt="2024-04-08T00:15:43.931" v="933" actId="22"/>
          <ac:spMkLst>
            <pc:docMk/>
            <pc:sldMk cId="3219830087" sldId="530"/>
            <ac:spMk id="43" creationId="{287A7DF1-0E2B-C248-401B-B6A8DA5725AB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45" creationId="{5CD61B87-0C71-7DCF-7770-D0F6A1D65815}"/>
          </ac:spMkLst>
        </pc:spChg>
        <pc:spChg chg="add del">
          <ac:chgData name="Md Akmam Ul Haque" userId="c26c4cc8-0a1c-48f0-b318-486d9f9a884d" providerId="ADAL" clId="{D24DD372-F86A-4E69-A15F-7E05D11F5B79}" dt="2024-04-08T00:15:46.769" v="935" actId="22"/>
          <ac:spMkLst>
            <pc:docMk/>
            <pc:sldMk cId="3219830087" sldId="530"/>
            <ac:spMk id="45" creationId="{A4EA62AC-A0AD-091D-8105-BE726EAA8ECA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46" creationId="{5FC676E0-38D3-82BF-0DDB-90D61E10090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48" creationId="{A75A2B51-9BC0-A936-3A9D-68EC08CB15E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49" creationId="{54B64E8A-AE33-6C5C-AFFB-CC3E2DC9A72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0" creationId="{80D60415-C6B9-CEFF-41F9-93E8F41CC46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1" creationId="{22843CB2-5926-32C3-8868-118C46D8BE3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2" creationId="{5137D3DC-E837-0E24-BE0E-65B3AF89A74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3" creationId="{9AF52CCA-5896-AA59-C2A9-1F69ABABE70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4" creationId="{5EDC980C-9AA0-0AA6-C0FA-949A7714FD7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5" creationId="{960A7324-99B6-B137-5045-B049CB8E273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6" creationId="{AED28F52-668C-08A8-827D-2C01C8904299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7" creationId="{498ED054-8081-CFDF-E9C3-20D400A591A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8" creationId="{B4AD6128-1167-5A56-85AA-355814394169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59" creationId="{4FA4DD99-3A11-CE3F-1ECE-CCD678BD669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0" creationId="{D7A6AC98-9377-6302-2FD7-A06DBA4B6284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1" creationId="{4D22BCC1-7D2D-6C69-48AA-0AFED7BDF34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2" creationId="{F28D806D-84EB-363E-7EA7-C89B486B386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3" creationId="{08EF5FFC-6A06-4870-50AD-607B388A8CE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4" creationId="{BAD5B2D0-1AE2-3FB8-19B7-11BCC58661F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5" creationId="{C9B852A5-7400-1657-E0C7-D31DC3F13EA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6" creationId="{13309BFD-ABC8-5EAB-F4B4-F881681B769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7" creationId="{ABE601EF-5B1E-3C87-F507-AC21BF1F1474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8" creationId="{D7B88D80-D390-10B7-61DA-26653AEF97C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69" creationId="{25814218-46F1-1705-E496-581591C07AF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0" creationId="{0E9083AE-BC59-1802-630A-0AF7FB66DF6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1" creationId="{F630F189-CED0-9DF1-AD80-5C195546040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2" creationId="{3E2CBFAA-50AE-56E9-3353-DE5A8399E62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3" creationId="{E5776960-FC35-0C4F-B960-C00CFC07517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4" creationId="{63DD5C34-63A3-F40F-98D9-B35B544094C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5" creationId="{7163EDC6-8152-7424-D01C-673D8A3D6FD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6" creationId="{FAFA88F6-90BB-6900-8484-3A905FD6551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7" creationId="{6A163C62-2A27-FE60-DDB6-023E0CFAE0B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8" creationId="{2C2F6AE8-2EF5-72CA-C2BD-0B6C9A345A4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79" creationId="{DE8F3607-C856-A102-9CBA-B9605870B13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0" creationId="{5FB21D00-66FD-53CA-AFD5-A33EABF8732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1" creationId="{B1E2DEA1-2945-2FFB-0AED-6AC8298A531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2" creationId="{8AC6D426-4A5F-B5CF-3744-F47F66561774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3" creationId="{3D588C4E-008B-72E2-B989-27DB270B877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4" creationId="{DC469CA8-7D41-C9E4-617C-D174285B3DB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5" creationId="{55776819-7662-9378-F5A8-B23ADD6026B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86" creationId="{B72B77AF-AC29-8545-AE89-2B4F68D32C16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87" creationId="{8EB89C8F-617D-92DC-97DA-A7ABF77A188B}"/>
          </ac:spMkLst>
        </pc:spChg>
        <pc:spChg chg="mod">
          <ac:chgData name="Md Akmam Ul Haque" userId="c26c4cc8-0a1c-48f0-b318-486d9f9a884d" providerId="ADAL" clId="{D24DD372-F86A-4E69-A15F-7E05D11F5B79}" dt="2024-04-08T00:26:49.625" v="1302" actId="20577"/>
          <ac:spMkLst>
            <pc:docMk/>
            <pc:sldMk cId="3219830087" sldId="530"/>
            <ac:spMk id="89" creationId="{107663F2-81F1-8170-55E6-2EA68F2A9EE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0" creationId="{41E2609D-E57E-7FB2-3059-0FCC885D3C09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2" creationId="{D9DB5319-F9E0-3803-D652-941F3DBF178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3" creationId="{AA6F44F4-432E-FC6E-A17A-A97C9E556771}"/>
          </ac:spMkLst>
        </pc:spChg>
        <pc:spChg chg="mod">
          <ac:chgData name="Md Akmam Ul Haque" userId="c26c4cc8-0a1c-48f0-b318-486d9f9a884d" providerId="ADAL" clId="{D24DD372-F86A-4E69-A15F-7E05D11F5B79}" dt="2024-04-08T00:27:06.237" v="1324" actId="20577"/>
          <ac:spMkLst>
            <pc:docMk/>
            <pc:sldMk cId="3219830087" sldId="530"/>
            <ac:spMk id="95" creationId="{2D4775FD-CA53-9D17-5F5A-692562234892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6" creationId="{5A3B69CF-318F-977F-D4C8-515A5F5BD46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8" creationId="{95F7DFAC-DC45-7BE9-8835-3EDB9561D4E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99" creationId="{8AAD8652-570F-6EB3-B7F9-7A594C7BE31A}"/>
          </ac:spMkLst>
        </pc:spChg>
        <pc:spChg chg="mod">
          <ac:chgData name="Md Akmam Ul Haque" userId="c26c4cc8-0a1c-48f0-b318-486d9f9a884d" providerId="ADAL" clId="{D24DD372-F86A-4E69-A15F-7E05D11F5B79}" dt="2024-04-08T00:27:25.372" v="1326" actId="14100"/>
          <ac:spMkLst>
            <pc:docMk/>
            <pc:sldMk cId="3219830087" sldId="530"/>
            <ac:spMk id="101" creationId="{3E6290C7-2184-A6B2-8257-E037BA7197E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02" creationId="{68380011-D364-8992-6941-FC317D2D9ECF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103" creationId="{2CD3A136-BA17-FAA0-B694-3F93F694AA57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104" creationId="{9C978B2D-BC60-14A3-5B10-07E6AA33936E}"/>
          </ac:spMkLst>
        </pc:spChg>
        <pc:spChg chg="add del mod">
          <ac:chgData name="Md Akmam Ul Haque" userId="c26c4cc8-0a1c-48f0-b318-486d9f9a884d" providerId="ADAL" clId="{D24DD372-F86A-4E69-A15F-7E05D11F5B79}" dt="2024-04-08T01:43:26.928" v="1666" actId="478"/>
          <ac:spMkLst>
            <pc:docMk/>
            <pc:sldMk cId="3219830087" sldId="530"/>
            <ac:spMk id="105" creationId="{9393019F-722E-B099-AF9A-49507276EE4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07" creationId="{FAF60E59-F190-1F2C-5398-22161FA901B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08" creationId="{32DBDB93-274F-5817-A77D-CB5145902E2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09" creationId="{81179C1A-B2A0-DB79-78B4-220A4D244FB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0" creationId="{6E3EAC42-AE9A-664F-9336-72242FC6CEF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1" creationId="{9A08ACEB-79FA-0AE1-6ECA-BA5E0A80C4B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2" creationId="{5854490D-7421-A529-687A-AD808AA4761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3" creationId="{471168E9-36F7-AC73-85F2-3150113CD53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4" creationId="{F42282BD-7115-87F8-409A-88AA603D5F5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5" creationId="{E02A27E7-6B83-5354-CD80-252A1A90DF79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6" creationId="{2E7822F9-1156-90E3-E7CC-154D801EC41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7" creationId="{9E7FA60F-8AB2-7DEF-EDF6-2941EDCEA8ED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8" creationId="{62E97609-3377-CB33-6FB3-4DAD47D0EF72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19" creationId="{05EB87FB-4028-BFF3-F0AF-A8A64A5849B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0" creationId="{49540B43-AC1D-9184-5C3E-8E5F0DDDD44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1" creationId="{5DC42537-25E2-31BF-7A58-701BC345DC0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2" creationId="{5964CF46-6501-647C-AFCA-EB0447E52F6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3" creationId="{EA5C8419-0007-6D2D-4FD2-593BA1D4033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4" creationId="{541541AF-19D7-F3B1-226F-10AE42EEC5A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5" creationId="{056A75B8-AB75-0861-69C1-A2736D99856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7" creationId="{A8D9314B-0951-5470-141B-9125CF190A7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8" creationId="{ED9394BC-FB16-0705-7F44-2F9AB6FF76A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29" creationId="{1A86798C-6E3F-5AFB-73A4-703F804C5F9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0" creationId="{B661BA24-DF08-A80A-47AE-087568006B9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1" creationId="{B00EEDE4-32C3-0CBC-D63F-7E63A58B99F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2" creationId="{5956042A-316F-7F7E-BFE3-A4B0553D808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3" creationId="{32D41036-98BC-F741-DF7A-97FC456451D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4" creationId="{A81EDC66-C9B6-6692-CB00-5A370F495A0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5" creationId="{D5C38CC7-16CD-8519-613F-C089BF3F219D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6" creationId="{C48CF46F-5656-8B71-34C8-24FE9A42020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7" creationId="{EAC56FA9-D10C-C163-6FCF-E9DC67C2A66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8" creationId="{3FBD2CE3-28C2-CD8E-E2E3-5F61DECA713D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39" creationId="{CEDC6F5D-F43F-FEBE-4D35-DF59BBAB922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0" creationId="{D9F45E5D-4987-5B9F-DE01-CAA3F38569F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1" creationId="{A9663F60-23F7-119E-AED9-198675940CC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2" creationId="{DFA799B1-8B87-6AE3-742E-19F82E4F21CD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3" creationId="{319F0D87-4D86-83E1-D82C-A5DAC0868ED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4" creationId="{EC626BD3-4DBF-5072-C830-B75A5A92E4F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5" creationId="{B23DC7DB-5100-EF58-6334-5FF710F7649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6" creationId="{C2B2FB64-FF58-E1BE-8C5C-87F8887AA57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7" creationId="{09B025CD-B12A-FED5-17C0-E3D1B13D148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8" creationId="{ECD6C941-9B95-4332-34A9-19E8D1D4A06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49" creationId="{6C4872A0-36F6-A11C-469D-966A28B3EA0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0" creationId="{721501C0-E823-D658-EDDD-02E158B0987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1" creationId="{21A40BC3-D811-109D-C4E4-9244066466E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2" creationId="{C3F4D5F6-3FB0-5E52-8CB5-3C8F6782B8E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4" creationId="{2D22E031-D041-824C-520B-2479250203F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5" creationId="{EFBDDC84-EC07-5491-1B9F-2A2F0C7AB54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6" creationId="{307749D2-AF47-C28C-6874-226F7B40EF14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7" creationId="{4805D20D-3693-E52A-0FD0-95030407097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8" creationId="{7FF6D12A-28D9-9B5C-A65C-181CC327037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59" creationId="{ED21162E-660A-0F05-1427-9192DB8CF28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0" creationId="{94667528-CABD-2032-97F4-1BFE7B7C8D8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1" creationId="{22AB634F-99FC-1AC5-4C2E-5B23B3AB3E1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2" creationId="{441BB753-3608-E5C5-7893-1C4EF7608FD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3" creationId="{51E1D084-3F7C-F694-1A93-116B15A0AE52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4" creationId="{5518B5EA-C692-8332-9C20-0A90B7113EE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5" creationId="{05982B5A-09E1-996E-A359-BDBEB73BA9C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6" creationId="{8E30F469-7D01-A36D-6DBE-F04A005CF5AC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7" creationId="{EA45C037-F538-9967-4714-FF5776A5D162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68" creationId="{4349BDB6-610B-9D2D-7FD2-D16259F9B2E5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0" creationId="{DDCDBF20-ED15-9B3B-D715-78E4F59CEB7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1" creationId="{7DF189D1-C74B-87E6-D30F-A054EB1F3C2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2" creationId="{5FA4A1F2-9ED2-BFCB-BFF1-EA164D4E9A8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3" creationId="{55860D51-4EF9-8A15-48ED-514455D8929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4" creationId="{64B1A845-D400-E87D-B55F-2E53ECF4586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5" creationId="{5330A056-93B6-87B3-AF34-3BD018C0730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6" creationId="{67FC1AD4-8944-893C-BE51-65F111DEE41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7" creationId="{E4484C0C-536A-5FB9-A7CD-66D841E48B5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8" creationId="{1F165C08-5EE8-7090-523A-EB014D7BF960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79" creationId="{FA3E67E9-9F28-661A-5572-376535B7E46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0" creationId="{59EADE27-88AB-F964-22B4-61DB5B71508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1" creationId="{A247196D-3D85-F3DB-7D6F-01A1D4C5FA9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2" creationId="{B1069AEE-B3A2-8DD9-0B4D-1404F279E4BE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3" creationId="{E69C4326-11E1-7227-A05A-B475AA3A9B5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4" creationId="{792ED210-DE4C-A7EB-F285-446653E76ED3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5" creationId="{1CA641C4-8E5B-8ED5-067B-D340C8CCC39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6" creationId="{9C0CE3C2-FAD0-7674-7C56-0E413BB5E5C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7" creationId="{E651DE15-B5BC-8752-0389-F55DFFD647D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8" creationId="{3759ECFF-0930-44BE-EAD8-A6F2B04A8AB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89" creationId="{C1747C42-10B4-6371-E49F-C71D2B1E7EF1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0" creationId="{1C711E0A-2A45-E097-8B4D-48CDBCDC7296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1" creationId="{7AB670EA-7A40-65F0-D819-55634C0A1E78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2" creationId="{443D1E07-B8B9-4AE3-CB78-2D69ECD9609A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3" creationId="{BCDACF39-0F3C-9228-1451-EEB25CB46BEB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4" creationId="{7189BEF0-C66F-5A37-FA99-3DB719626C5F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5" creationId="{1568AB05-9F42-0FFE-B0F6-A3D716A239C7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6" creationId="{E483A75A-0691-14BE-3473-1CED1B94FF0D}"/>
          </ac:spMkLst>
        </pc:spChg>
        <pc:spChg chg="mod">
          <ac:chgData name="Md Akmam Ul Haque" userId="c26c4cc8-0a1c-48f0-b318-486d9f9a884d" providerId="ADAL" clId="{D24DD372-F86A-4E69-A15F-7E05D11F5B79}" dt="2024-04-08T00:26:11.250" v="1295"/>
          <ac:spMkLst>
            <pc:docMk/>
            <pc:sldMk cId="3219830087" sldId="530"/>
            <ac:spMk id="197" creationId="{5A69F80E-1FF9-52CA-EBEE-F4A25CBAE630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02" creationId="{D1647534-11B0-FC17-7581-C74481297CF3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04" creationId="{7C972596-59C7-775C-40D0-BCED4B3D9F18}"/>
          </ac:spMkLst>
        </pc:spChg>
        <pc:spChg chg="add mod">
          <ac:chgData name="Md Akmam Ul Haque" userId="c26c4cc8-0a1c-48f0-b318-486d9f9a884d" providerId="ADAL" clId="{D24DD372-F86A-4E69-A15F-7E05D11F5B79}" dt="2024-04-08T01:46:57.639" v="1727"/>
          <ac:spMkLst>
            <pc:docMk/>
            <pc:sldMk cId="3219830087" sldId="530"/>
            <ac:spMk id="205" creationId="{9B141322-E151-F3D2-F6D2-7F80F04C8074}"/>
          </ac:spMkLst>
        </pc:spChg>
        <pc:spChg chg="add mod">
          <ac:chgData name="Md Akmam Ul Haque" userId="c26c4cc8-0a1c-48f0-b318-486d9f9a884d" providerId="ADAL" clId="{D24DD372-F86A-4E69-A15F-7E05D11F5B79}" dt="2024-04-08T01:46:57.639" v="1727"/>
          <ac:spMkLst>
            <pc:docMk/>
            <pc:sldMk cId="3219830087" sldId="530"/>
            <ac:spMk id="206" creationId="{0CA6BD5C-43BE-51F4-8875-36E2B28E04F4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07" creationId="{EE1BA205-B238-0EE8-33CF-FDDBF9168EDD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08" creationId="{CE894899-84E4-F69E-862F-0D2F002DBDF6}"/>
          </ac:spMkLst>
        </pc:spChg>
        <pc:spChg chg="add mod">
          <ac:chgData name="Md Akmam Ul Haque" userId="c26c4cc8-0a1c-48f0-b318-486d9f9a884d" providerId="ADAL" clId="{D24DD372-F86A-4E69-A15F-7E05D11F5B79}" dt="2024-04-08T01:47:36.534" v="1733"/>
          <ac:spMkLst>
            <pc:docMk/>
            <pc:sldMk cId="3219830087" sldId="530"/>
            <ac:spMk id="209" creationId="{8E2B90E7-2AA6-184F-0050-D71B313C312F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09" creationId="{B52C02BC-CBD0-66DF-7D39-F0F178246529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10" creationId="{B1F53B76-733A-264A-7F22-ABCE3CF7D500}"/>
          </ac:spMkLst>
        </pc:spChg>
        <pc:spChg chg="add mod">
          <ac:chgData name="Md Akmam Ul Haque" userId="c26c4cc8-0a1c-48f0-b318-486d9f9a884d" providerId="ADAL" clId="{D24DD372-F86A-4E69-A15F-7E05D11F5B79}" dt="2024-04-08T01:47:36.534" v="1733"/>
          <ac:spMkLst>
            <pc:docMk/>
            <pc:sldMk cId="3219830087" sldId="530"/>
            <ac:spMk id="210" creationId="{F07E8FD3-5178-2E5F-B9B5-99D3D326006F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1" creationId="{E9CD689A-1E5C-24AA-3AC7-E1DD7C1B6B50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2" creationId="{493D6F24-5C72-B1B2-4D7B-C4F2D0B4F621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3" creationId="{16175429-D158-B269-68ED-6D6BE4B577BB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4" creationId="{522174D6-46A5-2E7F-ED21-1FBF31C8D891}"/>
          </ac:spMkLst>
        </pc:spChg>
        <pc:spChg chg="add del mod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15" creationId="{0A4255C1-252C-C107-601F-56CFF8718A3F}"/>
          </ac:spMkLst>
        </pc:spChg>
        <pc:spChg chg="add del mod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16" creationId="{1E79DF50-5D8E-9D06-3CC2-253AC8DBBACA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7" creationId="{B294DCCD-DD50-8CFE-D365-E5495BCE3D60}"/>
          </ac:spMkLst>
        </pc:spChg>
        <pc:spChg chg="add mod">
          <ac:chgData name="Md Akmam Ul Haque" userId="c26c4cc8-0a1c-48f0-b318-486d9f9a884d" providerId="ADAL" clId="{D24DD372-F86A-4E69-A15F-7E05D11F5B79}" dt="2024-04-08T02:04:41.412" v="1940" actId="20577"/>
          <ac:spMkLst>
            <pc:docMk/>
            <pc:sldMk cId="3219830087" sldId="530"/>
            <ac:spMk id="218" creationId="{2606A74E-35CB-F5B7-B5B0-C27EC002A35E}"/>
          </ac:spMkLst>
        </pc:spChg>
        <pc:spChg chg="add mod">
          <ac:chgData name="Md Akmam Ul Haque" userId="c26c4cc8-0a1c-48f0-b318-486d9f9a884d" providerId="ADAL" clId="{D24DD372-F86A-4E69-A15F-7E05D11F5B79}" dt="2024-04-08T01:48:43.116" v="1743" actId="1076"/>
          <ac:spMkLst>
            <pc:docMk/>
            <pc:sldMk cId="3219830087" sldId="530"/>
            <ac:spMk id="219" creationId="{B70D2585-48D9-C6D1-F424-AF38A13B404E}"/>
          </ac:spMkLst>
        </pc:spChg>
        <pc:spChg chg="add mod">
          <ac:chgData name="Md Akmam Ul Haque" userId="c26c4cc8-0a1c-48f0-b318-486d9f9a884d" providerId="ADAL" clId="{D24DD372-F86A-4E69-A15F-7E05D11F5B79}" dt="2024-04-08T02:04:47.957" v="1957" actId="20577"/>
          <ac:spMkLst>
            <pc:docMk/>
            <pc:sldMk cId="3219830087" sldId="530"/>
            <ac:spMk id="220" creationId="{729C6AA9-9A6A-AB6F-94C0-43FCAF263AF9}"/>
          </ac:spMkLst>
        </pc:spChg>
        <pc:spChg chg="add del mod">
          <ac:chgData name="Md Akmam Ul Haque" userId="c26c4cc8-0a1c-48f0-b318-486d9f9a884d" providerId="ADAL" clId="{D24DD372-F86A-4E69-A15F-7E05D11F5B79}" dt="2024-04-08T03:37:27.876" v="3425" actId="478"/>
          <ac:spMkLst>
            <pc:docMk/>
            <pc:sldMk cId="3219830087" sldId="530"/>
            <ac:spMk id="221" creationId="{1AEF8315-48F7-CEA2-E3F7-212FAD39C7FB}"/>
          </ac:spMkLst>
        </pc:spChg>
        <pc:spChg chg="add mod">
          <ac:chgData name="Md Akmam Ul Haque" userId="c26c4cc8-0a1c-48f0-b318-486d9f9a884d" providerId="ADAL" clId="{D24DD372-F86A-4E69-A15F-7E05D11F5B79}" dt="2024-04-08T02:04:52.289" v="1966" actId="20577"/>
          <ac:spMkLst>
            <pc:docMk/>
            <pc:sldMk cId="3219830087" sldId="530"/>
            <ac:spMk id="222" creationId="{4B25AAC7-2839-52B4-1C2B-ABE126C9107C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23" creationId="{47B38319-1477-0E2C-7DD7-1F67994D675D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24" creationId="{23E2C37E-6F37-B8EC-DE9B-B65C7750D90C}"/>
          </ac:spMkLst>
        </pc:spChg>
        <pc:spChg chg="add mod">
          <ac:chgData name="Md Akmam Ul Haque" userId="c26c4cc8-0a1c-48f0-b318-486d9f9a884d" providerId="ADAL" clId="{D24DD372-F86A-4E69-A15F-7E05D11F5B79}" dt="2024-04-08T01:51:52.299" v="1877"/>
          <ac:spMkLst>
            <pc:docMk/>
            <pc:sldMk cId="3219830087" sldId="530"/>
            <ac:spMk id="225" creationId="{95C74694-7779-AA04-591C-0FB5C7580B1F}"/>
          </ac:spMkLst>
        </pc:spChg>
        <pc:spChg chg="add mod">
          <ac:chgData name="Md Akmam Ul Haque" userId="c26c4cc8-0a1c-48f0-b318-486d9f9a884d" providerId="ADAL" clId="{D24DD372-F86A-4E69-A15F-7E05D11F5B79}" dt="2024-04-08T01:51:52.299" v="1877"/>
          <ac:spMkLst>
            <pc:docMk/>
            <pc:sldMk cId="3219830087" sldId="530"/>
            <ac:spMk id="226" creationId="{42C3B668-A1C0-AF1C-8861-0ED85B5CBFAE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27" creationId="{E5271916-A808-09FA-B663-FF1F0E52230B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28" creationId="{79AA6D7E-6314-4936-A323-82D6AACFEE3C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29" creationId="{3DECE215-2965-CE9B-F9E0-6AD79A3E3541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30" creationId="{87D85E8E-922D-F987-5012-50BA221C179F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31" creationId="{8DA1D717-1D29-0A4A-84CE-6100A3315800}"/>
          </ac:spMkLst>
        </pc:spChg>
        <pc:spChg chg="add mod">
          <ac:chgData name="Md Akmam Ul Haque" userId="c26c4cc8-0a1c-48f0-b318-486d9f9a884d" providerId="ADAL" clId="{D24DD372-F86A-4E69-A15F-7E05D11F5B79}" dt="2024-04-08T03:40:16.945" v="3515" actId="164"/>
          <ac:spMkLst>
            <pc:docMk/>
            <pc:sldMk cId="3219830087" sldId="530"/>
            <ac:spMk id="232" creationId="{349F308F-5CBB-D755-37A0-827B672E1622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33" creationId="{F2177E00-B4EC-C979-E6CA-7EEC0E895673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34" creationId="{0744EDFC-890C-E3F1-1643-46FAE8BE2F3F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35" creationId="{98FF68BE-2A7F-357C-F51B-5CBD4BB48E60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36" creationId="{1F7C53FE-DEA8-8E5F-B6A2-A845D4A8250B}"/>
          </ac:spMkLst>
        </pc:spChg>
        <pc:spChg chg="add del">
          <ac:chgData name="Md Akmam Ul Haque" userId="c26c4cc8-0a1c-48f0-b318-486d9f9a884d" providerId="ADAL" clId="{D24DD372-F86A-4E69-A15F-7E05D11F5B79}" dt="2024-04-08T03:50:16.328" v="3892" actId="21"/>
          <ac:spMkLst>
            <pc:docMk/>
            <pc:sldMk cId="3219830087" sldId="530"/>
            <ac:spMk id="237" creationId="{5A7E2787-BA2B-090F-32E3-96774959CBCF}"/>
          </ac:spMkLst>
        </pc:spChg>
        <pc:spChg chg="add mod">
          <ac:chgData name="Md Akmam Ul Haque" userId="c26c4cc8-0a1c-48f0-b318-486d9f9a884d" providerId="ADAL" clId="{D24DD372-F86A-4E69-A15F-7E05D11F5B79}" dt="2024-04-08T03:36:25.618" v="3406" actId="1076"/>
          <ac:spMkLst>
            <pc:docMk/>
            <pc:sldMk cId="3219830087" sldId="530"/>
            <ac:spMk id="242" creationId="{8229B82F-BD95-5AE7-6240-1325D46B9B04}"/>
          </ac:spMkLst>
        </pc:spChg>
        <pc:spChg chg="add mod">
          <ac:chgData name="Md Akmam Ul Haque" userId="c26c4cc8-0a1c-48f0-b318-486d9f9a884d" providerId="ADAL" clId="{D24DD372-F86A-4E69-A15F-7E05D11F5B79}" dt="2024-04-08T03:37:24.550" v="3423" actId="1076"/>
          <ac:spMkLst>
            <pc:docMk/>
            <pc:sldMk cId="3219830087" sldId="530"/>
            <ac:spMk id="244" creationId="{D858EE82-DB65-ED70-D08F-840DB59C5531}"/>
          </ac:spMkLst>
        </pc:spChg>
        <pc:spChg chg="add mod">
          <ac:chgData name="Md Akmam Ul Haque" userId="c26c4cc8-0a1c-48f0-b318-486d9f9a884d" providerId="ADAL" clId="{D24DD372-F86A-4E69-A15F-7E05D11F5B79}" dt="2024-04-08T03:37:31.547" v="3426"/>
          <ac:spMkLst>
            <pc:docMk/>
            <pc:sldMk cId="3219830087" sldId="530"/>
            <ac:spMk id="245" creationId="{58D6CCB4-FBB5-1677-63A3-1ADEE03ED0E5}"/>
          </ac:spMkLst>
        </pc:spChg>
        <pc:spChg chg="add mod">
          <ac:chgData name="Md Akmam Ul Haque" userId="c26c4cc8-0a1c-48f0-b318-486d9f9a884d" providerId="ADAL" clId="{D24DD372-F86A-4E69-A15F-7E05D11F5B79}" dt="2024-04-08T03:37:43.392" v="3428" actId="1076"/>
          <ac:spMkLst>
            <pc:docMk/>
            <pc:sldMk cId="3219830087" sldId="530"/>
            <ac:spMk id="246" creationId="{0738A138-847F-5F7B-AA8A-EB0E3A378F7F}"/>
          </ac:spMkLst>
        </pc:spChg>
        <pc:spChg chg="add mod">
          <ac:chgData name="Md Akmam Ul Haque" userId="c26c4cc8-0a1c-48f0-b318-486d9f9a884d" providerId="ADAL" clId="{D24DD372-F86A-4E69-A15F-7E05D11F5B79}" dt="2024-04-08T03:41:53.260" v="3540" actId="20577"/>
          <ac:spMkLst>
            <pc:docMk/>
            <pc:sldMk cId="3219830087" sldId="530"/>
            <ac:spMk id="247" creationId="{7261CDBA-B072-D202-9C5E-CFE1A6D24BC0}"/>
          </ac:spMkLst>
        </pc:spChg>
        <pc:spChg chg="add mod">
          <ac:chgData name="Md Akmam Ul Haque" userId="c26c4cc8-0a1c-48f0-b318-486d9f9a884d" providerId="ADAL" clId="{D24DD372-F86A-4E69-A15F-7E05D11F5B79}" dt="2024-04-08T03:39:33.920" v="3490" actId="20577"/>
          <ac:spMkLst>
            <pc:docMk/>
            <pc:sldMk cId="3219830087" sldId="530"/>
            <ac:spMk id="248" creationId="{A609722E-A928-ADA4-EFF5-24AAF87342A5}"/>
          </ac:spMkLst>
        </pc:spChg>
        <pc:spChg chg="add mod">
          <ac:chgData name="Md Akmam Ul Haque" userId="c26c4cc8-0a1c-48f0-b318-486d9f9a884d" providerId="ADAL" clId="{D24DD372-F86A-4E69-A15F-7E05D11F5B79}" dt="2024-04-08T03:39:44.770" v="3496" actId="20577"/>
          <ac:spMkLst>
            <pc:docMk/>
            <pc:sldMk cId="3219830087" sldId="530"/>
            <ac:spMk id="249" creationId="{7DC86A08-6B03-B0AE-FA30-C08CC60AD539}"/>
          </ac:spMkLst>
        </pc:spChg>
        <pc:spChg chg="add mod">
          <ac:chgData name="Md Akmam Ul Haque" userId="c26c4cc8-0a1c-48f0-b318-486d9f9a884d" providerId="ADAL" clId="{D24DD372-F86A-4E69-A15F-7E05D11F5B79}" dt="2024-04-08T03:39:29.516" v="3488" actId="20577"/>
          <ac:spMkLst>
            <pc:docMk/>
            <pc:sldMk cId="3219830087" sldId="530"/>
            <ac:spMk id="250" creationId="{009FA677-D883-249C-625E-0457BDC78E0D}"/>
          </ac:spMkLst>
        </pc:spChg>
        <pc:spChg chg="add del mod">
          <ac:chgData name="Md Akmam Ul Haque" userId="c26c4cc8-0a1c-48f0-b318-486d9f9a884d" providerId="ADAL" clId="{D24DD372-F86A-4E69-A15F-7E05D11F5B79}" dt="2024-04-08T03:39:39.454" v="3491" actId="478"/>
          <ac:spMkLst>
            <pc:docMk/>
            <pc:sldMk cId="3219830087" sldId="530"/>
            <ac:spMk id="251" creationId="{A6054C7A-C59D-B888-7317-DA9BBED2211E}"/>
          </ac:spMkLst>
        </pc:spChg>
        <pc:spChg chg="add mod">
          <ac:chgData name="Md Akmam Ul Haque" userId="c26c4cc8-0a1c-48f0-b318-486d9f9a884d" providerId="ADAL" clId="{D24DD372-F86A-4E69-A15F-7E05D11F5B79}" dt="2024-04-08T03:39:52.627" v="3505" actId="20577"/>
          <ac:spMkLst>
            <pc:docMk/>
            <pc:sldMk cId="3219830087" sldId="530"/>
            <ac:spMk id="252" creationId="{1B6834F0-622D-820A-20F7-6C3F12FCDE39}"/>
          </ac:spMkLst>
        </pc:spChg>
        <pc:spChg chg="add mod">
          <ac:chgData name="Md Akmam Ul Haque" userId="c26c4cc8-0a1c-48f0-b318-486d9f9a884d" providerId="ADAL" clId="{D24DD372-F86A-4E69-A15F-7E05D11F5B79}" dt="2024-04-08T03:40:00.088" v="3512" actId="20577"/>
          <ac:spMkLst>
            <pc:docMk/>
            <pc:sldMk cId="3219830087" sldId="530"/>
            <ac:spMk id="253" creationId="{D2A216BA-6693-853F-BEED-BF1A78D4C0CD}"/>
          </ac:spMkLst>
        </pc:spChg>
        <pc:spChg chg="add mod">
          <ac:chgData name="Md Akmam Ul Haque" userId="c26c4cc8-0a1c-48f0-b318-486d9f9a884d" providerId="ADAL" clId="{D24DD372-F86A-4E69-A15F-7E05D11F5B79}" dt="2024-04-08T03:38:53.558" v="3447" actId="20577"/>
          <ac:spMkLst>
            <pc:docMk/>
            <pc:sldMk cId="3219830087" sldId="530"/>
            <ac:spMk id="254" creationId="{4B8EB0A0-D1EE-FA52-F2E4-F06622999A2E}"/>
          </ac:spMkLst>
        </pc:spChg>
        <pc:spChg chg="add mod">
          <ac:chgData name="Md Akmam Ul Haque" userId="c26c4cc8-0a1c-48f0-b318-486d9f9a884d" providerId="ADAL" clId="{D24DD372-F86A-4E69-A15F-7E05D11F5B79}" dt="2024-04-08T03:37:43.392" v="3428" actId="1076"/>
          <ac:spMkLst>
            <pc:docMk/>
            <pc:sldMk cId="3219830087" sldId="530"/>
            <ac:spMk id="255" creationId="{0017AFFC-FE68-1F2D-F517-BEBE391BEF7E}"/>
          </ac:spMkLst>
        </pc:spChg>
        <pc:grpChg chg="add mod">
          <ac:chgData name="Md Akmam Ul Haque" userId="c26c4cc8-0a1c-48f0-b318-486d9f9a884d" providerId="ADAL" clId="{D24DD372-F86A-4E69-A15F-7E05D11F5B79}" dt="2024-04-08T00:12:31.538" v="923" actId="1076"/>
          <ac:grpSpMkLst>
            <pc:docMk/>
            <pc:sldMk cId="3219830087" sldId="530"/>
            <ac:grpSpMk id="7" creationId="{7FD20D01-12B5-E5E7-A92C-C10456D28971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47" creationId="{76D5FECC-5AAB-D0B3-9153-47E035DDE00F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88" creationId="{24EDE15A-B02C-0A0A-90C2-D2A2D9EBD1F5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91" creationId="{04B00AFA-E6C4-C61C-B7E1-F3A48408C778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94" creationId="{8BDDFBE0-676B-A938-1BB3-768ADC776DD8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97" creationId="{8E241C1C-EA84-7580-1148-F49B63827ACB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100" creationId="{F4799DF5-EDB5-0B65-CC9C-5740ED1DC2D8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106" creationId="{D6503D1B-A1DE-B9D5-23D1-09BB807C1328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126" creationId="{784CD07D-F64B-5652-71C1-4CBECC7EDAF4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153" creationId="{0C0D12B6-F914-F7F0-DBA5-A144B02A16E4}"/>
          </ac:grpSpMkLst>
        </pc:grpChg>
        <pc:grpChg chg="add del mod">
          <ac:chgData name="Md Akmam Ul Haque" userId="c26c4cc8-0a1c-48f0-b318-486d9f9a884d" providerId="ADAL" clId="{D24DD372-F86A-4E69-A15F-7E05D11F5B79}" dt="2024-04-08T01:43:26.928" v="1666" actId="478"/>
          <ac:grpSpMkLst>
            <pc:docMk/>
            <pc:sldMk cId="3219830087" sldId="530"/>
            <ac:grpSpMk id="169" creationId="{9572C857-7746-ED9D-FB36-442878E649A2}"/>
          </ac:grpSpMkLst>
        </pc:grpChg>
        <pc:grpChg chg="add mod">
          <ac:chgData name="Md Akmam Ul Haque" userId="c26c4cc8-0a1c-48f0-b318-486d9f9a884d" providerId="ADAL" clId="{D24DD372-F86A-4E69-A15F-7E05D11F5B79}" dt="2024-04-08T03:40:16.945" v="3515" actId="164"/>
          <ac:grpSpMkLst>
            <pc:docMk/>
            <pc:sldMk cId="3219830087" sldId="530"/>
            <ac:grpSpMk id="256" creationId="{4CD617D2-E8F2-56F6-DA7E-696DF278BA75}"/>
          </ac:grpSpMkLst>
        </pc:grpChg>
        <pc:graphicFrameChg chg="add del mod">
          <ac:chgData name="Md Akmam Ul Haque" userId="c26c4cc8-0a1c-48f0-b318-486d9f9a884d" providerId="ADAL" clId="{D24DD372-F86A-4E69-A15F-7E05D11F5B79}" dt="2024-04-08T03:34:31.689" v="3361" actId="478"/>
          <ac:graphicFrameMkLst>
            <pc:docMk/>
            <pc:sldMk cId="3219830087" sldId="530"/>
            <ac:graphicFrameMk id="203" creationId="{35297923-516C-70BC-301C-955A42C37C45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2:25:52.589" v="2050" actId="21"/>
          <ac:graphicFrameMkLst>
            <pc:docMk/>
            <pc:sldMk cId="3219830087" sldId="530"/>
            <ac:graphicFrameMk id="240" creationId="{720E2910-858B-5D00-3C8D-F27AD96D0C6E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2:26:47.497" v="2115" actId="21"/>
          <ac:graphicFrameMkLst>
            <pc:docMk/>
            <pc:sldMk cId="3219830087" sldId="530"/>
            <ac:graphicFrameMk id="241" creationId="{8FF19694-C453-3D71-5AC3-5CB96E099B7E}"/>
          </ac:graphicFrameMkLst>
        </pc:graphicFrameChg>
        <pc:picChg chg="add del mod">
          <ac:chgData name="Md Akmam Ul Haque" userId="c26c4cc8-0a1c-48f0-b318-486d9f9a884d" providerId="ADAL" clId="{D24DD372-F86A-4E69-A15F-7E05D11F5B79}" dt="2024-04-08T00:10:23.905" v="911" actId="478"/>
          <ac:picMkLst>
            <pc:docMk/>
            <pc:sldMk cId="3219830087" sldId="530"/>
            <ac:picMk id="5" creationId="{24ADBEF7-0265-A14E-6BE0-F79DD5E0140F}"/>
          </ac:picMkLst>
        </pc:picChg>
        <pc:picChg chg="add del mod">
          <ac:chgData name="Md Akmam Ul Haque" userId="c26c4cc8-0a1c-48f0-b318-486d9f9a884d" providerId="ADAL" clId="{D24DD372-F86A-4E69-A15F-7E05D11F5B79}" dt="2024-04-07T23:22:40.367" v="863" actId="21"/>
          <ac:picMkLst>
            <pc:docMk/>
            <pc:sldMk cId="3219830087" sldId="530"/>
            <ac:picMk id="1026" creationId="{8B127D3C-B0D8-0243-3C52-E650711FEB29}"/>
          </ac:picMkLst>
        </pc:picChg>
        <pc:cxnChg chg="add del mod">
          <ac:chgData name="Md Akmam Ul Haque" userId="c26c4cc8-0a1c-48f0-b318-486d9f9a884d" providerId="ADAL" clId="{D24DD372-F86A-4E69-A15F-7E05D11F5B79}" dt="2024-04-08T01:43:26.928" v="1666" actId="478"/>
          <ac:cxnSpMkLst>
            <pc:docMk/>
            <pc:sldMk cId="3219830087" sldId="530"/>
            <ac:cxnSpMk id="198" creationId="{500A7D62-1222-E493-3D40-BED26B197FB2}"/>
          </ac:cxnSpMkLst>
        </pc:cxnChg>
        <pc:cxnChg chg="add del mod">
          <ac:chgData name="Md Akmam Ul Haque" userId="c26c4cc8-0a1c-48f0-b318-486d9f9a884d" providerId="ADAL" clId="{D24DD372-F86A-4E69-A15F-7E05D11F5B79}" dt="2024-04-08T01:43:26.928" v="1666" actId="478"/>
          <ac:cxnSpMkLst>
            <pc:docMk/>
            <pc:sldMk cId="3219830087" sldId="530"/>
            <ac:cxnSpMk id="199" creationId="{AB7F0C17-B251-85D4-F48F-EB7B8A5B8A6A}"/>
          </ac:cxnSpMkLst>
        </pc:cxnChg>
        <pc:cxnChg chg="add del mod">
          <ac:chgData name="Md Akmam Ul Haque" userId="c26c4cc8-0a1c-48f0-b318-486d9f9a884d" providerId="ADAL" clId="{D24DD372-F86A-4E69-A15F-7E05D11F5B79}" dt="2024-04-08T01:43:26.928" v="1666" actId="478"/>
          <ac:cxnSpMkLst>
            <pc:docMk/>
            <pc:sldMk cId="3219830087" sldId="530"/>
            <ac:cxnSpMk id="200" creationId="{0700B288-C5CA-6207-EFE5-E698C5A1DAD1}"/>
          </ac:cxnSpMkLst>
        </pc:cxnChg>
        <pc:cxnChg chg="add del mod">
          <ac:chgData name="Md Akmam Ul Haque" userId="c26c4cc8-0a1c-48f0-b318-486d9f9a884d" providerId="ADAL" clId="{D24DD372-F86A-4E69-A15F-7E05D11F5B79}" dt="2024-04-08T01:43:26.928" v="1666" actId="478"/>
          <ac:cxnSpMkLst>
            <pc:docMk/>
            <pc:sldMk cId="3219830087" sldId="530"/>
            <ac:cxnSpMk id="201" creationId="{EB37EF4F-2D8D-19E0-B004-715CBABF7628}"/>
          </ac:cxnSpMkLst>
        </pc:cxnChg>
      </pc:sldChg>
      <pc:sldChg chg="add ord">
        <pc:chgData name="Md Akmam Ul Haque" userId="c26c4cc8-0a1c-48f0-b318-486d9f9a884d" providerId="ADAL" clId="{D24DD372-F86A-4E69-A15F-7E05D11F5B79}" dt="2024-04-08T04:32:57.320" v="4942"/>
        <pc:sldMkLst>
          <pc:docMk/>
          <pc:sldMk cId="3964183768" sldId="530"/>
        </pc:sldMkLst>
      </pc:sldChg>
      <pc:sldChg chg="del">
        <pc:chgData name="Md Akmam Ul Haque" userId="c26c4cc8-0a1c-48f0-b318-486d9f9a884d" providerId="ADAL" clId="{D24DD372-F86A-4E69-A15F-7E05D11F5B79}" dt="2024-03-31T15:45:33.090" v="441" actId="47"/>
        <pc:sldMkLst>
          <pc:docMk/>
          <pc:sldMk cId="965919238" sldId="532"/>
        </pc:sldMkLst>
      </pc:sldChg>
      <pc:sldChg chg="del ord">
        <pc:chgData name="Md Akmam Ul Haque" userId="c26c4cc8-0a1c-48f0-b318-486d9f9a884d" providerId="ADAL" clId="{D24DD372-F86A-4E69-A15F-7E05D11F5B79}" dt="2024-03-31T15:43:10.023" v="270" actId="47"/>
        <pc:sldMkLst>
          <pc:docMk/>
          <pc:sldMk cId="3427439823" sldId="536"/>
        </pc:sldMkLst>
      </pc:sldChg>
      <pc:sldChg chg="modSp mod ord">
        <pc:chgData name="Md Akmam Ul Haque" userId="c26c4cc8-0a1c-48f0-b318-486d9f9a884d" providerId="ADAL" clId="{D24DD372-F86A-4E69-A15F-7E05D11F5B79}" dt="2024-03-31T15:46:02.177" v="465"/>
        <pc:sldMkLst>
          <pc:docMk/>
          <pc:sldMk cId="3242234896" sldId="540"/>
        </pc:sldMkLst>
        <pc:spChg chg="mod">
          <ac:chgData name="Md Akmam Ul Haque" userId="c26c4cc8-0a1c-48f0-b318-486d9f9a884d" providerId="ADAL" clId="{D24DD372-F86A-4E69-A15F-7E05D11F5B79}" dt="2024-03-31T15:43:25.560" v="291" actId="20577"/>
          <ac:spMkLst>
            <pc:docMk/>
            <pc:sldMk cId="3242234896" sldId="540"/>
            <ac:spMk id="2" creationId="{8212564F-2B53-4703-B353-31AA65D17FDD}"/>
          </ac:spMkLst>
        </pc:spChg>
      </pc:sldChg>
      <pc:sldChg chg="modSp mod">
        <pc:chgData name="Md Akmam Ul Haque" userId="c26c4cc8-0a1c-48f0-b318-486d9f9a884d" providerId="ADAL" clId="{D24DD372-F86A-4E69-A15F-7E05D11F5B79}" dt="2024-03-31T15:43:45.333" v="319" actId="20577"/>
        <pc:sldMkLst>
          <pc:docMk/>
          <pc:sldMk cId="2802707780" sldId="543"/>
        </pc:sldMkLst>
        <pc:spChg chg="mod">
          <ac:chgData name="Md Akmam Ul Haque" userId="c26c4cc8-0a1c-48f0-b318-486d9f9a884d" providerId="ADAL" clId="{D24DD372-F86A-4E69-A15F-7E05D11F5B79}" dt="2024-03-31T15:43:45.333" v="319" actId="20577"/>
          <ac:spMkLst>
            <pc:docMk/>
            <pc:sldMk cId="2802707780" sldId="543"/>
            <ac:spMk id="2" creationId="{E7C3A879-FECF-A932-214F-CEAD48E96BB7}"/>
          </ac:spMkLst>
        </pc:spChg>
      </pc:sldChg>
      <pc:sldChg chg="del">
        <pc:chgData name="Md Akmam Ul Haque" userId="c26c4cc8-0a1c-48f0-b318-486d9f9a884d" providerId="ADAL" clId="{D24DD372-F86A-4E69-A15F-7E05D11F5B79}" dt="2024-03-31T15:44:29.807" v="395" actId="47"/>
        <pc:sldMkLst>
          <pc:docMk/>
          <pc:sldMk cId="2970992273" sldId="544"/>
        </pc:sldMkLst>
      </pc:sldChg>
      <pc:sldChg chg="del">
        <pc:chgData name="Md Akmam Ul Haque" userId="c26c4cc8-0a1c-48f0-b318-486d9f9a884d" providerId="ADAL" clId="{D24DD372-F86A-4E69-A15F-7E05D11F5B79}" dt="2024-03-31T15:43:18.369" v="272" actId="47"/>
        <pc:sldMkLst>
          <pc:docMk/>
          <pc:sldMk cId="4061942383" sldId="546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3259634387" sldId="548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2094951470" sldId="549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3190681220" sldId="550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2869976516" sldId="551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299098869" sldId="552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418279723" sldId="553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3490248365" sldId="554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2850997115" sldId="555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1459184461" sldId="556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91754085" sldId="557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652673939" sldId="558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3197049308" sldId="559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3502267569" sldId="560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2875254734" sldId="561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3914306924" sldId="563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302724616" sldId="564"/>
        </pc:sldMkLst>
      </pc:sldChg>
      <pc:sldChg chg="modSp mod">
        <pc:chgData name="Md Akmam Ul Haque" userId="c26c4cc8-0a1c-48f0-b318-486d9f9a884d" providerId="ADAL" clId="{D24DD372-F86A-4E69-A15F-7E05D11F5B79}" dt="2024-03-31T15:45:45.899" v="463" actId="20577"/>
        <pc:sldMkLst>
          <pc:docMk/>
          <pc:sldMk cId="497079189" sldId="565"/>
        </pc:sldMkLst>
        <pc:spChg chg="mod">
          <ac:chgData name="Md Akmam Ul Haque" userId="c26c4cc8-0a1c-48f0-b318-486d9f9a884d" providerId="ADAL" clId="{D24DD372-F86A-4E69-A15F-7E05D11F5B79}" dt="2024-03-31T15:45:45.899" v="463" actId="20577"/>
          <ac:spMkLst>
            <pc:docMk/>
            <pc:sldMk cId="497079189" sldId="565"/>
            <ac:spMk id="2" creationId="{33291DC9-CF81-91B2-B5CA-78DD56B31DC3}"/>
          </ac:spMkLst>
        </pc:spChg>
      </pc:sldChg>
      <pc:sldChg chg="del">
        <pc:chgData name="Md Akmam Ul Haque" userId="c26c4cc8-0a1c-48f0-b318-486d9f9a884d" providerId="ADAL" clId="{D24DD372-F86A-4E69-A15F-7E05D11F5B79}" dt="2024-03-31T15:45:33.090" v="441" actId="47"/>
        <pc:sldMkLst>
          <pc:docMk/>
          <pc:sldMk cId="3405124060" sldId="567"/>
        </pc:sldMkLst>
      </pc:sldChg>
      <pc:sldChg chg="del">
        <pc:chgData name="Md Akmam Ul Haque" userId="c26c4cc8-0a1c-48f0-b318-486d9f9a884d" providerId="ADAL" clId="{D24DD372-F86A-4E69-A15F-7E05D11F5B79}" dt="2024-03-31T15:44:51.499" v="409" actId="47"/>
        <pc:sldMkLst>
          <pc:docMk/>
          <pc:sldMk cId="4224902771" sldId="568"/>
        </pc:sldMkLst>
      </pc:sldChg>
      <pc:sldChg chg="modSp mod">
        <pc:chgData name="Md Akmam Ul Haque" userId="c26c4cc8-0a1c-48f0-b318-486d9f9a884d" providerId="ADAL" clId="{D24DD372-F86A-4E69-A15F-7E05D11F5B79}" dt="2024-03-31T15:45:00.504" v="430" actId="20577"/>
        <pc:sldMkLst>
          <pc:docMk/>
          <pc:sldMk cId="3755140888" sldId="569"/>
        </pc:sldMkLst>
        <pc:spChg chg="mod">
          <ac:chgData name="Md Akmam Ul Haque" userId="c26c4cc8-0a1c-48f0-b318-486d9f9a884d" providerId="ADAL" clId="{D24DD372-F86A-4E69-A15F-7E05D11F5B79}" dt="2024-03-31T15:45:00.504" v="430" actId="20577"/>
          <ac:spMkLst>
            <pc:docMk/>
            <pc:sldMk cId="3755140888" sldId="569"/>
            <ac:spMk id="8" creationId="{8EE2D484-3853-B53C-B068-EF4A842B9B30}"/>
          </ac:spMkLst>
        </pc:spChg>
      </pc:sldChg>
      <pc:sldChg chg="modSp mod">
        <pc:chgData name="Md Akmam Ul Haque" userId="c26c4cc8-0a1c-48f0-b318-486d9f9a884d" providerId="ADAL" clId="{D24DD372-F86A-4E69-A15F-7E05D11F5B79}" dt="2024-03-31T15:45:17.603" v="439" actId="20577"/>
        <pc:sldMkLst>
          <pc:docMk/>
          <pc:sldMk cId="4203844429" sldId="570"/>
        </pc:sldMkLst>
        <pc:spChg chg="mod">
          <ac:chgData name="Md Akmam Ul Haque" userId="c26c4cc8-0a1c-48f0-b318-486d9f9a884d" providerId="ADAL" clId="{D24DD372-F86A-4E69-A15F-7E05D11F5B79}" dt="2024-03-31T15:45:17.603" v="439" actId="20577"/>
          <ac:spMkLst>
            <pc:docMk/>
            <pc:sldMk cId="4203844429" sldId="570"/>
            <ac:spMk id="2" creationId="{B9BFF349-E5DF-E260-BC15-947B48EAA26B}"/>
          </ac:spMkLst>
        </pc:spChg>
      </pc:sldChg>
      <pc:sldChg chg="modSp mod">
        <pc:chgData name="Md Akmam Ul Haque" userId="c26c4cc8-0a1c-48f0-b318-486d9f9a884d" providerId="ADAL" clId="{D24DD372-F86A-4E69-A15F-7E05D11F5B79}" dt="2024-03-31T15:43:56.593" v="334" actId="20577"/>
        <pc:sldMkLst>
          <pc:docMk/>
          <pc:sldMk cId="1138462693" sldId="571"/>
        </pc:sldMkLst>
        <pc:spChg chg="mod">
          <ac:chgData name="Md Akmam Ul Haque" userId="c26c4cc8-0a1c-48f0-b318-486d9f9a884d" providerId="ADAL" clId="{D24DD372-F86A-4E69-A15F-7E05D11F5B79}" dt="2024-03-31T15:43:56.593" v="334" actId="20577"/>
          <ac:spMkLst>
            <pc:docMk/>
            <pc:sldMk cId="1138462693" sldId="571"/>
            <ac:spMk id="2" creationId="{E7C3A879-FECF-A932-214F-CEAD48E96BB7}"/>
          </ac:spMkLst>
        </pc:spChg>
      </pc:sldChg>
      <pc:sldChg chg="del">
        <pc:chgData name="Md Akmam Ul Haque" userId="c26c4cc8-0a1c-48f0-b318-486d9f9a884d" providerId="ADAL" clId="{D24DD372-F86A-4E69-A15F-7E05D11F5B79}" dt="2024-03-31T15:44:00.719" v="335" actId="47"/>
        <pc:sldMkLst>
          <pc:docMk/>
          <pc:sldMk cId="1342627978" sldId="572"/>
        </pc:sldMkLst>
      </pc:sldChg>
      <pc:sldChg chg="del">
        <pc:chgData name="Md Akmam Ul Haque" userId="c26c4cc8-0a1c-48f0-b318-486d9f9a884d" providerId="ADAL" clId="{D24DD372-F86A-4E69-A15F-7E05D11F5B79}" dt="2024-03-31T15:45:33.090" v="441" actId="47"/>
        <pc:sldMkLst>
          <pc:docMk/>
          <pc:sldMk cId="4185161596" sldId="573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306408585" sldId="574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3197150000" sldId="575"/>
        </pc:sldMkLst>
      </pc:sldChg>
      <pc:sldChg chg="del">
        <pc:chgData name="Md Akmam Ul Haque" userId="c26c4cc8-0a1c-48f0-b318-486d9f9a884d" providerId="ADAL" clId="{D24DD372-F86A-4E69-A15F-7E05D11F5B79}" dt="2024-03-31T15:44:29.807" v="395" actId="47"/>
        <pc:sldMkLst>
          <pc:docMk/>
          <pc:sldMk cId="3368014956" sldId="576"/>
        </pc:sldMkLst>
      </pc:sldChg>
      <pc:sldChg chg="del">
        <pc:chgData name="Md Akmam Ul Haque" userId="c26c4cc8-0a1c-48f0-b318-486d9f9a884d" providerId="ADAL" clId="{D24DD372-F86A-4E69-A15F-7E05D11F5B79}" dt="2024-03-31T15:44:29.807" v="395" actId="47"/>
        <pc:sldMkLst>
          <pc:docMk/>
          <pc:sldMk cId="3613801677" sldId="577"/>
        </pc:sldMkLst>
      </pc:sldChg>
      <pc:sldChg chg="del">
        <pc:chgData name="Md Akmam Ul Haque" userId="c26c4cc8-0a1c-48f0-b318-486d9f9a884d" providerId="ADAL" clId="{D24DD372-F86A-4E69-A15F-7E05D11F5B79}" dt="2024-03-31T15:44:49.559" v="408" actId="47"/>
        <pc:sldMkLst>
          <pc:docMk/>
          <pc:sldMk cId="4090445102" sldId="578"/>
        </pc:sldMkLst>
      </pc:sldChg>
      <pc:sldChg chg="modSp mod">
        <pc:chgData name="Md Akmam Ul Haque" userId="c26c4cc8-0a1c-48f0-b318-486d9f9a884d" providerId="ADAL" clId="{D24DD372-F86A-4E69-A15F-7E05D11F5B79}" dt="2024-03-31T15:46:14.023" v="473" actId="20577"/>
        <pc:sldMkLst>
          <pc:docMk/>
          <pc:sldMk cId="2842356369" sldId="579"/>
        </pc:sldMkLst>
        <pc:spChg chg="mod">
          <ac:chgData name="Md Akmam Ul Haque" userId="c26c4cc8-0a1c-48f0-b318-486d9f9a884d" providerId="ADAL" clId="{D24DD372-F86A-4E69-A15F-7E05D11F5B79}" dt="2024-03-31T15:46:14.023" v="473" actId="20577"/>
          <ac:spMkLst>
            <pc:docMk/>
            <pc:sldMk cId="2842356369" sldId="579"/>
            <ac:spMk id="2" creationId="{380469F3-B18B-9E64-0C1A-B33DF8EFF2E7}"/>
          </ac:spMkLst>
        </pc:spChg>
      </pc:sldChg>
      <pc:sldChg chg="modSp add mod ord">
        <pc:chgData name="Md Akmam Ul Haque" userId="c26c4cc8-0a1c-48f0-b318-486d9f9a884d" providerId="ADAL" clId="{D24DD372-F86A-4E69-A15F-7E05D11F5B79}" dt="2024-04-08T02:50:05.773" v="2371"/>
        <pc:sldMkLst>
          <pc:docMk/>
          <pc:sldMk cId="685247675" sldId="580"/>
        </pc:sldMkLst>
        <pc:spChg chg="mod">
          <ac:chgData name="Md Akmam Ul Haque" userId="c26c4cc8-0a1c-48f0-b318-486d9f9a884d" providerId="ADAL" clId="{D24DD372-F86A-4E69-A15F-7E05D11F5B79}" dt="2024-04-05T18:48:20.485" v="491" actId="20577"/>
          <ac:spMkLst>
            <pc:docMk/>
            <pc:sldMk cId="685247675" sldId="580"/>
            <ac:spMk id="2" creationId="{380469F3-B18B-9E64-0C1A-B33DF8EFF2E7}"/>
          </ac:spMkLst>
        </pc:spChg>
      </pc:sldChg>
      <pc:sldChg chg="del">
        <pc:chgData name="Md Akmam Ul Haque" userId="c26c4cc8-0a1c-48f0-b318-486d9f9a884d" providerId="ADAL" clId="{D24DD372-F86A-4E69-A15F-7E05D11F5B79}" dt="2024-03-31T15:45:08.463" v="431" actId="47"/>
        <pc:sldMkLst>
          <pc:docMk/>
          <pc:sldMk cId="705175755" sldId="580"/>
        </pc:sldMkLst>
      </pc:sldChg>
      <pc:sldChg chg="del">
        <pc:chgData name="Md Akmam Ul Haque" userId="c26c4cc8-0a1c-48f0-b318-486d9f9a884d" providerId="ADAL" clId="{D24DD372-F86A-4E69-A15F-7E05D11F5B79}" dt="2024-03-31T15:42:37.221" v="252" actId="47"/>
        <pc:sldMkLst>
          <pc:docMk/>
          <pc:sldMk cId="1839888923" sldId="581"/>
        </pc:sldMkLst>
      </pc:sldChg>
      <pc:sldChg chg="modSp add mod">
        <pc:chgData name="Md Akmam Ul Haque" userId="c26c4cc8-0a1c-48f0-b318-486d9f9a884d" providerId="ADAL" clId="{D24DD372-F86A-4E69-A15F-7E05D11F5B79}" dt="2024-04-05T18:48:44.296" v="534" actId="1076"/>
        <pc:sldMkLst>
          <pc:docMk/>
          <pc:sldMk cId="2873404232" sldId="581"/>
        </pc:sldMkLst>
        <pc:spChg chg="mod">
          <ac:chgData name="Md Akmam Ul Haque" userId="c26c4cc8-0a1c-48f0-b318-486d9f9a884d" providerId="ADAL" clId="{D24DD372-F86A-4E69-A15F-7E05D11F5B79}" dt="2024-04-05T18:48:44.296" v="534" actId="1076"/>
          <ac:spMkLst>
            <pc:docMk/>
            <pc:sldMk cId="2873404232" sldId="581"/>
            <ac:spMk id="2" creationId="{380469F3-B18B-9E64-0C1A-B33DF8EFF2E7}"/>
          </ac:spMkLst>
        </pc:spChg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1458885509" sldId="582"/>
        </pc:sldMkLst>
      </pc:sldChg>
      <pc:sldChg chg="addSp delSp modSp add mod">
        <pc:chgData name="Md Akmam Ul Haque" userId="c26c4cc8-0a1c-48f0-b318-486d9f9a884d" providerId="ADAL" clId="{D24DD372-F86A-4E69-A15F-7E05D11F5B79}" dt="2024-04-08T02:51:43.998" v="2379" actId="113"/>
        <pc:sldMkLst>
          <pc:docMk/>
          <pc:sldMk cId="2989951399" sldId="582"/>
        </pc:sldMkLst>
        <pc:spChg chg="mod">
          <ac:chgData name="Md Akmam Ul Haque" userId="c26c4cc8-0a1c-48f0-b318-486d9f9a884d" providerId="ADAL" clId="{D24DD372-F86A-4E69-A15F-7E05D11F5B79}" dt="2024-04-05T18:54:39.268" v="591" actId="20577"/>
          <ac:spMkLst>
            <pc:docMk/>
            <pc:sldMk cId="2989951399" sldId="582"/>
            <ac:spMk id="2" creationId="{797632F9-3B67-584D-90D7-8306F650917C}"/>
          </ac:spMkLst>
        </pc:spChg>
        <pc:spChg chg="add mod">
          <ac:chgData name="Md Akmam Ul Haque" userId="c26c4cc8-0a1c-48f0-b318-486d9f9a884d" providerId="ADAL" clId="{D24DD372-F86A-4E69-A15F-7E05D11F5B79}" dt="2024-04-08T02:51:43.998" v="2379" actId="113"/>
          <ac:spMkLst>
            <pc:docMk/>
            <pc:sldMk cId="2989951399" sldId="582"/>
            <ac:spMk id="8" creationId="{9204C3BF-4964-DD5A-6D16-F8B422FD3900}"/>
          </ac:spMkLst>
        </pc:spChg>
        <pc:graphicFrameChg chg="add mod">
          <ac:chgData name="Md Akmam Ul Haque" userId="c26c4cc8-0a1c-48f0-b318-486d9f9a884d" providerId="ADAL" clId="{D24DD372-F86A-4E69-A15F-7E05D11F5B79}" dt="2024-04-08T02:43:29.315" v="2252"/>
          <ac:graphicFrameMkLst>
            <pc:docMk/>
            <pc:sldMk cId="2989951399" sldId="582"/>
            <ac:graphicFrameMk id="7" creationId="{1448ED82-09D5-18BD-9C30-1CAAC20BB08C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2:43:29.315" v="2252"/>
          <ac:graphicFrameMkLst>
            <pc:docMk/>
            <pc:sldMk cId="2989951399" sldId="582"/>
            <ac:graphicFrameMk id="9" creationId="{3A81CB2D-DC68-20AD-2102-2F320AE0CC2C}"/>
          </ac:graphicFrameMkLst>
        </pc:graphicFrameChg>
        <pc:picChg chg="add del mod">
          <ac:chgData name="Md Akmam Ul Haque" userId="c26c4cc8-0a1c-48f0-b318-486d9f9a884d" providerId="ADAL" clId="{D24DD372-F86A-4E69-A15F-7E05D11F5B79}" dt="2024-04-08T02:43:11.186" v="2248" actId="478"/>
          <ac:picMkLst>
            <pc:docMk/>
            <pc:sldMk cId="2989951399" sldId="582"/>
            <ac:picMk id="3" creationId="{4C206D93-77BC-1521-A28B-EBBE1DC09E4F}"/>
          </ac:picMkLst>
        </pc:picChg>
        <pc:picChg chg="add del mod">
          <ac:chgData name="Md Akmam Ul Haque" userId="c26c4cc8-0a1c-48f0-b318-486d9f9a884d" providerId="ADAL" clId="{D24DD372-F86A-4E69-A15F-7E05D11F5B79}" dt="2024-04-08T02:43:11.816" v="2249" actId="478"/>
          <ac:picMkLst>
            <pc:docMk/>
            <pc:sldMk cId="2989951399" sldId="582"/>
            <ac:picMk id="4" creationId="{ABCA7034-76E7-6FF4-ACDF-EF56EA3FAD96}"/>
          </ac:picMkLst>
        </pc:picChg>
        <pc:picChg chg="add del mod">
          <ac:chgData name="Md Akmam Ul Haque" userId="c26c4cc8-0a1c-48f0-b318-486d9f9a884d" providerId="ADAL" clId="{D24DD372-F86A-4E69-A15F-7E05D11F5B79}" dt="2024-04-08T02:43:12.537" v="2250" actId="478"/>
          <ac:picMkLst>
            <pc:docMk/>
            <pc:sldMk cId="2989951399" sldId="582"/>
            <ac:picMk id="5" creationId="{FB378937-04BF-2AE3-6661-B1ED62408E11}"/>
          </ac:picMkLst>
        </pc:picChg>
        <pc:picChg chg="add del mod">
          <ac:chgData name="Md Akmam Ul Haque" userId="c26c4cc8-0a1c-48f0-b318-486d9f9a884d" providerId="ADAL" clId="{D24DD372-F86A-4E69-A15F-7E05D11F5B79}" dt="2024-04-08T02:43:13.064" v="2251" actId="478"/>
          <ac:picMkLst>
            <pc:docMk/>
            <pc:sldMk cId="2989951399" sldId="582"/>
            <ac:picMk id="6" creationId="{5936A93F-0B34-7587-0377-0D950D4A8C01}"/>
          </ac:picMkLst>
        </pc:picChg>
      </pc:sldChg>
      <pc:sldChg chg="del">
        <pc:chgData name="Md Akmam Ul Haque" userId="c26c4cc8-0a1c-48f0-b318-486d9f9a884d" providerId="ADAL" clId="{D24DD372-F86A-4E69-A15F-7E05D11F5B79}" dt="2024-03-31T15:43:14.616" v="271" actId="47"/>
        <pc:sldMkLst>
          <pc:docMk/>
          <pc:sldMk cId="2570504641" sldId="584"/>
        </pc:sldMkLst>
      </pc:sldChg>
      <pc:sldChg chg="del">
        <pc:chgData name="Md Akmam Ul Haque" userId="c26c4cc8-0a1c-48f0-b318-486d9f9a884d" providerId="ADAL" clId="{D24DD372-F86A-4E69-A15F-7E05D11F5B79}" dt="2024-03-31T15:43:28.730" v="292" actId="47"/>
        <pc:sldMkLst>
          <pc:docMk/>
          <pc:sldMk cId="4206595765" sldId="585"/>
        </pc:sldMkLst>
      </pc:sldChg>
      <pc:sldChg chg="del">
        <pc:chgData name="Md Akmam Ul Haque" userId="c26c4cc8-0a1c-48f0-b318-486d9f9a884d" providerId="ADAL" clId="{D24DD372-F86A-4E69-A15F-7E05D11F5B79}" dt="2024-03-31T15:45:28.128" v="440" actId="47"/>
        <pc:sldMkLst>
          <pc:docMk/>
          <pc:sldMk cId="2001757935" sldId="586"/>
        </pc:sldMkLst>
      </pc:sldChg>
      <pc:sldChg chg="modSp mod">
        <pc:chgData name="Md Akmam Ul Haque" userId="c26c4cc8-0a1c-48f0-b318-486d9f9a884d" providerId="ADAL" clId="{D24DD372-F86A-4E69-A15F-7E05D11F5B79}" dt="2024-04-08T01:06:42.104" v="1471" actId="1076"/>
        <pc:sldMkLst>
          <pc:docMk/>
          <pc:sldMk cId="1712432873" sldId="592"/>
        </pc:sldMkLst>
        <pc:graphicFrameChg chg="mod">
          <ac:chgData name="Md Akmam Ul Haque" userId="c26c4cc8-0a1c-48f0-b318-486d9f9a884d" providerId="ADAL" clId="{D24DD372-F86A-4E69-A15F-7E05D11F5B79}" dt="2024-04-08T01:06:42.104" v="1471" actId="1076"/>
          <ac:graphicFrameMkLst>
            <pc:docMk/>
            <pc:sldMk cId="1712432873" sldId="592"/>
            <ac:graphicFrameMk id="6" creationId="{640A69A8-0CEA-61B3-6860-A9395581F2AE}"/>
          </ac:graphicFrameMkLst>
        </pc:graphicFrameChg>
      </pc:sldChg>
      <pc:sldChg chg="modSp add mod">
        <pc:chgData name="Md Akmam Ul Haque" userId="c26c4cc8-0a1c-48f0-b318-486d9f9a884d" providerId="ADAL" clId="{D24DD372-F86A-4E69-A15F-7E05D11F5B79}" dt="2024-04-08T04:24:34.773" v="4657" actId="20577"/>
        <pc:sldMkLst>
          <pc:docMk/>
          <pc:sldMk cId="2771784537" sldId="602"/>
        </pc:sldMkLst>
        <pc:spChg chg="mod">
          <ac:chgData name="Md Akmam Ul Haque" userId="c26c4cc8-0a1c-48f0-b318-486d9f9a884d" providerId="ADAL" clId="{D24DD372-F86A-4E69-A15F-7E05D11F5B79}" dt="2024-04-07T23:03:17.488" v="659" actId="20577"/>
          <ac:spMkLst>
            <pc:docMk/>
            <pc:sldMk cId="2771784537" sldId="602"/>
            <ac:spMk id="2" creationId="{380469F3-B18B-9E64-0C1A-B33DF8EFF2E7}"/>
          </ac:spMkLst>
        </pc:spChg>
        <pc:spChg chg="mod">
          <ac:chgData name="Md Akmam Ul Haque" userId="c26c4cc8-0a1c-48f0-b318-486d9f9a884d" providerId="ADAL" clId="{D24DD372-F86A-4E69-A15F-7E05D11F5B79}" dt="2024-04-08T04:24:34.773" v="4657" actId="20577"/>
          <ac:spMkLst>
            <pc:docMk/>
            <pc:sldMk cId="2771784537" sldId="602"/>
            <ac:spMk id="6" creationId="{58D85135-97F8-7B74-4A75-33EA6BEAC6DF}"/>
          </ac:spMkLst>
        </pc:spChg>
      </pc:sldChg>
      <pc:sldChg chg="addSp delSp modSp add mod modClrScheme chgLayout">
        <pc:chgData name="Md Akmam Ul Haque" userId="c26c4cc8-0a1c-48f0-b318-486d9f9a884d" providerId="ADAL" clId="{D24DD372-F86A-4E69-A15F-7E05D11F5B79}" dt="2024-04-08T00:54:37.685" v="1441" actId="14100"/>
        <pc:sldMkLst>
          <pc:docMk/>
          <pc:sldMk cId="1555290985" sldId="603"/>
        </pc:sldMkLst>
        <pc:spChg chg="mod">
          <ac:chgData name="Md Akmam Ul Haque" userId="c26c4cc8-0a1c-48f0-b318-486d9f9a884d" providerId="ADAL" clId="{D24DD372-F86A-4E69-A15F-7E05D11F5B79}" dt="2024-04-08T00:33:52.740" v="1357" actId="26606"/>
          <ac:spMkLst>
            <pc:docMk/>
            <pc:sldMk cId="1555290985" sldId="603"/>
            <ac:spMk id="2" creationId="{797632F9-3B67-584D-90D7-8306F650917C}"/>
          </ac:spMkLst>
        </pc:spChg>
        <pc:spChg chg="add mod">
          <ac:chgData name="Md Akmam Ul Haque" userId="c26c4cc8-0a1c-48f0-b318-486d9f9a884d" providerId="ADAL" clId="{D24DD372-F86A-4E69-A15F-7E05D11F5B79}" dt="2024-04-08T00:54:37.685" v="1441" actId="14100"/>
          <ac:spMkLst>
            <pc:docMk/>
            <pc:sldMk cId="1555290985" sldId="603"/>
            <ac:spMk id="6" creationId="{B3766A62-9F3A-9FE1-5B0B-08594DD0B04E}"/>
          </ac:spMkLst>
        </pc:spChg>
        <pc:graphicFrameChg chg="add mod">
          <ac:chgData name="Md Akmam Ul Haque" userId="c26c4cc8-0a1c-48f0-b318-486d9f9a884d" providerId="ADAL" clId="{D24DD372-F86A-4E69-A15F-7E05D11F5B79}" dt="2024-04-08T00:33:42.425" v="1355"/>
          <ac:graphicFrameMkLst>
            <pc:docMk/>
            <pc:sldMk cId="1555290985" sldId="603"/>
            <ac:graphicFrameMk id="3" creationId="{A6F7D063-5557-D634-2A43-5EF386BCE59F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0:53:47.735" v="1429"/>
          <ac:graphicFrameMkLst>
            <pc:docMk/>
            <pc:sldMk cId="1555290985" sldId="603"/>
            <ac:graphicFrameMk id="4" creationId="{1741B77B-E316-85DF-268F-5A058662861A}"/>
          </ac:graphicFrameMkLst>
        </pc:graphicFrameChg>
        <pc:graphicFrameChg chg="add del">
          <ac:chgData name="Md Akmam Ul Haque" userId="c26c4cc8-0a1c-48f0-b318-486d9f9a884d" providerId="ADAL" clId="{D24DD372-F86A-4E69-A15F-7E05D11F5B79}" dt="2024-04-08T00:33:52.740" v="1357" actId="26606"/>
          <ac:graphicFrameMkLst>
            <pc:docMk/>
            <pc:sldMk cId="1555290985" sldId="603"/>
            <ac:graphicFrameMk id="5" creationId="{A6F7D063-5557-D634-2A43-5EF386BCE59F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0:54:32.971" v="1440" actId="14100"/>
          <ac:graphicFrameMkLst>
            <pc:docMk/>
            <pc:sldMk cId="1555290985" sldId="603"/>
            <ac:graphicFrameMk id="7" creationId="{75D9C5B4-D0A3-11AD-4902-19C4C2BB4B24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0:54:28.571" v="1439" actId="14100"/>
          <ac:graphicFrameMkLst>
            <pc:docMk/>
            <pc:sldMk cId="1555290985" sldId="603"/>
            <ac:graphicFrameMk id="8" creationId="{D2F25005-0FCC-70E0-D192-B7D86BC1039C}"/>
          </ac:graphicFrameMkLst>
        </pc:graphicFrameChg>
      </pc:sldChg>
      <pc:sldChg chg="modSp add del mod replId">
        <pc:chgData name="Md Akmam Ul Haque" userId="c26c4cc8-0a1c-48f0-b318-486d9f9a884d" providerId="ADAL" clId="{D24DD372-F86A-4E69-A15F-7E05D11F5B79}" dt="2024-04-08T00:33:12.338" v="1353" actId="2696"/>
        <pc:sldMkLst>
          <pc:docMk/>
          <pc:sldMk cId="2061616973" sldId="603"/>
        </pc:sldMkLst>
        <pc:spChg chg="mod">
          <ac:chgData name="Md Akmam Ul Haque" userId="c26c4cc8-0a1c-48f0-b318-486d9f9a884d" providerId="ADAL" clId="{D24DD372-F86A-4E69-A15F-7E05D11F5B79}" dt="2024-04-07T23:03:28.534" v="678" actId="20577"/>
          <ac:spMkLst>
            <pc:docMk/>
            <pc:sldMk cId="2061616973" sldId="603"/>
            <ac:spMk id="2" creationId="{797632F9-3B67-584D-90D7-8306F650917C}"/>
          </ac:spMkLst>
        </pc:spChg>
      </pc:sldChg>
      <pc:sldChg chg="modSp add del mod">
        <pc:chgData name="Md Akmam Ul Haque" userId="c26c4cc8-0a1c-48f0-b318-486d9f9a884d" providerId="ADAL" clId="{D24DD372-F86A-4E69-A15F-7E05D11F5B79}" dt="2024-04-08T00:33:12.338" v="1353" actId="2696"/>
        <pc:sldMkLst>
          <pc:docMk/>
          <pc:sldMk cId="2343000218" sldId="604"/>
        </pc:sldMkLst>
        <pc:spChg chg="mod">
          <ac:chgData name="Md Akmam Ul Haque" userId="c26c4cc8-0a1c-48f0-b318-486d9f9a884d" providerId="ADAL" clId="{D24DD372-F86A-4E69-A15F-7E05D11F5B79}" dt="2024-04-07T23:03:54.751" v="744" actId="20577"/>
          <ac:spMkLst>
            <pc:docMk/>
            <pc:sldMk cId="2343000218" sldId="604"/>
            <ac:spMk id="2" creationId="{380469F3-B18B-9E64-0C1A-B33DF8EFF2E7}"/>
          </ac:spMkLst>
        </pc:spChg>
      </pc:sldChg>
      <pc:sldChg chg="add">
        <pc:chgData name="Md Akmam Ul Haque" userId="c26c4cc8-0a1c-48f0-b318-486d9f9a884d" providerId="ADAL" clId="{D24DD372-F86A-4E69-A15F-7E05D11F5B79}" dt="2024-04-08T00:33:16.160" v="1354"/>
        <pc:sldMkLst>
          <pc:docMk/>
          <pc:sldMk cId="4032522651" sldId="604"/>
        </pc:sldMkLst>
      </pc:sldChg>
      <pc:sldChg chg="addSp delSp modSp add mod">
        <pc:chgData name="Md Akmam Ul Haque" userId="c26c4cc8-0a1c-48f0-b318-486d9f9a884d" providerId="ADAL" clId="{D24DD372-F86A-4E69-A15F-7E05D11F5B79}" dt="2024-04-08T03:03:38.780" v="2665" actId="20577"/>
        <pc:sldMkLst>
          <pc:docMk/>
          <pc:sldMk cId="2054625458" sldId="605"/>
        </pc:sldMkLst>
        <pc:spChg chg="mod">
          <ac:chgData name="Md Akmam Ul Haque" userId="c26c4cc8-0a1c-48f0-b318-486d9f9a884d" providerId="ADAL" clId="{D24DD372-F86A-4E69-A15F-7E05D11F5B79}" dt="2024-04-08T01:16:52.473" v="1534" actId="1076"/>
          <ac:spMkLst>
            <pc:docMk/>
            <pc:sldMk cId="2054625458" sldId="605"/>
            <ac:spMk id="2" creationId="{797632F9-3B67-584D-90D7-8306F650917C}"/>
          </ac:spMkLst>
        </pc:spChg>
        <pc:spChg chg="add del mod">
          <ac:chgData name="Md Akmam Ul Haque" userId="c26c4cc8-0a1c-48f0-b318-486d9f9a884d" providerId="ADAL" clId="{D24DD372-F86A-4E69-A15F-7E05D11F5B79}" dt="2024-04-08T01:22:36.058" v="1566" actId="22"/>
          <ac:spMkLst>
            <pc:docMk/>
            <pc:sldMk cId="2054625458" sldId="605"/>
            <ac:spMk id="10" creationId="{9CB993A2-ADC4-7970-1911-924B00917744}"/>
          </ac:spMkLst>
        </pc:spChg>
        <pc:spChg chg="add mod">
          <ac:chgData name="Md Akmam Ul Haque" userId="c26c4cc8-0a1c-48f0-b318-486d9f9a884d" providerId="ADAL" clId="{D24DD372-F86A-4E69-A15F-7E05D11F5B79}" dt="2024-04-08T03:03:38.780" v="2665" actId="20577"/>
          <ac:spMkLst>
            <pc:docMk/>
            <pc:sldMk cId="2054625458" sldId="605"/>
            <ac:spMk id="12" creationId="{38951BE0-CE72-C712-89DE-532DAB3E740B}"/>
          </ac:spMkLst>
        </pc:spChg>
        <pc:graphicFrameChg chg="add del mod">
          <ac:chgData name="Md Akmam Ul Haque" userId="c26c4cc8-0a1c-48f0-b318-486d9f9a884d" providerId="ADAL" clId="{D24DD372-F86A-4E69-A15F-7E05D11F5B79}" dt="2024-04-08T00:58:00.820" v="1448" actId="478"/>
          <ac:graphicFrameMkLst>
            <pc:docMk/>
            <pc:sldMk cId="2054625458" sldId="605"/>
            <ac:graphicFrameMk id="3" creationId="{1C9DF545-B4AF-47B6-B1C6-36CFC173BE29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1:08:08.639" v="1478" actId="478"/>
          <ac:graphicFrameMkLst>
            <pc:docMk/>
            <pc:sldMk cId="2054625458" sldId="605"/>
            <ac:graphicFrameMk id="4" creationId="{1C9DF545-B4AF-47B6-B1C6-36CFC173BE29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1:14:17.131" v="1506" actId="478"/>
          <ac:graphicFrameMkLst>
            <pc:docMk/>
            <pc:sldMk cId="2054625458" sldId="605"/>
            <ac:graphicFrameMk id="5" creationId="{1C9DF545-B4AF-47B6-B1C6-36CFC173BE29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1:14:17.131" v="1506" actId="478"/>
          <ac:graphicFrameMkLst>
            <pc:docMk/>
            <pc:sldMk cId="2054625458" sldId="605"/>
            <ac:graphicFrameMk id="6" creationId="{34DD1FB4-BD58-442A-A942-C6DDDA66C7EA}"/>
          </ac:graphicFrameMkLst>
        </pc:graphicFrameChg>
        <pc:graphicFrameChg chg="add del mod">
          <ac:chgData name="Md Akmam Ul Haque" userId="c26c4cc8-0a1c-48f0-b318-486d9f9a884d" providerId="ADAL" clId="{D24DD372-F86A-4E69-A15F-7E05D11F5B79}" dt="2024-04-08T02:34:24.561" v="2226" actId="478"/>
          <ac:graphicFrameMkLst>
            <pc:docMk/>
            <pc:sldMk cId="2054625458" sldId="605"/>
            <ac:graphicFrameMk id="7" creationId="{79471C5F-B635-42A3-917D-3D30217DFF7E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3:02:51.268" v="2599" actId="1035"/>
          <ac:graphicFrameMkLst>
            <pc:docMk/>
            <pc:sldMk cId="2054625458" sldId="605"/>
            <ac:graphicFrameMk id="8" creationId="{E0AB6307-BD7E-4750-93A7-CD6B7F1A5622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3:02:51.268" v="2599" actId="1035"/>
          <ac:graphicFrameMkLst>
            <pc:docMk/>
            <pc:sldMk cId="2054625458" sldId="605"/>
            <ac:graphicFrameMk id="13" creationId="{D8B575D3-9ED9-8521-A1F0-2A281A49BEB0}"/>
          </ac:graphicFrameMkLst>
        </pc:graphicFrameChg>
      </pc:sldChg>
      <pc:sldChg chg="modSp add del mod replId">
        <pc:chgData name="Md Akmam Ul Haque" userId="c26c4cc8-0a1c-48f0-b318-486d9f9a884d" providerId="ADAL" clId="{D24DD372-F86A-4E69-A15F-7E05D11F5B79}" dt="2024-04-08T00:33:12.338" v="1353" actId="2696"/>
        <pc:sldMkLst>
          <pc:docMk/>
          <pc:sldMk cId="2299138063" sldId="605"/>
        </pc:sldMkLst>
        <pc:spChg chg="mod">
          <ac:chgData name="Md Akmam Ul Haque" userId="c26c4cc8-0a1c-48f0-b318-486d9f9a884d" providerId="ADAL" clId="{D24DD372-F86A-4E69-A15F-7E05D11F5B79}" dt="2024-04-07T23:04:09.119" v="773" actId="20577"/>
          <ac:spMkLst>
            <pc:docMk/>
            <pc:sldMk cId="2299138063" sldId="605"/>
            <ac:spMk id="2" creationId="{797632F9-3B67-584D-90D7-8306F650917C}"/>
          </ac:spMkLst>
        </pc:spChg>
      </pc:sldChg>
      <pc:sldChg chg="addSp delSp modSp add mod ord">
        <pc:chgData name="Md Akmam Ul Haque" userId="c26c4cc8-0a1c-48f0-b318-486d9f9a884d" providerId="ADAL" clId="{D24DD372-F86A-4E69-A15F-7E05D11F5B79}" dt="2024-04-08T04:18:09.682" v="4467" actId="1076"/>
        <pc:sldMkLst>
          <pc:docMk/>
          <pc:sldMk cId="1693619227" sldId="606"/>
        </pc:sldMkLst>
        <pc:picChg chg="del">
          <ac:chgData name="Md Akmam Ul Haque" userId="c26c4cc8-0a1c-48f0-b318-486d9f9a884d" providerId="ADAL" clId="{D24DD372-F86A-4E69-A15F-7E05D11F5B79}" dt="2024-04-07T23:05:50.086" v="787" actId="478"/>
          <ac:picMkLst>
            <pc:docMk/>
            <pc:sldMk cId="1693619227" sldId="606"/>
            <ac:picMk id="3" creationId="{4C206D93-77BC-1521-A28B-EBBE1DC09E4F}"/>
          </ac:picMkLst>
        </pc:picChg>
        <pc:picChg chg="add del mod">
          <ac:chgData name="Md Akmam Ul Haque" userId="c26c4cc8-0a1c-48f0-b318-486d9f9a884d" providerId="ADAL" clId="{D24DD372-F86A-4E69-A15F-7E05D11F5B79}" dt="2024-04-07T23:09:55.672" v="833" actId="21"/>
          <ac:picMkLst>
            <pc:docMk/>
            <pc:sldMk cId="1693619227" sldId="606"/>
            <ac:picMk id="4" creationId="{ABCA7034-76E7-6FF4-ACDF-EF56EA3FAD96}"/>
          </ac:picMkLst>
        </pc:picChg>
        <pc:picChg chg="mod">
          <ac:chgData name="Md Akmam Ul Haque" userId="c26c4cc8-0a1c-48f0-b318-486d9f9a884d" providerId="ADAL" clId="{D24DD372-F86A-4E69-A15F-7E05D11F5B79}" dt="2024-04-08T04:18:09.682" v="4467" actId="1076"/>
          <ac:picMkLst>
            <pc:docMk/>
            <pc:sldMk cId="1693619227" sldId="606"/>
            <ac:picMk id="34" creationId="{117EC169-288C-02E3-27EB-0471913DF00C}"/>
          </ac:picMkLst>
        </pc:picChg>
      </pc:sldChg>
      <pc:sldChg chg="addSp delSp modSp add mod">
        <pc:chgData name="Md Akmam Ul Haque" userId="c26c4cc8-0a1c-48f0-b318-486d9f9a884d" providerId="ADAL" clId="{D24DD372-F86A-4E69-A15F-7E05D11F5B79}" dt="2024-04-08T01:03:47.245" v="1455" actId="14100"/>
        <pc:sldMkLst>
          <pc:docMk/>
          <pc:sldMk cId="4144784964" sldId="607"/>
        </pc:sldMkLst>
        <pc:picChg chg="mod">
          <ac:chgData name="Md Akmam Ul Haque" userId="c26c4cc8-0a1c-48f0-b318-486d9f9a884d" providerId="ADAL" clId="{D24DD372-F86A-4E69-A15F-7E05D11F5B79}" dt="2024-04-08T01:03:47.245" v="1455" actId="14100"/>
          <ac:picMkLst>
            <pc:docMk/>
            <pc:sldMk cId="4144784964" sldId="607"/>
            <ac:picMk id="3" creationId="{C9B5AF01-21C7-EA16-75AC-5D9A5A6A7DAC}"/>
          </ac:picMkLst>
        </pc:picChg>
        <pc:picChg chg="add del mod">
          <ac:chgData name="Md Akmam Ul Haque" userId="c26c4cc8-0a1c-48f0-b318-486d9f9a884d" providerId="ADAL" clId="{D24DD372-F86A-4E69-A15F-7E05D11F5B79}" dt="2024-04-07T23:12:11.083" v="839" actId="21"/>
          <ac:picMkLst>
            <pc:docMk/>
            <pc:sldMk cId="4144784964" sldId="607"/>
            <ac:picMk id="3" creationId="{FB378937-04BF-2AE3-6661-B1ED62408E11}"/>
          </ac:picMkLst>
        </pc:picChg>
        <pc:picChg chg="del">
          <ac:chgData name="Md Akmam Ul Haque" userId="c26c4cc8-0a1c-48f0-b318-486d9f9a884d" providerId="ADAL" clId="{D24DD372-F86A-4E69-A15F-7E05D11F5B79}" dt="2024-04-07T23:07:13.019" v="805" actId="478"/>
          <ac:picMkLst>
            <pc:docMk/>
            <pc:sldMk cId="4144784964" sldId="607"/>
            <ac:picMk id="4" creationId="{ABCA7034-76E7-6FF4-ACDF-EF56EA3FAD96}"/>
          </ac:picMkLst>
        </pc:picChg>
      </pc:sldChg>
      <pc:sldChg chg="addSp delSp modSp add mod">
        <pc:chgData name="Md Akmam Ul Haque" userId="c26c4cc8-0a1c-48f0-b318-486d9f9a884d" providerId="ADAL" clId="{D24DD372-F86A-4E69-A15F-7E05D11F5B79}" dt="2024-04-07T23:12:30.255" v="845" actId="21"/>
        <pc:sldMkLst>
          <pc:docMk/>
          <pc:sldMk cId="1557200828" sldId="608"/>
        </pc:sldMkLst>
        <pc:picChg chg="del">
          <ac:chgData name="Md Akmam Ul Haque" userId="c26c4cc8-0a1c-48f0-b318-486d9f9a884d" providerId="ADAL" clId="{D24DD372-F86A-4E69-A15F-7E05D11F5B79}" dt="2024-04-07T23:08:20.209" v="819" actId="478"/>
          <ac:picMkLst>
            <pc:docMk/>
            <pc:sldMk cId="1557200828" sldId="608"/>
            <ac:picMk id="3" creationId="{FB378937-04BF-2AE3-6661-B1ED62408E11}"/>
          </ac:picMkLst>
        </pc:picChg>
        <pc:picChg chg="add del mod">
          <ac:chgData name="Md Akmam Ul Haque" userId="c26c4cc8-0a1c-48f0-b318-486d9f9a884d" providerId="ADAL" clId="{D24DD372-F86A-4E69-A15F-7E05D11F5B79}" dt="2024-04-07T23:12:30.255" v="845" actId="21"/>
          <ac:picMkLst>
            <pc:docMk/>
            <pc:sldMk cId="1557200828" sldId="608"/>
            <ac:picMk id="4" creationId="{5936A93F-0B34-7587-0377-0D950D4A8C01}"/>
          </ac:picMkLst>
        </pc:picChg>
      </pc:sldChg>
      <pc:sldChg chg="addSp modSp add ord">
        <pc:chgData name="Md Akmam Ul Haque" userId="c26c4cc8-0a1c-48f0-b318-486d9f9a884d" providerId="ADAL" clId="{D24DD372-F86A-4E69-A15F-7E05D11F5B79}" dt="2024-04-08T00:28:24.153" v="1332"/>
        <pc:sldMkLst>
          <pc:docMk/>
          <pc:sldMk cId="2544812128" sldId="609"/>
        </pc:sldMkLst>
        <pc:picChg chg="add mod">
          <ac:chgData name="Md Akmam Ul Haque" userId="c26c4cc8-0a1c-48f0-b318-486d9f9a884d" providerId="ADAL" clId="{D24DD372-F86A-4E69-A15F-7E05D11F5B79}" dt="2024-04-07T23:23:08.898" v="873" actId="14100"/>
          <ac:picMkLst>
            <pc:docMk/>
            <pc:sldMk cId="2544812128" sldId="609"/>
            <ac:picMk id="1026" creationId="{8B127D3C-B0D8-0243-3C52-E650711FEB29}"/>
          </ac:picMkLst>
        </pc:picChg>
      </pc:sldChg>
      <pc:sldChg chg="add">
        <pc:chgData name="Md Akmam Ul Haque" userId="c26c4cc8-0a1c-48f0-b318-486d9f9a884d" providerId="ADAL" clId="{D24DD372-F86A-4E69-A15F-7E05D11F5B79}" dt="2024-04-08T00:33:16.160" v="1354"/>
        <pc:sldMkLst>
          <pc:docMk/>
          <pc:sldMk cId="2538592677" sldId="610"/>
        </pc:sldMkLst>
      </pc:sldChg>
      <pc:sldChg chg="modSp del mod">
        <pc:chgData name="Md Akmam Ul Haque" userId="c26c4cc8-0a1c-48f0-b318-486d9f9a884d" providerId="ADAL" clId="{D24DD372-F86A-4E69-A15F-7E05D11F5B79}" dt="2024-04-08T00:33:12.338" v="1353" actId="2696"/>
        <pc:sldMkLst>
          <pc:docMk/>
          <pc:sldMk cId="2662931878" sldId="610"/>
        </pc:sldMkLst>
        <pc:spChg chg="mod">
          <ac:chgData name="Md Akmam Ul Haque" userId="c26c4cc8-0a1c-48f0-b318-486d9f9a884d" providerId="ADAL" clId="{D24DD372-F86A-4E69-A15F-7E05D11F5B79}" dt="2024-04-08T00:33:03.068" v="1352" actId="20577"/>
          <ac:spMkLst>
            <pc:docMk/>
            <pc:sldMk cId="2662931878" sldId="610"/>
            <ac:spMk id="2" creationId="{380469F3-B18B-9E64-0C1A-B33DF8EFF2E7}"/>
          </ac:spMkLst>
        </pc:spChg>
      </pc:sldChg>
      <pc:sldChg chg="addSp delSp modSp add del mod">
        <pc:chgData name="Md Akmam Ul Haque" userId="c26c4cc8-0a1c-48f0-b318-486d9f9a884d" providerId="ADAL" clId="{D24DD372-F86A-4E69-A15F-7E05D11F5B79}" dt="2024-04-08T00:30:29.867" v="1333" actId="47"/>
        <pc:sldMkLst>
          <pc:docMk/>
          <pc:sldMk cId="3877914604" sldId="612"/>
        </pc:sldMkLst>
        <pc:spChg chg="add del mod">
          <ac:chgData name="Md Akmam Ul Haque" userId="c26c4cc8-0a1c-48f0-b318-486d9f9a884d" providerId="ADAL" clId="{D24DD372-F86A-4E69-A15F-7E05D11F5B79}" dt="2024-04-08T00:26:05.452" v="1293" actId="21"/>
          <ac:spMkLst>
            <pc:docMk/>
            <pc:sldMk cId="3877914604" sldId="612"/>
            <ac:spMk id="3" creationId="{5FC676E0-38D3-82BF-0DDB-90D61E10090F}"/>
          </ac:spMkLst>
        </pc:spChg>
        <pc:spChg chg="del">
          <ac:chgData name="Md Akmam Ul Haque" userId="c26c4cc8-0a1c-48f0-b318-486d9f9a884d" providerId="ADAL" clId="{D24DD372-F86A-4E69-A15F-7E05D11F5B79}" dt="2024-04-08T00:18:25.573" v="973" actId="478"/>
          <ac:spMkLst>
            <pc:docMk/>
            <pc:sldMk cId="3877914604" sldId="612"/>
            <ac:spMk id="4" creationId="{305F4680-3C7E-5AC9-7B57-010BCD400750}"/>
          </ac:spMkLst>
        </pc:spChg>
        <pc:spChg chg="del">
          <ac:chgData name="Md Akmam Ul Haque" userId="c26c4cc8-0a1c-48f0-b318-486d9f9a884d" providerId="ADAL" clId="{D24DD372-F86A-4E69-A15F-7E05D11F5B79}" dt="2024-04-08T00:18:25.573" v="973" actId="478"/>
          <ac:spMkLst>
            <pc:docMk/>
            <pc:sldMk cId="3877914604" sldId="612"/>
            <ac:spMk id="6" creationId="{D3E0B0DC-9E63-2F95-DB18-BB33388FD75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" creationId="{A75A2B51-9BC0-A936-3A9D-68EC08CB15E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" creationId="{54B64E8A-AE33-6C5C-AFFB-CC3E2DC9A72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" creationId="{80D60415-C6B9-CEFF-41F9-93E8F41CC46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" creationId="{22843CB2-5926-32C3-8868-118C46D8BE3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" creationId="{5137D3DC-E837-0E24-BE0E-65B3AF89A74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" creationId="{9AF52CCA-5896-AA59-C2A9-1F69ABABE70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" creationId="{5EDC980C-9AA0-0AA6-C0FA-949A7714FD7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" creationId="{960A7324-99B6-B137-5045-B049CB8E273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" creationId="{AED28F52-668C-08A8-827D-2C01C8904299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6" creationId="{498ED054-8081-CFDF-E9C3-20D400A591A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7" creationId="{B4AD6128-1167-5A56-85AA-355814394169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8" creationId="{4FA4DD99-3A11-CE3F-1ECE-CCD678BD669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9" creationId="{D7A6AC98-9377-6302-2FD7-A06DBA4B6284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0" creationId="{4D22BCC1-7D2D-6C69-48AA-0AFED7BDF34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1" creationId="{F28D806D-84EB-363E-7EA7-C89B486B386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2" creationId="{08EF5FFC-6A06-4870-50AD-607B388A8CE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3" creationId="{BAD5B2D0-1AE2-3FB8-19B7-11BCC58661F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4" creationId="{C9B852A5-7400-1657-E0C7-D31DC3F13EA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5" creationId="{13309BFD-ABC8-5EAB-F4B4-F881681B769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6" creationId="{ABE601EF-5B1E-3C87-F507-AC21BF1F1474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7" creationId="{D7B88D80-D390-10B7-61DA-26653AEF97C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8" creationId="{25814218-46F1-1705-E496-581591C07AF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29" creationId="{0E9083AE-BC59-1802-630A-0AF7FB66DF6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0" creationId="{F630F189-CED0-9DF1-AD80-5C195546040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1" creationId="{3E2CBFAA-50AE-56E9-3353-DE5A8399E62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2" creationId="{E5776960-FC35-0C4F-B960-C00CFC07517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3" creationId="{63DD5C34-63A3-F40F-98D9-B35B544094C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4" creationId="{7163EDC6-8152-7424-D01C-673D8A3D6FD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5" creationId="{FAFA88F6-90BB-6900-8484-3A905FD6551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6" creationId="{6A163C62-2A27-FE60-DDB6-023E0CFAE0B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7" creationId="{2C2F6AE8-2EF5-72CA-C2BD-0B6C9A345A4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8" creationId="{DE8F3607-C856-A102-9CBA-B9605870B13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39" creationId="{5FB21D00-66FD-53CA-AFD5-A33EABF8732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0" creationId="{B1E2DEA1-2945-2FFB-0AED-6AC8298A531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1" creationId="{8AC6D426-4A5F-B5CF-3744-F47F66561774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2" creationId="{3D588C4E-008B-72E2-B989-27DB270B877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3" creationId="{DC469CA8-7D41-C9E4-617C-D174285B3DB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4" creationId="{55776819-7662-9378-F5A8-B23ADD6026B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45" creationId="{B72B77AF-AC29-8545-AE89-2B4F68D32C16}"/>
          </ac:spMkLst>
        </pc:spChg>
        <pc:spChg chg="add del mod">
          <ac:chgData name="Md Akmam Ul Haque" userId="c26c4cc8-0a1c-48f0-b318-486d9f9a884d" providerId="ADAL" clId="{D24DD372-F86A-4E69-A15F-7E05D11F5B79}" dt="2024-04-08T00:26:05.452" v="1293" actId="21"/>
          <ac:spMkLst>
            <pc:docMk/>
            <pc:sldMk cId="3877914604" sldId="612"/>
            <ac:spMk id="46" creationId="{8EB89C8F-617D-92DC-97DA-A7ABF77A188B}"/>
          </ac:spMkLst>
        </pc:spChg>
        <pc:spChg chg="mod">
          <ac:chgData name="Md Akmam Ul Haque" userId="c26c4cc8-0a1c-48f0-b318-486d9f9a884d" providerId="ADAL" clId="{D24DD372-F86A-4E69-A15F-7E05D11F5B79}" dt="2024-04-08T00:24:00.104" v="1251" actId="14100"/>
          <ac:spMkLst>
            <pc:docMk/>
            <pc:sldMk cId="3877914604" sldId="612"/>
            <ac:spMk id="48" creationId="{107663F2-81F1-8170-55E6-2EA68F2A9EE8}"/>
          </ac:spMkLst>
        </pc:spChg>
        <pc:spChg chg="mod">
          <ac:chgData name="Md Akmam Ul Haque" userId="c26c4cc8-0a1c-48f0-b318-486d9f9a884d" providerId="ADAL" clId="{D24DD372-F86A-4E69-A15F-7E05D11F5B79}" dt="2024-04-08T00:21:35.519" v="1172" actId="20577"/>
          <ac:spMkLst>
            <pc:docMk/>
            <pc:sldMk cId="3877914604" sldId="612"/>
            <ac:spMk id="49" creationId="{41E2609D-E57E-7FB2-3059-0FCC885D3C09}"/>
          </ac:spMkLst>
        </pc:spChg>
        <pc:spChg chg="mod">
          <ac:chgData name="Md Akmam Ul Haque" userId="c26c4cc8-0a1c-48f0-b318-486d9f9a884d" providerId="ADAL" clId="{D24DD372-F86A-4E69-A15F-7E05D11F5B79}" dt="2024-04-08T00:24:20.861" v="1257" actId="14100"/>
          <ac:spMkLst>
            <pc:docMk/>
            <pc:sldMk cId="3877914604" sldId="612"/>
            <ac:spMk id="51" creationId="{D9DB5319-F9E0-3803-D652-941F3DBF1787}"/>
          </ac:spMkLst>
        </pc:spChg>
        <pc:spChg chg="mod">
          <ac:chgData name="Md Akmam Ul Haque" userId="c26c4cc8-0a1c-48f0-b318-486d9f9a884d" providerId="ADAL" clId="{D24DD372-F86A-4E69-A15F-7E05D11F5B79}" dt="2024-04-08T00:21:47.302" v="1193" actId="20577"/>
          <ac:spMkLst>
            <pc:docMk/>
            <pc:sldMk cId="3877914604" sldId="612"/>
            <ac:spMk id="52" creationId="{AA6F44F4-432E-FC6E-A17A-A97C9E556771}"/>
          </ac:spMkLst>
        </pc:spChg>
        <pc:spChg chg="mod">
          <ac:chgData name="Md Akmam Ul Haque" userId="c26c4cc8-0a1c-48f0-b318-486d9f9a884d" providerId="ADAL" clId="{D24DD372-F86A-4E69-A15F-7E05D11F5B79}" dt="2024-04-08T00:25:45.577" v="1290" actId="14100"/>
          <ac:spMkLst>
            <pc:docMk/>
            <pc:sldMk cId="3877914604" sldId="612"/>
            <ac:spMk id="54" creationId="{2D4775FD-CA53-9D17-5F5A-692562234892}"/>
          </ac:spMkLst>
        </pc:spChg>
        <pc:spChg chg="mod">
          <ac:chgData name="Md Akmam Ul Haque" userId="c26c4cc8-0a1c-48f0-b318-486d9f9a884d" providerId="ADAL" clId="{D24DD372-F86A-4E69-A15F-7E05D11F5B79}" dt="2024-04-08T00:22:05.704" v="1218" actId="20577"/>
          <ac:spMkLst>
            <pc:docMk/>
            <pc:sldMk cId="3877914604" sldId="612"/>
            <ac:spMk id="55" creationId="{5A3B69CF-318F-977F-D4C8-515A5F5BD46A}"/>
          </ac:spMkLst>
        </pc:spChg>
        <pc:spChg chg="mod">
          <ac:chgData name="Md Akmam Ul Haque" userId="c26c4cc8-0a1c-48f0-b318-486d9f9a884d" providerId="ADAL" clId="{D24DD372-F86A-4E69-A15F-7E05D11F5B79}" dt="2024-04-08T00:21:06.405" v="1136" actId="20577"/>
          <ac:spMkLst>
            <pc:docMk/>
            <pc:sldMk cId="3877914604" sldId="612"/>
            <ac:spMk id="57" creationId="{95F7DFAC-DC45-7BE9-8835-3EDB9561D4EA}"/>
          </ac:spMkLst>
        </pc:spChg>
        <pc:spChg chg="mod">
          <ac:chgData name="Md Akmam Ul Haque" userId="c26c4cc8-0a1c-48f0-b318-486d9f9a884d" providerId="ADAL" clId="{D24DD372-F86A-4E69-A15F-7E05D11F5B79}" dt="2024-04-08T00:21:01.779" v="1113" actId="207"/>
          <ac:spMkLst>
            <pc:docMk/>
            <pc:sldMk cId="3877914604" sldId="612"/>
            <ac:spMk id="58" creationId="{8AAD8652-570F-6EB3-B7F9-7A594C7BE31A}"/>
          </ac:spMkLst>
        </pc:spChg>
        <pc:spChg chg="mod">
          <ac:chgData name="Md Akmam Ul Haque" userId="c26c4cc8-0a1c-48f0-b318-486d9f9a884d" providerId="ADAL" clId="{D24DD372-F86A-4E69-A15F-7E05D11F5B79}" dt="2024-04-08T00:25:48.752" v="1291" actId="14100"/>
          <ac:spMkLst>
            <pc:docMk/>
            <pc:sldMk cId="3877914604" sldId="612"/>
            <ac:spMk id="60" creationId="{3E6290C7-2184-A6B2-8257-E037BA7197E8}"/>
          </ac:spMkLst>
        </pc:spChg>
        <pc:spChg chg="mod">
          <ac:chgData name="Md Akmam Ul Haque" userId="c26c4cc8-0a1c-48f0-b318-486d9f9a884d" providerId="ADAL" clId="{D24DD372-F86A-4E69-A15F-7E05D11F5B79}" dt="2024-04-08T00:22:16.831" v="1236" actId="20577"/>
          <ac:spMkLst>
            <pc:docMk/>
            <pc:sldMk cId="3877914604" sldId="612"/>
            <ac:spMk id="61" creationId="{68380011-D364-8992-6941-FC317D2D9ECF}"/>
          </ac:spMkLst>
        </pc:spChg>
        <pc:spChg chg="add del mod">
          <ac:chgData name="Md Akmam Ul Haque" userId="c26c4cc8-0a1c-48f0-b318-486d9f9a884d" providerId="ADAL" clId="{D24DD372-F86A-4E69-A15F-7E05D11F5B79}" dt="2024-04-08T00:26:05.452" v="1293" actId="21"/>
          <ac:spMkLst>
            <pc:docMk/>
            <pc:sldMk cId="3877914604" sldId="612"/>
            <ac:spMk id="62" creationId="{2CD3A136-BA17-FAA0-B694-3F93F694AA57}"/>
          </ac:spMkLst>
        </pc:spChg>
        <pc:spChg chg="add del mod">
          <ac:chgData name="Md Akmam Ul Haque" userId="c26c4cc8-0a1c-48f0-b318-486d9f9a884d" providerId="ADAL" clId="{D24DD372-F86A-4E69-A15F-7E05D11F5B79}" dt="2024-04-08T00:26:05.452" v="1293" actId="21"/>
          <ac:spMkLst>
            <pc:docMk/>
            <pc:sldMk cId="3877914604" sldId="612"/>
            <ac:spMk id="63" creationId="{9C978B2D-BC60-14A3-5B10-07E6AA33936E}"/>
          </ac:spMkLst>
        </pc:spChg>
        <pc:spChg chg="add del mod">
          <ac:chgData name="Md Akmam Ul Haque" userId="c26c4cc8-0a1c-48f0-b318-486d9f9a884d" providerId="ADAL" clId="{D24DD372-F86A-4E69-A15F-7E05D11F5B79}" dt="2024-04-08T00:26:05.452" v="1293" actId="21"/>
          <ac:spMkLst>
            <pc:docMk/>
            <pc:sldMk cId="3877914604" sldId="612"/>
            <ac:spMk id="64" creationId="{9393019F-722E-B099-AF9A-49507276EE4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66" creationId="{FAF60E59-F190-1F2C-5398-22161FA901B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67" creationId="{32DBDB93-274F-5817-A77D-CB5145902E2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68" creationId="{81179C1A-B2A0-DB79-78B4-220A4D244FB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69" creationId="{6E3EAC42-AE9A-664F-9336-72242FC6CEF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0" creationId="{9A08ACEB-79FA-0AE1-6ECA-BA5E0A80C4B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1" creationId="{5854490D-7421-A529-687A-AD808AA4761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2" creationId="{471168E9-36F7-AC73-85F2-3150113CD53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3" creationId="{F42282BD-7115-87F8-409A-88AA603D5F5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4" creationId="{E02A27E7-6B83-5354-CD80-252A1A90DF79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5" creationId="{2E7822F9-1156-90E3-E7CC-154D801EC41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6" creationId="{9E7FA60F-8AB2-7DEF-EDF6-2941EDCEA8ED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7" creationId="{62E97609-3377-CB33-6FB3-4DAD47D0EF72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8" creationId="{05EB87FB-4028-BFF3-F0AF-A8A64A5849B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79" creationId="{49540B43-AC1D-9184-5C3E-8E5F0DDDD44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0" creationId="{5DC42537-25E2-31BF-7A58-701BC345DC0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1" creationId="{5964CF46-6501-647C-AFCA-EB0447E52F6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2" creationId="{EA5C8419-0007-6D2D-4FD2-593BA1D4033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3" creationId="{541541AF-19D7-F3B1-226F-10AE42EEC5A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4" creationId="{056A75B8-AB75-0861-69C1-A2736D99856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6" creationId="{A8D9314B-0951-5470-141B-9125CF190A7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7" creationId="{ED9394BC-FB16-0705-7F44-2F9AB6FF76A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8" creationId="{1A86798C-6E3F-5AFB-73A4-703F804C5F9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89" creationId="{B661BA24-DF08-A80A-47AE-087568006B9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0" creationId="{B00EEDE4-32C3-0CBC-D63F-7E63A58B99F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1" creationId="{5956042A-316F-7F7E-BFE3-A4B0553D808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2" creationId="{32D41036-98BC-F741-DF7A-97FC456451D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3" creationId="{A81EDC66-C9B6-6692-CB00-5A370F495A0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4" creationId="{D5C38CC7-16CD-8519-613F-C089BF3F219D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5" creationId="{C48CF46F-5656-8B71-34C8-24FE9A42020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6" creationId="{EAC56FA9-D10C-C163-6FCF-E9DC67C2A66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7" creationId="{3FBD2CE3-28C2-CD8E-E2E3-5F61DECA713D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8" creationId="{CEDC6F5D-F43F-FEBE-4D35-DF59BBAB922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99" creationId="{D9F45E5D-4987-5B9F-DE01-CAA3F38569F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0" creationId="{A9663F60-23F7-119E-AED9-198675940CC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1" creationId="{DFA799B1-8B87-6AE3-742E-19F82E4F21CD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2" creationId="{319F0D87-4D86-83E1-D82C-A5DAC0868ED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3" creationId="{EC626BD3-4DBF-5072-C830-B75A5A92E4F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4" creationId="{B23DC7DB-5100-EF58-6334-5FF710F7649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5" creationId="{C2B2FB64-FF58-E1BE-8C5C-87F8887AA57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6" creationId="{09B025CD-B12A-FED5-17C0-E3D1B13D148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7" creationId="{ECD6C941-9B95-4332-34A9-19E8D1D4A06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8" creationId="{6C4872A0-36F6-A11C-469D-966A28B3EA0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09" creationId="{721501C0-E823-D658-EDDD-02E158B0987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0" creationId="{21A40BC3-D811-109D-C4E4-9244066466E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1" creationId="{C3F4D5F6-3FB0-5E52-8CB5-3C8F6782B8E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3" creationId="{2D22E031-D041-824C-520B-2479250203F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4" creationId="{EFBDDC84-EC07-5491-1B9F-2A2F0C7AB54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5" creationId="{307749D2-AF47-C28C-6874-226F7B40EF14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6" creationId="{4805D20D-3693-E52A-0FD0-95030407097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7" creationId="{7FF6D12A-28D9-9B5C-A65C-181CC327037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8" creationId="{ED21162E-660A-0F05-1427-9192DB8CF28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19" creationId="{94667528-CABD-2032-97F4-1BFE7B7C8D8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0" creationId="{22AB634F-99FC-1AC5-4C2E-5B23B3AB3E1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1" creationId="{441BB753-3608-E5C5-7893-1C4EF7608FD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2" creationId="{51E1D084-3F7C-F694-1A93-116B15A0AE52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3" creationId="{5518B5EA-C692-8332-9C20-0A90B7113EE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4" creationId="{05982B5A-09E1-996E-A359-BDBEB73BA9C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5" creationId="{8E30F469-7D01-A36D-6DBE-F04A005CF5AC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6" creationId="{EA45C037-F538-9967-4714-FF5776A5D162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7" creationId="{4349BDB6-610B-9D2D-7FD2-D16259F9B2E5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29" creationId="{DDCDBF20-ED15-9B3B-D715-78E4F59CEB7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0" creationId="{7DF189D1-C74B-87E6-D30F-A054EB1F3C2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1" creationId="{5FA4A1F2-9ED2-BFCB-BFF1-EA164D4E9A8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2" creationId="{55860D51-4EF9-8A15-48ED-514455D8929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3" creationId="{64B1A845-D400-E87D-B55F-2E53ECF4586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4" creationId="{5330A056-93B6-87B3-AF34-3BD018C0730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5" creationId="{67FC1AD4-8944-893C-BE51-65F111DEE41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6" creationId="{E4484C0C-536A-5FB9-A7CD-66D841E48B5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7" creationId="{1F165C08-5EE8-7090-523A-EB014D7BF960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8" creationId="{FA3E67E9-9F28-661A-5572-376535B7E46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39" creationId="{59EADE27-88AB-F964-22B4-61DB5B71508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0" creationId="{A247196D-3D85-F3DB-7D6F-01A1D4C5FA9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1" creationId="{B1069AEE-B3A2-8DD9-0B4D-1404F279E4BE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2" creationId="{E69C4326-11E1-7227-A05A-B475AA3A9B5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3" creationId="{792ED210-DE4C-A7EB-F285-446653E76ED3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4" creationId="{1CA641C4-8E5B-8ED5-067B-D340C8CCC39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5" creationId="{9C0CE3C2-FAD0-7674-7C56-0E413BB5E5C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6" creationId="{E651DE15-B5BC-8752-0389-F55DFFD647D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7" creationId="{3759ECFF-0930-44BE-EAD8-A6F2B04A8AB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8" creationId="{C1747C42-10B4-6371-E49F-C71D2B1E7EF1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49" creationId="{1C711E0A-2A45-E097-8B4D-48CDBCDC7296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0" creationId="{7AB670EA-7A40-65F0-D819-55634C0A1E78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1" creationId="{443D1E07-B8B9-4AE3-CB78-2D69ECD9609A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2" creationId="{BCDACF39-0F3C-9228-1451-EEB25CB46BEB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3" creationId="{7189BEF0-C66F-5A37-FA99-3DB719626C5F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4" creationId="{1568AB05-9F42-0FFE-B0F6-A3D716A239C7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5" creationId="{E483A75A-0691-14BE-3473-1CED1B94FF0D}"/>
          </ac:spMkLst>
        </pc:spChg>
        <pc:spChg chg="mod">
          <ac:chgData name="Md Akmam Ul Haque" userId="c26c4cc8-0a1c-48f0-b318-486d9f9a884d" providerId="ADAL" clId="{D24DD372-F86A-4E69-A15F-7E05D11F5B79}" dt="2024-04-08T00:18:26.770" v="974"/>
          <ac:spMkLst>
            <pc:docMk/>
            <pc:sldMk cId="3877914604" sldId="612"/>
            <ac:spMk id="156" creationId="{5A69F80E-1FF9-52CA-EBEE-F4A25CBAE630}"/>
          </ac:spMkLst>
        </pc:s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5" creationId="{76D5FECC-5AAB-D0B3-9153-47E035DDE00F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47" creationId="{24EDE15A-B02C-0A0A-90C2-D2A2D9EBD1F5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50" creationId="{04B00AFA-E6C4-C61C-B7E1-F3A48408C778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53" creationId="{8BDDFBE0-676B-A938-1BB3-768ADC776DD8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56" creationId="{8E241C1C-EA84-7580-1148-F49B63827ACB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59" creationId="{F4799DF5-EDB5-0B65-CC9C-5740ED1DC2D8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65" creationId="{D6503D1B-A1DE-B9D5-23D1-09BB807C1328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85" creationId="{784CD07D-F64B-5652-71C1-4CBECC7EDAF4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112" creationId="{0C0D12B6-F914-F7F0-DBA5-A144B02A16E4}"/>
          </ac:grpSpMkLst>
        </pc:grpChg>
        <pc:grpChg chg="add del mod">
          <ac:chgData name="Md Akmam Ul Haque" userId="c26c4cc8-0a1c-48f0-b318-486d9f9a884d" providerId="ADAL" clId="{D24DD372-F86A-4E69-A15F-7E05D11F5B79}" dt="2024-04-08T00:26:05.452" v="1293" actId="21"/>
          <ac:grpSpMkLst>
            <pc:docMk/>
            <pc:sldMk cId="3877914604" sldId="612"/>
            <ac:grpSpMk id="128" creationId="{9572C857-7746-ED9D-FB36-442878E649A2}"/>
          </ac:grpSpMkLst>
        </pc:grpChg>
        <pc:cxnChg chg="add del mod">
          <ac:chgData name="Md Akmam Ul Haque" userId="c26c4cc8-0a1c-48f0-b318-486d9f9a884d" providerId="ADAL" clId="{D24DD372-F86A-4E69-A15F-7E05D11F5B79}" dt="2024-04-08T00:26:05.452" v="1293" actId="21"/>
          <ac:cxnSpMkLst>
            <pc:docMk/>
            <pc:sldMk cId="3877914604" sldId="612"/>
            <ac:cxnSpMk id="157" creationId="{500A7D62-1222-E493-3D40-BED26B197FB2}"/>
          </ac:cxnSpMkLst>
        </pc:cxnChg>
        <pc:cxnChg chg="add del mod">
          <ac:chgData name="Md Akmam Ul Haque" userId="c26c4cc8-0a1c-48f0-b318-486d9f9a884d" providerId="ADAL" clId="{D24DD372-F86A-4E69-A15F-7E05D11F5B79}" dt="2024-04-08T00:26:05.452" v="1293" actId="21"/>
          <ac:cxnSpMkLst>
            <pc:docMk/>
            <pc:sldMk cId="3877914604" sldId="612"/>
            <ac:cxnSpMk id="158" creationId="{AB7F0C17-B251-85D4-F48F-EB7B8A5B8A6A}"/>
          </ac:cxnSpMkLst>
        </pc:cxnChg>
        <pc:cxnChg chg="add del mod">
          <ac:chgData name="Md Akmam Ul Haque" userId="c26c4cc8-0a1c-48f0-b318-486d9f9a884d" providerId="ADAL" clId="{D24DD372-F86A-4E69-A15F-7E05D11F5B79}" dt="2024-04-08T00:26:05.452" v="1293" actId="21"/>
          <ac:cxnSpMkLst>
            <pc:docMk/>
            <pc:sldMk cId="3877914604" sldId="612"/>
            <ac:cxnSpMk id="159" creationId="{0700B288-C5CA-6207-EFE5-E698C5A1DAD1}"/>
          </ac:cxnSpMkLst>
        </pc:cxnChg>
        <pc:cxnChg chg="add del mod">
          <ac:chgData name="Md Akmam Ul Haque" userId="c26c4cc8-0a1c-48f0-b318-486d9f9a884d" providerId="ADAL" clId="{D24DD372-F86A-4E69-A15F-7E05D11F5B79}" dt="2024-04-08T00:26:05.452" v="1293" actId="21"/>
          <ac:cxnSpMkLst>
            <pc:docMk/>
            <pc:sldMk cId="3877914604" sldId="612"/>
            <ac:cxnSpMk id="160" creationId="{EB37EF4F-2D8D-19E0-B004-715CBABF7628}"/>
          </ac:cxnSpMkLst>
        </pc:cxnChg>
      </pc:sldChg>
      <pc:sldChg chg="modSp mod">
        <pc:chgData name="Md Akmam Ul Haque" userId="c26c4cc8-0a1c-48f0-b318-486d9f9a884d" providerId="ADAL" clId="{D24DD372-F86A-4E69-A15F-7E05D11F5B79}" dt="2024-04-08T04:27:00.289" v="4678" actId="14100"/>
        <pc:sldMkLst>
          <pc:docMk/>
          <pc:sldMk cId="987016713" sldId="614"/>
        </pc:sldMkLst>
        <pc:picChg chg="mod">
          <ac:chgData name="Md Akmam Ul Haque" userId="c26c4cc8-0a1c-48f0-b318-486d9f9a884d" providerId="ADAL" clId="{D24DD372-F86A-4E69-A15F-7E05D11F5B79}" dt="2024-04-08T04:16:29.731" v="4427" actId="14100"/>
          <ac:picMkLst>
            <pc:docMk/>
            <pc:sldMk cId="987016713" sldId="614"/>
            <ac:picMk id="4" creationId="{C81DCC77-60F8-ADA2-8D32-8ED650539022}"/>
          </ac:picMkLst>
        </pc:picChg>
        <pc:picChg chg="mod">
          <ac:chgData name="Md Akmam Ul Haque" userId="c26c4cc8-0a1c-48f0-b318-486d9f9a884d" providerId="ADAL" clId="{D24DD372-F86A-4E69-A15F-7E05D11F5B79}" dt="2024-04-08T04:27:00.289" v="4678" actId="14100"/>
          <ac:picMkLst>
            <pc:docMk/>
            <pc:sldMk cId="987016713" sldId="614"/>
            <ac:picMk id="9" creationId="{45B2337D-B6F8-DDAC-8353-178D0FABE45C}"/>
          </ac:picMkLst>
        </pc:picChg>
      </pc:sldChg>
      <pc:sldChg chg="modSp del mod">
        <pc:chgData name="Md Akmam Ul Haque" userId="c26c4cc8-0a1c-48f0-b318-486d9f9a884d" providerId="ADAL" clId="{D24DD372-F86A-4E69-A15F-7E05D11F5B79}" dt="2024-04-08T04:18:35.493" v="4468" actId="2696"/>
        <pc:sldMkLst>
          <pc:docMk/>
          <pc:sldMk cId="2377863478" sldId="615"/>
        </pc:sldMkLst>
        <pc:picChg chg="mod">
          <ac:chgData name="Md Akmam Ul Haque" userId="c26c4cc8-0a1c-48f0-b318-486d9f9a884d" providerId="ADAL" clId="{D24DD372-F86A-4E69-A15F-7E05D11F5B79}" dt="2024-04-08T04:13:17.619" v="4370" actId="1076"/>
          <ac:picMkLst>
            <pc:docMk/>
            <pc:sldMk cId="2377863478" sldId="615"/>
            <ac:picMk id="4" creationId="{93CFA401-54F1-12CB-5F5D-EFAC61150463}"/>
          </ac:picMkLst>
        </pc:picChg>
      </pc:sldChg>
      <pc:sldChg chg="modSp add mod ord">
        <pc:chgData name="Md Akmam Ul Haque" userId="c26c4cc8-0a1c-48f0-b318-486d9f9a884d" providerId="ADAL" clId="{D24DD372-F86A-4E69-A15F-7E05D11F5B79}" dt="2024-04-08T04:25:43.325" v="4674"/>
        <pc:sldMkLst>
          <pc:docMk/>
          <pc:sldMk cId="3399108355" sldId="615"/>
        </pc:sldMkLst>
        <pc:spChg chg="mod">
          <ac:chgData name="Md Akmam Ul Haque" userId="c26c4cc8-0a1c-48f0-b318-486d9f9a884d" providerId="ADAL" clId="{D24DD372-F86A-4E69-A15F-7E05D11F5B79}" dt="2024-04-08T04:25:21.186" v="4672" actId="5793"/>
          <ac:spMkLst>
            <pc:docMk/>
            <pc:sldMk cId="3399108355" sldId="615"/>
            <ac:spMk id="7" creationId="{25123F67-5C88-A0B3-29F8-611FA64EAD91}"/>
          </ac:spMkLst>
        </pc:spChg>
        <pc:spChg chg="mod">
          <ac:chgData name="Md Akmam Ul Haque" userId="c26c4cc8-0a1c-48f0-b318-486d9f9a884d" providerId="ADAL" clId="{D24DD372-F86A-4E69-A15F-7E05D11F5B79}" dt="2024-04-08T04:25:15.386" v="4668" actId="14100"/>
          <ac:spMkLst>
            <pc:docMk/>
            <pc:sldMk cId="3399108355" sldId="615"/>
            <ac:spMk id="8" creationId="{8EE2D484-3853-B53C-B068-EF4A842B9B30}"/>
          </ac:spMkLst>
        </pc:spChg>
      </pc:sldChg>
      <pc:sldChg chg="addSp delSp modSp add mod">
        <pc:chgData name="Md Akmam Ul Haque" userId="c26c4cc8-0a1c-48f0-b318-486d9f9a884d" providerId="ADAL" clId="{D24DD372-F86A-4E69-A15F-7E05D11F5B79}" dt="2024-04-08T03:11:40.312" v="2864"/>
        <pc:sldMkLst>
          <pc:docMk/>
          <pc:sldMk cId="1353470216" sldId="616"/>
        </pc:sldMkLst>
        <pc:spChg chg="add del mod">
          <ac:chgData name="Md Akmam Ul Haque" userId="c26c4cc8-0a1c-48f0-b318-486d9f9a884d" providerId="ADAL" clId="{D24DD372-F86A-4E69-A15F-7E05D11F5B79}" dt="2024-04-08T02:56:42.802" v="2388" actId="22"/>
          <ac:spMkLst>
            <pc:docMk/>
            <pc:sldMk cId="1353470216" sldId="616"/>
            <ac:spMk id="8" creationId="{D1C37084-AD3B-99C9-037C-53CAD8A94FFD}"/>
          </ac:spMkLst>
        </pc:spChg>
        <pc:spChg chg="add mod">
          <ac:chgData name="Md Akmam Ul Haque" userId="c26c4cc8-0a1c-48f0-b318-486d9f9a884d" providerId="ADAL" clId="{D24DD372-F86A-4E69-A15F-7E05D11F5B79}" dt="2024-04-08T03:06:44.832" v="2761" actId="1076"/>
          <ac:spMkLst>
            <pc:docMk/>
            <pc:sldMk cId="1353470216" sldId="616"/>
            <ac:spMk id="10" creationId="{A2E80486-DA67-81C2-2001-6B41EB031BB6}"/>
          </ac:spMkLst>
        </pc:spChg>
        <pc:graphicFrameChg chg="add mod">
          <ac:chgData name="Md Akmam Ul Haque" userId="c26c4cc8-0a1c-48f0-b318-486d9f9a884d" providerId="ADAL" clId="{D24DD372-F86A-4E69-A15F-7E05D11F5B79}" dt="2024-04-08T02:35:42.669" v="2234"/>
          <ac:graphicFrameMkLst>
            <pc:docMk/>
            <pc:sldMk cId="1353470216" sldId="616"/>
            <ac:graphicFrameMk id="3" creationId="{766319B0-C9CF-E797-4183-BC0D3014C47C}"/>
          </ac:graphicFrameMkLst>
        </pc:graphicFrameChg>
        <pc:graphicFrameChg chg="del mod">
          <ac:chgData name="Md Akmam Ul Haque" userId="c26c4cc8-0a1c-48f0-b318-486d9f9a884d" providerId="ADAL" clId="{D24DD372-F86A-4E69-A15F-7E05D11F5B79}" dt="2024-04-08T02:34:54.711" v="2232" actId="478"/>
          <ac:graphicFrameMkLst>
            <pc:docMk/>
            <pc:sldMk cId="1353470216" sldId="616"/>
            <ac:graphicFrameMk id="5" creationId="{1C9DF545-B4AF-47B6-B1C6-36CFC173BE29}"/>
          </ac:graphicFrameMkLst>
        </pc:graphicFrameChg>
        <pc:graphicFrameChg chg="mod">
          <ac:chgData name="Md Akmam Ul Haque" userId="c26c4cc8-0a1c-48f0-b318-486d9f9a884d" providerId="ADAL" clId="{D24DD372-F86A-4E69-A15F-7E05D11F5B79}" dt="2024-04-08T03:06:10.394" v="2759" actId="14100"/>
          <ac:graphicFrameMkLst>
            <pc:docMk/>
            <pc:sldMk cId="1353470216" sldId="616"/>
            <ac:graphicFrameMk id="6" creationId="{34DD1FB4-BD58-442A-A942-C6DDDA66C7EA}"/>
          </ac:graphicFrameMkLst>
        </pc:graphicFrameChg>
        <pc:graphicFrameChg chg="add mod modGraphic">
          <ac:chgData name="Md Akmam Ul Haque" userId="c26c4cc8-0a1c-48f0-b318-486d9f9a884d" providerId="ADAL" clId="{D24DD372-F86A-4E69-A15F-7E05D11F5B79}" dt="2024-04-08T03:08:09.930" v="2787" actId="14100"/>
          <ac:graphicFrameMkLst>
            <pc:docMk/>
            <pc:sldMk cId="1353470216" sldId="616"/>
            <ac:graphicFrameMk id="11" creationId="{49AD5F9A-6841-41C4-08E1-A904D020EFBE}"/>
          </ac:graphicFrameMkLst>
        </pc:graphicFrameChg>
        <pc:graphicFrameChg chg="add del mod modGraphic">
          <ac:chgData name="Md Akmam Ul Haque" userId="c26c4cc8-0a1c-48f0-b318-486d9f9a884d" providerId="ADAL" clId="{D24DD372-F86A-4E69-A15F-7E05D11F5B79}" dt="2024-04-08T03:08:09.640" v="2786" actId="3680"/>
          <ac:graphicFrameMkLst>
            <pc:docMk/>
            <pc:sldMk cId="1353470216" sldId="616"/>
            <ac:graphicFrameMk id="12" creationId="{7DCBC177-175F-1AD5-B42A-510C29C15CF4}"/>
          </ac:graphicFrameMkLst>
        </pc:graphicFrameChg>
        <pc:graphicFrameChg chg="add mod modGraphic">
          <ac:chgData name="Md Akmam Ul Haque" userId="c26c4cc8-0a1c-48f0-b318-486d9f9a884d" providerId="ADAL" clId="{D24DD372-F86A-4E69-A15F-7E05D11F5B79}" dt="2024-04-08T03:11:40.312" v="2864"/>
          <ac:graphicFrameMkLst>
            <pc:docMk/>
            <pc:sldMk cId="1353470216" sldId="616"/>
            <ac:graphicFrameMk id="13" creationId="{DDFDBC1F-855B-2EE6-211C-C32C8B6586B9}"/>
          </ac:graphicFrameMkLst>
        </pc:graphicFrameChg>
        <pc:picChg chg="add del mod">
          <ac:chgData name="Md Akmam Ul Haque" userId="c26c4cc8-0a1c-48f0-b318-486d9f9a884d" providerId="ADAL" clId="{D24DD372-F86A-4E69-A15F-7E05D11F5B79}" dt="2024-04-08T02:57:39.151" v="2402" actId="478"/>
          <ac:picMkLst>
            <pc:docMk/>
            <pc:sldMk cId="1353470216" sldId="616"/>
            <ac:picMk id="4" creationId="{9AF6BEC8-1B42-A403-6FC3-11B7CD5D665C}"/>
          </ac:picMkLst>
        </pc:picChg>
      </pc:sldChg>
      <pc:sldChg chg="add">
        <pc:chgData name="Md Akmam Ul Haque" userId="c26c4cc8-0a1c-48f0-b318-486d9f9a884d" providerId="ADAL" clId="{D24DD372-F86A-4E69-A15F-7E05D11F5B79}" dt="2024-04-08T04:15:13.656" v="4426"/>
        <pc:sldMkLst>
          <pc:docMk/>
          <pc:sldMk cId="746276914" sldId="618"/>
        </pc:sldMkLst>
      </pc:sldChg>
      <pc:sldChg chg="del">
        <pc:chgData name="Md Akmam Ul Haque" userId="c26c4cc8-0a1c-48f0-b318-486d9f9a884d" providerId="ADAL" clId="{D24DD372-F86A-4E69-A15F-7E05D11F5B79}" dt="2024-04-08T04:14:55.602" v="4425" actId="2696"/>
        <pc:sldMkLst>
          <pc:docMk/>
          <pc:sldMk cId="2822699668" sldId="618"/>
        </pc:sldMkLst>
      </pc:sldChg>
      <pc:sldChg chg="addSp delSp modSp add mod">
        <pc:chgData name="Md Akmam Ul Haque" userId="c26c4cc8-0a1c-48f0-b318-486d9f9a884d" providerId="ADAL" clId="{D24DD372-F86A-4E69-A15F-7E05D11F5B79}" dt="2024-04-08T02:52:04.737" v="2380" actId="1076"/>
        <pc:sldMkLst>
          <pc:docMk/>
          <pc:sldMk cId="1038034280" sldId="620"/>
        </pc:sldMkLst>
        <pc:spChg chg="mod">
          <ac:chgData name="Md Akmam Ul Haque" userId="c26c4cc8-0a1c-48f0-b318-486d9f9a884d" providerId="ADAL" clId="{D24DD372-F86A-4E69-A15F-7E05D11F5B79}" dt="2024-04-08T02:52:04.737" v="2380" actId="1076"/>
          <ac:spMkLst>
            <pc:docMk/>
            <pc:sldMk cId="1038034280" sldId="620"/>
            <ac:spMk id="46" creationId="{5FC676E0-38D3-82BF-0DDB-90D61E10090F}"/>
          </ac:spMkLst>
        </pc:spChg>
        <pc:spChg chg="mod">
          <ac:chgData name="Md Akmam Ul Haque" userId="c26c4cc8-0a1c-48f0-b318-486d9f9a884d" providerId="ADAL" clId="{D24DD372-F86A-4E69-A15F-7E05D11F5B79}" dt="2024-04-08T02:52:04.737" v="2380" actId="1076"/>
          <ac:spMkLst>
            <pc:docMk/>
            <pc:sldMk cId="1038034280" sldId="620"/>
            <ac:spMk id="87" creationId="{8EB89C8F-617D-92DC-97DA-A7ABF77A188B}"/>
          </ac:spMkLst>
        </pc:spChg>
        <pc:spChg chg="mod">
          <ac:chgData name="Md Akmam Ul Haque" userId="c26c4cc8-0a1c-48f0-b318-486d9f9a884d" providerId="ADAL" clId="{D24DD372-F86A-4E69-A15F-7E05D11F5B79}" dt="2024-04-08T02:52:04.737" v="2380" actId="1076"/>
          <ac:spMkLst>
            <pc:docMk/>
            <pc:sldMk cId="1038034280" sldId="620"/>
            <ac:spMk id="103" creationId="{2CD3A136-BA17-FAA0-B694-3F93F694AA57}"/>
          </ac:spMkLst>
        </pc:spChg>
        <pc:spChg chg="mod">
          <ac:chgData name="Md Akmam Ul Haque" userId="c26c4cc8-0a1c-48f0-b318-486d9f9a884d" providerId="ADAL" clId="{D24DD372-F86A-4E69-A15F-7E05D11F5B79}" dt="2024-04-08T02:52:04.737" v="2380" actId="1076"/>
          <ac:spMkLst>
            <pc:docMk/>
            <pc:sldMk cId="1038034280" sldId="620"/>
            <ac:spMk id="104" creationId="{9C978B2D-BC60-14A3-5B10-07E6AA33936E}"/>
          </ac:spMkLst>
        </pc:spChg>
        <pc:spChg chg="mod">
          <ac:chgData name="Md Akmam Ul Haque" userId="c26c4cc8-0a1c-48f0-b318-486d9f9a884d" providerId="ADAL" clId="{D24DD372-F86A-4E69-A15F-7E05D11F5B79}" dt="2024-04-08T02:52:04.737" v="2380" actId="1076"/>
          <ac:spMkLst>
            <pc:docMk/>
            <pc:sldMk cId="1038034280" sldId="620"/>
            <ac:spMk id="105" creationId="{9393019F-722E-B099-AF9A-49507276EE4F}"/>
          </ac:spMkLst>
        </pc:s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47" creationId="{76D5FECC-5AAB-D0B3-9153-47E035DDE00F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88" creationId="{24EDE15A-B02C-0A0A-90C2-D2A2D9EBD1F5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91" creationId="{04B00AFA-E6C4-C61C-B7E1-F3A48408C778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94" creationId="{8BDDFBE0-676B-A938-1BB3-768ADC776DD8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97" creationId="{8E241C1C-EA84-7580-1148-F49B63827ACB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100" creationId="{F4799DF5-EDB5-0B65-CC9C-5740ED1DC2D8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106" creationId="{D6503D1B-A1DE-B9D5-23D1-09BB807C1328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126" creationId="{784CD07D-F64B-5652-71C1-4CBECC7EDAF4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153" creationId="{0C0D12B6-F914-F7F0-DBA5-A144B02A16E4}"/>
          </ac:grpSpMkLst>
        </pc:grpChg>
        <pc:grpChg chg="mod">
          <ac:chgData name="Md Akmam Ul Haque" userId="c26c4cc8-0a1c-48f0-b318-486d9f9a884d" providerId="ADAL" clId="{D24DD372-F86A-4E69-A15F-7E05D11F5B79}" dt="2024-04-08T02:52:04.737" v="2380" actId="1076"/>
          <ac:grpSpMkLst>
            <pc:docMk/>
            <pc:sldMk cId="1038034280" sldId="620"/>
            <ac:grpSpMk id="169" creationId="{9572C857-7746-ED9D-FB36-442878E649A2}"/>
          </ac:grpSpMkLst>
        </pc:grpChg>
        <pc:graphicFrameChg chg="add del mod">
          <ac:chgData name="Md Akmam Ul Haque" userId="c26c4cc8-0a1c-48f0-b318-486d9f9a884d" providerId="ADAL" clId="{D24DD372-F86A-4E69-A15F-7E05D11F5B79}" dt="2024-04-08T02:26:05.303" v="2055" actId="478"/>
          <ac:graphicFrameMkLst>
            <pc:docMk/>
            <pc:sldMk cId="1038034280" sldId="620"/>
            <ac:graphicFrameMk id="240" creationId="{720E2910-858B-5D00-3C8D-F27AD96D0C6E}"/>
          </ac:graphicFrameMkLst>
        </pc:graphicFrameChg>
        <pc:cxnChg chg="mod">
          <ac:chgData name="Md Akmam Ul Haque" userId="c26c4cc8-0a1c-48f0-b318-486d9f9a884d" providerId="ADAL" clId="{D24DD372-F86A-4E69-A15F-7E05D11F5B79}" dt="2024-04-08T02:52:04.737" v="2380" actId="1076"/>
          <ac:cxnSpMkLst>
            <pc:docMk/>
            <pc:sldMk cId="1038034280" sldId="620"/>
            <ac:cxnSpMk id="198" creationId="{500A7D62-1222-E493-3D40-BED26B197FB2}"/>
          </ac:cxnSpMkLst>
        </pc:cxnChg>
        <pc:cxnChg chg="mod">
          <ac:chgData name="Md Akmam Ul Haque" userId="c26c4cc8-0a1c-48f0-b318-486d9f9a884d" providerId="ADAL" clId="{D24DD372-F86A-4E69-A15F-7E05D11F5B79}" dt="2024-04-08T02:52:04.737" v="2380" actId="1076"/>
          <ac:cxnSpMkLst>
            <pc:docMk/>
            <pc:sldMk cId="1038034280" sldId="620"/>
            <ac:cxnSpMk id="199" creationId="{AB7F0C17-B251-85D4-F48F-EB7B8A5B8A6A}"/>
          </ac:cxnSpMkLst>
        </pc:cxnChg>
        <pc:cxnChg chg="mod">
          <ac:chgData name="Md Akmam Ul Haque" userId="c26c4cc8-0a1c-48f0-b318-486d9f9a884d" providerId="ADAL" clId="{D24DD372-F86A-4E69-A15F-7E05D11F5B79}" dt="2024-04-08T02:52:04.737" v="2380" actId="1076"/>
          <ac:cxnSpMkLst>
            <pc:docMk/>
            <pc:sldMk cId="1038034280" sldId="620"/>
            <ac:cxnSpMk id="200" creationId="{0700B288-C5CA-6207-EFE5-E698C5A1DAD1}"/>
          </ac:cxnSpMkLst>
        </pc:cxnChg>
        <pc:cxnChg chg="mod">
          <ac:chgData name="Md Akmam Ul Haque" userId="c26c4cc8-0a1c-48f0-b318-486d9f9a884d" providerId="ADAL" clId="{D24DD372-F86A-4E69-A15F-7E05D11F5B79}" dt="2024-04-08T02:52:04.737" v="2380" actId="1076"/>
          <ac:cxnSpMkLst>
            <pc:docMk/>
            <pc:sldMk cId="1038034280" sldId="620"/>
            <ac:cxnSpMk id="201" creationId="{EB37EF4F-2D8D-19E0-B004-715CBABF7628}"/>
          </ac:cxnSpMkLst>
        </pc:cxnChg>
      </pc:sldChg>
      <pc:sldChg chg="addSp delSp modSp add del mod">
        <pc:chgData name="Md Akmam Ul Haque" userId="c26c4cc8-0a1c-48f0-b318-486d9f9a884d" providerId="ADAL" clId="{D24DD372-F86A-4E69-A15F-7E05D11F5B79}" dt="2024-04-08T02:52:24.095" v="2381" actId="47"/>
        <pc:sldMkLst>
          <pc:docMk/>
          <pc:sldMk cId="289592714" sldId="621"/>
        </pc:sldMkLst>
        <pc:spChg chg="mod">
          <ac:chgData name="Md Akmam Ul Haque" userId="c26c4cc8-0a1c-48f0-b318-486d9f9a884d" providerId="ADAL" clId="{D24DD372-F86A-4E69-A15F-7E05D11F5B79}" dt="2024-04-08T02:29:42.987" v="2142" actId="1076"/>
          <ac:spMkLst>
            <pc:docMk/>
            <pc:sldMk cId="289592714" sldId="621"/>
            <ac:spMk id="2" creationId="{797632F9-3B67-584D-90D7-8306F650917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" creationId="{CB8CB3AE-9493-FE52-F18D-2B3D3DE9D620}"/>
          </ac:spMkLst>
        </pc:spChg>
        <pc:spChg chg="add mod">
          <ac:chgData name="Md Akmam Ul Haque" userId="c26c4cc8-0a1c-48f0-b318-486d9f9a884d" providerId="ADAL" clId="{D24DD372-F86A-4E69-A15F-7E05D11F5B79}" dt="2024-04-08T02:29:59.611" v="2162" actId="20577"/>
          <ac:spMkLst>
            <pc:docMk/>
            <pc:sldMk cId="289592714" sldId="621"/>
            <ac:spMk id="4" creationId="{DB88E162-E763-97B6-ED13-E48460AF5B87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5" creationId="{0D223B07-5173-8E4B-3CDC-0D67CBCB8F05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6" creationId="{A4F87A1C-5B37-592D-AA81-32F04EC824D9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7" creationId="{5308AB50-6B4B-7D85-7691-256AF8C66C67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8" creationId="{3E326091-AE9D-1FC5-5A99-C8DD4619FD1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9" creationId="{087D8C07-04AF-AA36-32DB-623A06BAF9A6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0" creationId="{94A6DAFE-E684-80F0-08EC-6AB22A786A3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1" creationId="{166F4121-01C0-27D9-97DF-484C3A80D394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2" creationId="{AD0F11F5-9667-FF58-69EB-FA3F1E31A61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3" creationId="{B4E3FB28-0EB5-1025-44C1-154EA23618D5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4" creationId="{9B6134CC-0631-E22C-4101-F4F004DBCE1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5" creationId="{52386E53-F834-3E5E-1678-3B7796D11BF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6" creationId="{4F161CBC-8268-5EC5-647E-C4B5EE79DF7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7" creationId="{3B479ADF-4BEF-6C41-DC19-241EF0C7B61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8" creationId="{D4402B62-00E5-F800-2065-C93CF76AC786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19" creationId="{73251B71-1228-F81F-4506-257DF16C62C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" creationId="{0FA50B76-678C-4EA8-CC8A-FBAB6DC15BC1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" creationId="{CFAB59B9-1065-3870-9789-11C2D34D08E5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" creationId="{2B0D4F10-AA2A-713F-4E33-F2041B7B5977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" creationId="{86683C29-2E22-7B56-57A6-DA19DB098BF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4" creationId="{ADA4E059-4826-F56C-51FA-47C3FF1F621E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5" creationId="{8E7E729D-EB37-84A5-208E-39C4F90D1402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6" creationId="{7E663F06-5EEB-9BC4-D770-81298AA21A8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7" creationId="{A545CEBD-2553-88B8-9200-2C78FB9DC402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8" creationId="{16823CE6-BA1F-5347-296D-D72B096B581E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9" creationId="{0C54BFCA-A83F-FEBC-4D80-932D2EA52DD9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0" creationId="{EDC224CC-26DE-2815-49B7-807B96CE62F6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1" creationId="{A0A4CCC0-B6BE-1673-A12F-95A17B5855A6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2" creationId="{44428AA6-0583-5EE1-B3D5-2A3A8E0DE36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3" creationId="{E180A598-148E-BFAF-4AB1-08682BBEF597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4" creationId="{17CD5770-84F4-7C33-28B8-407FF2156D22}"/>
          </ac:spMkLst>
        </pc:spChg>
        <pc:spChg chg="add mod">
          <ac:chgData name="Md Akmam Ul Haque" userId="c26c4cc8-0a1c-48f0-b318-486d9f9a884d" providerId="ADAL" clId="{D24DD372-F86A-4E69-A15F-7E05D11F5B79}" dt="2024-04-08T02:30:11.570" v="2178" actId="20577"/>
          <ac:spMkLst>
            <pc:docMk/>
            <pc:sldMk cId="289592714" sldId="621"/>
            <ac:spMk id="35" creationId="{D45C4026-2DF1-48BB-9FC5-790F46EF24CA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6" creationId="{80E09BD8-6A8C-4CC2-F2E2-BC4FFA33F17A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7" creationId="{CA73CED5-99F4-DF4E-4310-BB94E31EF0B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8" creationId="{87D5D1B8-7508-37A9-CE4E-EE086D529C44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39" creationId="{C5016800-ABA0-43F3-2FD0-1384DF064CD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0" creationId="{8DC2E22B-4AF3-C83D-348D-B16345EC430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1" creationId="{1A528438-CEB0-84F1-3DDE-9D3C99CB2FCD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2" creationId="{12B96EC0-00FE-C3E1-5812-7691314AF47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3" creationId="{C5CB47CD-299F-6AE1-3EB4-A7769632BBB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4" creationId="{F2448E8D-A5EC-EC64-4DFE-E01E9DA9A3B1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45" creationId="{5CD61B87-0C71-7DCF-7770-D0F6A1D65815}"/>
          </ac:spMkLst>
        </pc:spChg>
        <pc:spChg chg="add mod">
          <ac:chgData name="Md Akmam Ul Haque" userId="c26c4cc8-0a1c-48f0-b318-486d9f9a884d" providerId="ADAL" clId="{D24DD372-F86A-4E69-A15F-7E05D11F5B79}" dt="2024-04-08T02:30:28.438" v="2184" actId="20577"/>
          <ac:spMkLst>
            <pc:docMk/>
            <pc:sldMk cId="289592714" sldId="621"/>
            <ac:spMk id="46" creationId="{FB0147DE-C807-6619-77C9-8997B0660758}"/>
          </ac:spMkLst>
        </pc:spChg>
        <pc:spChg chg="add mod">
          <ac:chgData name="Md Akmam Ul Haque" userId="c26c4cc8-0a1c-48f0-b318-486d9f9a884d" providerId="ADAL" clId="{D24DD372-F86A-4E69-A15F-7E05D11F5B79}" dt="2024-04-08T02:30:37.550" v="2199" actId="20577"/>
          <ac:spMkLst>
            <pc:docMk/>
            <pc:sldMk cId="289592714" sldId="621"/>
            <ac:spMk id="47" creationId="{28DB83AB-BE9A-2BE0-EB4F-8C248657E2C5}"/>
          </ac:spMkLst>
        </pc:spChg>
        <pc:spChg chg="add mod">
          <ac:chgData name="Md Akmam Ul Haque" userId="c26c4cc8-0a1c-48f0-b318-486d9f9a884d" providerId="ADAL" clId="{D24DD372-F86A-4E69-A15F-7E05D11F5B79}" dt="2024-04-08T02:30:51.351" v="2212" actId="1076"/>
          <ac:spMkLst>
            <pc:docMk/>
            <pc:sldMk cId="289592714" sldId="621"/>
            <ac:spMk id="48" creationId="{D618E199-32AA-46B9-9FCF-AABAF7F46DA2}"/>
          </ac:spMkLst>
        </pc:spChg>
        <pc:spChg chg="add mod">
          <ac:chgData name="Md Akmam Ul Haque" userId="c26c4cc8-0a1c-48f0-b318-486d9f9a884d" providerId="ADAL" clId="{D24DD372-F86A-4E69-A15F-7E05D11F5B79}" dt="2024-04-08T02:30:57.370" v="2224" actId="20577"/>
          <ac:spMkLst>
            <pc:docMk/>
            <pc:sldMk cId="289592714" sldId="621"/>
            <ac:spMk id="49" creationId="{9337A062-13AD-DACB-01AE-07252552546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2" creationId="{D1647534-11B0-FC17-7581-C74481297CF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4" creationId="{7C972596-59C7-775C-40D0-BCED4B3D9F1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7" creationId="{EE1BA205-B238-0EE8-33CF-FDDBF9168EDD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8" creationId="{CE894899-84E4-F69E-862F-0D2F002DBDF6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09" creationId="{B52C02BC-CBD0-66DF-7D39-F0F178246529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0" creationId="{B1F53B76-733A-264A-7F22-ABCE3CF7D50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1" creationId="{E9CD689A-1E5C-24AA-3AC7-E1DD7C1B6B5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2" creationId="{493D6F24-5C72-B1B2-4D7B-C4F2D0B4F621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3" creationId="{16175429-D158-B269-68ED-6D6BE4B577BB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4" creationId="{522174D6-46A5-2E7F-ED21-1FBF31C8D891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5" creationId="{0A4255C1-252C-C107-601F-56CFF8718A3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6" creationId="{1E79DF50-5D8E-9D06-3CC2-253AC8DBBACA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7" creationId="{B294DCCD-DD50-8CFE-D365-E5495BCE3D6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8" creationId="{2606A74E-35CB-F5B7-B5B0-C27EC002A35E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19" creationId="{B70D2585-48D9-C6D1-F424-AF38A13B404E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0" creationId="{729C6AA9-9A6A-AB6F-94C0-43FCAF263AF9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1" creationId="{1AEF8315-48F7-CEA2-E3F7-212FAD39C7FB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3" creationId="{47B38319-1477-0E2C-7DD7-1F67994D675D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4" creationId="{23E2C37E-6F37-B8EC-DE9B-B65C7750D90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7" creationId="{E5271916-A808-09FA-B663-FF1F0E52230B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8" creationId="{79AA6D7E-6314-4936-A323-82D6AACFEE3C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29" creationId="{3DECE215-2965-CE9B-F9E0-6AD79A3E3541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0" creationId="{87D85E8E-922D-F987-5012-50BA221C179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1" creationId="{8DA1D717-1D29-0A4A-84CE-6100A331580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2" creationId="{349F308F-5CBB-D755-37A0-827B672E1622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3" creationId="{F2177E00-B4EC-C979-E6CA-7EEC0E895673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4" creationId="{0744EDFC-890C-E3F1-1643-46FAE8BE2F3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5" creationId="{98FF68BE-2A7F-357C-F51B-5CBD4BB48E60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6" creationId="{1F7C53FE-DEA8-8E5F-B6A2-A845D4A8250B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7" creationId="{5A7E2787-BA2B-090F-32E3-96774959CBCF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8" creationId="{4864D8E5-974A-EC43-9DF7-AC6C7CB3C668}"/>
          </ac:spMkLst>
        </pc:spChg>
        <pc:spChg chg="del">
          <ac:chgData name="Md Akmam Ul Haque" userId="c26c4cc8-0a1c-48f0-b318-486d9f9a884d" providerId="ADAL" clId="{D24DD372-F86A-4E69-A15F-7E05D11F5B79}" dt="2024-04-08T02:28:52.063" v="2130" actId="478"/>
          <ac:spMkLst>
            <pc:docMk/>
            <pc:sldMk cId="289592714" sldId="621"/>
            <ac:spMk id="239" creationId="{EFAF8BC1-C6CD-B484-B496-458DF926562E}"/>
          </ac:spMkLst>
        </pc:spChg>
        <pc:spChg chg="mod">
          <ac:chgData name="Md Akmam Ul Haque" userId="c26c4cc8-0a1c-48f0-b318-486d9f9a884d" providerId="ADAL" clId="{D24DD372-F86A-4E69-A15F-7E05D11F5B79}" dt="2024-04-08T02:29:42.987" v="2142" actId="1076"/>
          <ac:spMkLst>
            <pc:docMk/>
            <pc:sldMk cId="289592714" sldId="621"/>
            <ac:spMk id="242" creationId="{8229B82F-BD95-5AE7-6240-1325D46B9B04}"/>
          </ac:spMkLst>
        </pc:spChg>
        <pc:graphicFrameChg chg="del mod">
          <ac:chgData name="Md Akmam Ul Haque" userId="c26c4cc8-0a1c-48f0-b318-486d9f9a884d" providerId="ADAL" clId="{D24DD372-F86A-4E69-A15F-7E05D11F5B79}" dt="2024-04-08T02:28:49.783" v="2129" actId="478"/>
          <ac:graphicFrameMkLst>
            <pc:docMk/>
            <pc:sldMk cId="289592714" sldId="621"/>
            <ac:graphicFrameMk id="203" creationId="{35297923-516C-70BC-301C-955A42C37C45}"/>
          </ac:graphicFrameMkLst>
        </pc:graphicFrameChg>
      </pc:sldChg>
      <pc:sldChg chg="addSp delSp modSp add mod">
        <pc:chgData name="Md Akmam Ul Haque" userId="c26c4cc8-0a1c-48f0-b318-486d9f9a884d" providerId="ADAL" clId="{D24DD372-F86A-4E69-A15F-7E05D11F5B79}" dt="2024-04-08T02:50:49.294" v="2372" actId="27918"/>
        <pc:sldMkLst>
          <pc:docMk/>
          <pc:sldMk cId="150068042" sldId="622"/>
        </pc:sldMkLst>
        <pc:spChg chg="del">
          <ac:chgData name="Md Akmam Ul Haque" userId="c26c4cc8-0a1c-48f0-b318-486d9f9a884d" providerId="ADAL" clId="{D24DD372-F86A-4E69-A15F-7E05D11F5B79}" dt="2024-04-08T02:45:20.320" v="2346" actId="478"/>
          <ac:spMkLst>
            <pc:docMk/>
            <pc:sldMk cId="150068042" sldId="622"/>
            <ac:spMk id="8" creationId="{9204C3BF-4964-DD5A-6D16-F8B422FD3900}"/>
          </ac:spMkLst>
        </pc:spChg>
        <pc:graphicFrameChg chg="add mod">
          <ac:chgData name="Md Akmam Ul Haque" userId="c26c4cc8-0a1c-48f0-b318-486d9f9a884d" providerId="ADAL" clId="{D24DD372-F86A-4E69-A15F-7E05D11F5B79}" dt="2024-04-08T02:49:24.289" v="2368" actId="108"/>
          <ac:graphicFrameMkLst>
            <pc:docMk/>
            <pc:sldMk cId="150068042" sldId="622"/>
            <ac:graphicFrameMk id="3" creationId="{D1A01825-C2BB-4411-BE31-E6A85988A458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2:49:23.457" v="2367"/>
          <ac:graphicFrameMkLst>
            <pc:docMk/>
            <pc:sldMk cId="150068042" sldId="622"/>
            <ac:graphicFrameMk id="4" creationId="{34DD1FB4-BD58-442A-A942-C6DDDA66C7EA}"/>
          </ac:graphicFrameMkLst>
        </pc:graphicFrameChg>
        <pc:graphicFrameChg chg="del">
          <ac:chgData name="Md Akmam Ul Haque" userId="c26c4cc8-0a1c-48f0-b318-486d9f9a884d" providerId="ADAL" clId="{D24DD372-F86A-4E69-A15F-7E05D11F5B79}" dt="2024-04-08T02:45:20.320" v="2346" actId="478"/>
          <ac:graphicFrameMkLst>
            <pc:docMk/>
            <pc:sldMk cId="150068042" sldId="622"/>
            <ac:graphicFrameMk id="7" creationId="{1448ED82-09D5-18BD-9C30-1CAAC20BB08C}"/>
          </ac:graphicFrameMkLst>
        </pc:graphicFrameChg>
        <pc:graphicFrameChg chg="del">
          <ac:chgData name="Md Akmam Ul Haque" userId="c26c4cc8-0a1c-48f0-b318-486d9f9a884d" providerId="ADAL" clId="{D24DD372-F86A-4E69-A15F-7E05D11F5B79}" dt="2024-04-08T02:45:20.320" v="2346" actId="478"/>
          <ac:graphicFrameMkLst>
            <pc:docMk/>
            <pc:sldMk cId="150068042" sldId="622"/>
            <ac:graphicFrameMk id="9" creationId="{3A81CB2D-DC68-20AD-2102-2F320AE0CC2C}"/>
          </ac:graphicFrameMkLst>
        </pc:graphicFrameChg>
      </pc:sldChg>
      <pc:sldChg chg="delSp modSp add mod">
        <pc:chgData name="Md Akmam Ul Haque" userId="c26c4cc8-0a1c-48f0-b318-486d9f9a884d" providerId="ADAL" clId="{D24DD372-F86A-4E69-A15F-7E05D11F5B79}" dt="2024-04-08T04:32:46.394" v="4940" actId="20577"/>
        <pc:sldMkLst>
          <pc:docMk/>
          <pc:sldMk cId="932925158" sldId="624"/>
        </pc:sldMkLst>
        <pc:spChg chg="mod">
          <ac:chgData name="Md Akmam Ul Haque" userId="c26c4cc8-0a1c-48f0-b318-486d9f9a884d" providerId="ADAL" clId="{D24DD372-F86A-4E69-A15F-7E05D11F5B79}" dt="2024-04-08T04:32:46.394" v="4940" actId="20577"/>
          <ac:spMkLst>
            <pc:docMk/>
            <pc:sldMk cId="932925158" sldId="624"/>
            <ac:spMk id="2" creationId="{797632F9-3B67-584D-90D7-8306F650917C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57" creationId="{D0CBF6C8-5E19-0325-CDA9-F0316BC9ECD6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287" creationId="{6B7838C0-EDD2-8566-0A6D-7F1872871401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288" creationId="{219E3756-55E5-E5E3-EAED-1D2CD0C693B2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0" creationId="{A3D8ADCD-DA21-8E6F-C2EA-BB3B35922ECD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1" creationId="{29553A7C-6F82-AF1E-18EC-D8EE2FE2D4CA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2" creationId="{4E90B23D-F955-16AA-8321-EE894610C0F9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3" creationId="{0469463A-909E-DB6E-B884-467078A7F75B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4" creationId="{BF5459AE-ED5D-F53C-7990-2F1418978367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5" creationId="{C6475E9D-2E6A-6419-9BDC-EA3428C5B27A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6" creationId="{192DA8EB-E8E7-5B12-5E31-FF6B0722C69A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7" creationId="{192DB4C0-D7CF-77AB-F536-E66AB95C998C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8" creationId="{CD5053E3-4E20-36D0-8169-9590298A3D8F}"/>
          </ac:spMkLst>
        </pc:spChg>
        <pc:spChg chg="mod">
          <ac:chgData name="Md Akmam Ul Haque" userId="c26c4cc8-0a1c-48f0-b318-486d9f9a884d" providerId="ADAL" clId="{D24DD372-F86A-4E69-A15F-7E05D11F5B79}" dt="2024-04-08T04:32:26.746" v="4923" actId="1076"/>
          <ac:spMkLst>
            <pc:docMk/>
            <pc:sldMk cId="932925158" sldId="624"/>
            <ac:spMk id="359" creationId="{1A443177-3FD6-0B85-7BBC-6B552DA61F5B}"/>
          </ac:spMkLst>
        </pc:spChg>
        <pc:spChg chg="mod">
          <ac:chgData name="Md Akmam Ul Haque" userId="c26c4cc8-0a1c-48f0-b318-486d9f9a884d" providerId="ADAL" clId="{D24DD372-F86A-4E69-A15F-7E05D11F5B79}" dt="2024-04-08T04:29:20.796" v="4717" actId="20577"/>
          <ac:spMkLst>
            <pc:docMk/>
            <pc:sldMk cId="932925158" sldId="624"/>
            <ac:spMk id="415" creationId="{B5497E46-CA01-4344-E8EF-FE9128BA8C72}"/>
          </ac:spMkLst>
        </pc:spChg>
        <pc:spChg chg="mod">
          <ac:chgData name="Md Akmam Ul Haque" userId="c26c4cc8-0a1c-48f0-b318-486d9f9a884d" providerId="ADAL" clId="{D24DD372-F86A-4E69-A15F-7E05D11F5B79}" dt="2024-04-08T04:30:09.064" v="4782" actId="14100"/>
          <ac:spMkLst>
            <pc:docMk/>
            <pc:sldMk cId="932925158" sldId="624"/>
            <ac:spMk id="416" creationId="{D4BD6624-8A7C-492E-CE59-F54B0C9E3FDC}"/>
          </ac:spMkLst>
        </pc:spChg>
        <pc:spChg chg="mod">
          <ac:chgData name="Md Akmam Ul Haque" userId="c26c4cc8-0a1c-48f0-b318-486d9f9a884d" providerId="ADAL" clId="{D24DD372-F86A-4E69-A15F-7E05D11F5B79}" dt="2024-04-08T04:29:32.374" v="4739" actId="20577"/>
          <ac:spMkLst>
            <pc:docMk/>
            <pc:sldMk cId="932925158" sldId="624"/>
            <ac:spMk id="417" creationId="{B5C72B22-8813-8108-BF55-20C91946CAC8}"/>
          </ac:spMkLst>
        </pc:spChg>
        <pc:spChg chg="mod">
          <ac:chgData name="Md Akmam Ul Haque" userId="c26c4cc8-0a1c-48f0-b318-486d9f9a884d" providerId="ADAL" clId="{D24DD372-F86A-4E69-A15F-7E05D11F5B79}" dt="2024-04-08T04:30:15.543" v="4790" actId="20577"/>
          <ac:spMkLst>
            <pc:docMk/>
            <pc:sldMk cId="932925158" sldId="624"/>
            <ac:spMk id="418" creationId="{5AADCEEC-E834-4312-F3BA-F53861C54209}"/>
          </ac:spMkLst>
        </pc:spChg>
        <pc:spChg chg="mod">
          <ac:chgData name="Md Akmam Ul Haque" userId="c26c4cc8-0a1c-48f0-b318-486d9f9a884d" providerId="ADAL" clId="{D24DD372-F86A-4E69-A15F-7E05D11F5B79}" dt="2024-04-08T04:30:48.711" v="4801" actId="1076"/>
          <ac:spMkLst>
            <pc:docMk/>
            <pc:sldMk cId="932925158" sldId="624"/>
            <ac:spMk id="419" creationId="{9012E60B-8F73-1E5F-EE69-1B4A4F815423}"/>
          </ac:spMkLst>
        </pc:spChg>
        <pc:spChg chg="mod">
          <ac:chgData name="Md Akmam Ul Haque" userId="c26c4cc8-0a1c-48f0-b318-486d9f9a884d" providerId="ADAL" clId="{D24DD372-F86A-4E69-A15F-7E05D11F5B79}" dt="2024-04-08T04:30:53.389" v="4802" actId="1076"/>
          <ac:spMkLst>
            <pc:docMk/>
            <pc:sldMk cId="932925158" sldId="624"/>
            <ac:spMk id="420" creationId="{49D57486-6F0A-119A-027F-FE0CA0A2A507}"/>
          </ac:spMkLst>
        </pc:spChg>
        <pc:spChg chg="mod">
          <ac:chgData name="Md Akmam Ul Haque" userId="c26c4cc8-0a1c-48f0-b318-486d9f9a884d" providerId="ADAL" clId="{D24DD372-F86A-4E69-A15F-7E05D11F5B79}" dt="2024-04-08T04:29:10.456" v="4697" actId="20577"/>
          <ac:spMkLst>
            <pc:docMk/>
            <pc:sldMk cId="932925158" sldId="624"/>
            <ac:spMk id="421" creationId="{7D15B091-D1BD-BED8-764A-C2C9EDB1E6AC}"/>
          </ac:spMkLst>
        </pc:spChg>
        <pc:spChg chg="mod">
          <ac:chgData name="Md Akmam Ul Haque" userId="c26c4cc8-0a1c-48f0-b318-486d9f9a884d" providerId="ADAL" clId="{D24DD372-F86A-4E69-A15F-7E05D11F5B79}" dt="2024-04-08T04:29:55.865" v="4771" actId="14100"/>
          <ac:spMkLst>
            <pc:docMk/>
            <pc:sldMk cId="932925158" sldId="624"/>
            <ac:spMk id="422" creationId="{FF686541-904C-71C6-91DA-5F509A543F26}"/>
          </ac:spMkLst>
        </pc:spChg>
        <pc:spChg chg="mod">
          <ac:chgData name="Md Akmam Ul Haque" userId="c26c4cc8-0a1c-48f0-b318-486d9f9a884d" providerId="ADAL" clId="{D24DD372-F86A-4E69-A15F-7E05D11F5B79}" dt="2024-04-08T04:31:19.112" v="4833" actId="20577"/>
          <ac:spMkLst>
            <pc:docMk/>
            <pc:sldMk cId="932925158" sldId="624"/>
            <ac:spMk id="426" creationId="{C96941A5-E3B8-E3EC-D4D2-75C57D9BC8BC}"/>
          </ac:spMkLst>
        </pc:spChg>
        <pc:spChg chg="mod">
          <ac:chgData name="Md Akmam Ul Haque" userId="c26c4cc8-0a1c-48f0-b318-486d9f9a884d" providerId="ADAL" clId="{D24DD372-F86A-4E69-A15F-7E05D11F5B79}" dt="2024-04-08T04:31:24.633" v="4839" actId="20577"/>
          <ac:spMkLst>
            <pc:docMk/>
            <pc:sldMk cId="932925158" sldId="624"/>
            <ac:spMk id="427" creationId="{981F1A8D-769E-FB3C-69AD-55E5D2243B98}"/>
          </ac:spMkLst>
        </pc:spChg>
        <pc:spChg chg="mod">
          <ac:chgData name="Md Akmam Ul Haque" userId="c26c4cc8-0a1c-48f0-b318-486d9f9a884d" providerId="ADAL" clId="{D24DD372-F86A-4E69-A15F-7E05D11F5B79}" dt="2024-04-08T04:31:37.375" v="4862" actId="20577"/>
          <ac:spMkLst>
            <pc:docMk/>
            <pc:sldMk cId="932925158" sldId="624"/>
            <ac:spMk id="428" creationId="{0F9BAEF8-4ABA-422C-6D5F-3D33CA9EBB1F}"/>
          </ac:spMkLst>
        </pc:spChg>
        <pc:spChg chg="mod">
          <ac:chgData name="Md Akmam Ul Haque" userId="c26c4cc8-0a1c-48f0-b318-486d9f9a884d" providerId="ADAL" clId="{D24DD372-F86A-4E69-A15F-7E05D11F5B79}" dt="2024-04-08T04:31:45.324" v="4869" actId="20577"/>
          <ac:spMkLst>
            <pc:docMk/>
            <pc:sldMk cId="932925158" sldId="624"/>
            <ac:spMk id="429" creationId="{FBC7D090-3FF8-F628-67A8-74CAC28AF339}"/>
          </ac:spMkLst>
        </pc:spChg>
        <pc:spChg chg="mod">
          <ac:chgData name="Md Akmam Ul Haque" userId="c26c4cc8-0a1c-48f0-b318-486d9f9a884d" providerId="ADAL" clId="{D24DD372-F86A-4E69-A15F-7E05D11F5B79}" dt="2024-04-08T04:31:53.498" v="4888" actId="20577"/>
          <ac:spMkLst>
            <pc:docMk/>
            <pc:sldMk cId="932925158" sldId="624"/>
            <ac:spMk id="430" creationId="{87209F46-B717-5D28-DEC8-0E94B9179C1F}"/>
          </ac:spMkLst>
        </pc:spChg>
        <pc:spChg chg="mod">
          <ac:chgData name="Md Akmam Ul Haque" userId="c26c4cc8-0a1c-48f0-b318-486d9f9a884d" providerId="ADAL" clId="{D24DD372-F86A-4E69-A15F-7E05D11F5B79}" dt="2024-04-08T04:31:58.299" v="4893" actId="20577"/>
          <ac:spMkLst>
            <pc:docMk/>
            <pc:sldMk cId="932925158" sldId="624"/>
            <ac:spMk id="431" creationId="{6FB10D8F-2587-F8D4-E562-2D076FBCEFAF}"/>
          </ac:spMkLst>
        </pc:spChg>
        <pc:spChg chg="mod">
          <ac:chgData name="Md Akmam Ul Haque" userId="c26c4cc8-0a1c-48f0-b318-486d9f9a884d" providerId="ADAL" clId="{D24DD372-F86A-4E69-A15F-7E05D11F5B79}" dt="2024-04-08T04:31:01.664" v="4812" actId="20577"/>
          <ac:spMkLst>
            <pc:docMk/>
            <pc:sldMk cId="932925158" sldId="624"/>
            <ac:spMk id="432" creationId="{EDDF1083-68C2-2E44-5A30-7091DD4A4ED1}"/>
          </ac:spMkLst>
        </pc:spChg>
        <pc:spChg chg="mod">
          <ac:chgData name="Md Akmam Ul Haque" userId="c26c4cc8-0a1c-48f0-b318-486d9f9a884d" providerId="ADAL" clId="{D24DD372-F86A-4E69-A15F-7E05D11F5B79}" dt="2024-04-08T04:31:06.104" v="4816" actId="20577"/>
          <ac:spMkLst>
            <pc:docMk/>
            <pc:sldMk cId="932925158" sldId="624"/>
            <ac:spMk id="433" creationId="{3A885B68-97AB-AB4B-F616-A88C02052630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4" creationId="{295DDBDF-90EC-778A-978E-76B9E560DC01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5" creationId="{E4793334-B96F-D08E-B548-87A4621A3884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6" creationId="{3520762B-027B-F56F-AA73-BF0AC9AF8615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7" creationId="{40A57D58-C49F-33B4-B0B1-A5CC8925B030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8" creationId="{86C64BAE-09A4-71F9-4771-48CC359A323D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39" creationId="{6DF4D5E8-8011-1B66-D6C9-FA18AF307F06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0" creationId="{CB163009-2E53-F1F0-7FB6-3498EEBD720B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1" creationId="{B00D5B48-4176-BB6E-C2B0-A1BE81A2B6EC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2" creationId="{171B4208-15AA-B1F4-BB35-BC4753C0C75B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3" creationId="{6B4E67CE-AE28-48DC-F29C-9E1C4A4E9510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4" creationId="{809DF1D0-7A89-F86E-FFBE-D214B61120D7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5" creationId="{C2504A84-0D7F-5442-70F7-036F91222978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6" creationId="{BB168420-3636-BAA5-F028-D5A777C3B51C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7" creationId="{6B33C6A7-53E9-342F-84FF-0ABEB100FC2A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8" creationId="{4F383608-BA5E-5F18-72D1-00528E8EAB41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49" creationId="{1D0725F7-66EF-90B1-192E-AE8222F04462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50" creationId="{D5C3ED3F-F0FD-1FC6-FE41-E103B9EFB7FB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51" creationId="{9B52A129-CEBF-2E40-36C1-F0201CFB46B0}"/>
          </ac:spMkLst>
        </pc:spChg>
        <pc:spChg chg="del">
          <ac:chgData name="Md Akmam Ul Haque" userId="c26c4cc8-0a1c-48f0-b318-486d9f9a884d" providerId="ADAL" clId="{D24DD372-F86A-4E69-A15F-7E05D11F5B79}" dt="2024-04-08T04:32:31.531" v="4924" actId="478"/>
          <ac:spMkLst>
            <pc:docMk/>
            <pc:sldMk cId="932925158" sldId="624"/>
            <ac:spMk id="452" creationId="{6E2D2689-9660-75B6-2C60-B6A0F22D885E}"/>
          </ac:spMkLst>
        </pc:s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263" creationId="{9346D368-D944-5841-AF10-546F7D7C1BDD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264" creationId="{D7BDDC5C-78BD-A65E-2A9C-8ECC93DA0E8B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275" creationId="{A639A537-D11F-C961-3A5F-D096D9ACE1CC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297" creationId="{96897DFA-A3F7-068E-0D13-2297F63061EE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316" creationId="{B7875F69-70CE-29E6-DDF6-660440B4B20A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412" creationId="{85FCA7A8-A118-2A32-D618-120DE1E2E0D1}"/>
          </ac:grpSpMkLst>
        </pc:grpChg>
        <pc:grpChg chg="mod">
          <ac:chgData name="Md Akmam Ul Haque" userId="c26c4cc8-0a1c-48f0-b318-486d9f9a884d" providerId="ADAL" clId="{D24DD372-F86A-4E69-A15F-7E05D11F5B79}" dt="2024-04-08T04:32:26.746" v="4923" actId="1076"/>
          <ac:grpSpMkLst>
            <pc:docMk/>
            <pc:sldMk cId="932925158" sldId="624"/>
            <ac:grpSpMk id="423" creationId="{C463E8E9-494D-C235-33AF-C259C62BB428}"/>
          </ac:grpSpMkLst>
        </pc:grpChg>
      </pc:sldChg>
      <pc:sldChg chg="addSp delSp modSp add del mod">
        <pc:chgData name="Md Akmam Ul Haque" userId="c26c4cc8-0a1c-48f0-b318-486d9f9a884d" providerId="ADAL" clId="{D24DD372-F86A-4E69-A15F-7E05D11F5B79}" dt="2024-04-08T04:05:18.293" v="4249" actId="2696"/>
        <pc:sldMkLst>
          <pc:docMk/>
          <pc:sldMk cId="1591522395" sldId="624"/>
        </pc:sldMkLst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" creationId="{CB8CB3AE-9493-FE52-F18D-2B3D3DE9D62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5" creationId="{0D223B07-5173-8E4B-3CDC-0D67CBCB8F05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6" creationId="{A4F87A1C-5B37-592D-AA81-32F04EC824D9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7" creationId="{5308AB50-6B4B-7D85-7691-256AF8C66C67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8" creationId="{3E326091-AE9D-1FC5-5A99-C8DD4619FD1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9" creationId="{087D8C07-04AF-AA36-32DB-623A06BAF9A6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0" creationId="{94A6DAFE-E684-80F0-08EC-6AB22A786A38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1" creationId="{166F4121-01C0-27D9-97DF-484C3A80D394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2" creationId="{AD0F11F5-9667-FF58-69EB-FA3F1E31A61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3" creationId="{B4E3FB28-0EB5-1025-44C1-154EA23618D5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4" creationId="{9B6134CC-0631-E22C-4101-F4F004DBCE1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5" creationId="{52386E53-F834-3E5E-1678-3B7796D11BFC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6" creationId="{4F161CBC-8268-5EC5-647E-C4B5EE79DF78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7" creationId="{3B479ADF-4BEF-6C41-DC19-241EF0C7B61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8" creationId="{D4402B62-00E5-F800-2065-C93CF76AC786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19" creationId="{73251B71-1228-F81F-4506-257DF16C62CC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" creationId="{0FA50B76-678C-4EA8-CC8A-FBAB6DC15BC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" creationId="{CFAB59B9-1065-3870-9789-11C2D34D08E5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" creationId="{2B0D4F10-AA2A-713F-4E33-F2041B7B5977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" creationId="{86683C29-2E22-7B56-57A6-DA19DB098BF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4" creationId="{ADA4E059-4826-F56C-51FA-47C3FF1F621E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5" creationId="{8E7E729D-EB37-84A5-208E-39C4F90D1402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6" creationId="{7E663F06-5EEB-9BC4-D770-81298AA21A88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7" creationId="{A545CEBD-2553-88B8-9200-2C78FB9DC402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8" creationId="{16823CE6-BA1F-5347-296D-D72B096B581E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9" creationId="{0C54BFCA-A83F-FEBC-4D80-932D2EA52DD9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0" creationId="{EDC224CC-26DE-2815-49B7-807B96CE62F6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1" creationId="{A0A4CCC0-B6BE-1673-A12F-95A17B5855A6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2" creationId="{44428AA6-0583-5EE1-B3D5-2A3A8E0DE36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3" creationId="{E180A598-148E-BFAF-4AB1-08682BBEF597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4" creationId="{17CD5770-84F4-7C33-28B8-407FF2156D22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35" creationId="{F64DFC07-34AF-2C4C-29A3-988BB7487C2A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6" creationId="{80E09BD8-6A8C-4CC2-F2E2-BC4FFA33F17A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7" creationId="{CA73CED5-99F4-DF4E-4310-BB94E31EF0B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8" creationId="{87D5D1B8-7508-37A9-CE4E-EE086D529C44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39" creationId="{C5016800-ABA0-43F3-2FD0-1384DF064CD8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0" creationId="{8DC2E22B-4AF3-C83D-348D-B16345EC430C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1" creationId="{1A528438-CEB0-84F1-3DDE-9D3C99CB2FCD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2" creationId="{12B96EC0-00FE-C3E1-5812-7691314AF47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3" creationId="{C5CB47CD-299F-6AE1-3EB4-A7769632BBB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4" creationId="{F2448E8D-A5EC-EC64-4DFE-E01E9DA9A3B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45" creationId="{5CD61B87-0C71-7DCF-7770-D0F6A1D65815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47" creationId="{8F3DE868-AD68-FC3F-A756-E7E62FA7C581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49" creationId="{DA8A97A5-03A3-E1EA-019B-C2B188868441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51" creationId="{B2C54A1E-91A8-C47B-9205-7DCCFAE449FF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52" creationId="{F53DA0B8-D722-FDC6-33EB-CF0DE2CB0204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55" creationId="{E353AA93-D536-C1AB-F556-4A21FAD38E5F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56" creationId="{67CBA809-1C86-8D0B-4C66-4E9F7AB93065}"/>
          </ac:spMkLst>
        </pc:spChg>
        <pc:spChg chg="add 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57" creationId="{D0CBF6C8-5E19-0325-CDA9-F0316BC9ECD6}"/>
          </ac:spMkLst>
        </pc:spChg>
        <pc:spChg chg="add mod">
          <ac:chgData name="Md Akmam Ul Haque" userId="c26c4cc8-0a1c-48f0-b318-486d9f9a884d" providerId="ADAL" clId="{D24DD372-F86A-4E69-A15F-7E05D11F5B79}" dt="2024-04-08T03:40:25.058" v="3516"/>
          <ac:spMkLst>
            <pc:docMk/>
            <pc:sldMk cId="1591522395" sldId="624"/>
            <ac:spMk id="58" creationId="{764B10B1-4557-F58D-AAD8-64B663F4E7EE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60" creationId="{0C4137C1-E00C-7399-55E4-1FE3DD4F6E9E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61" creationId="{BB8ACC33-4AAE-A13A-0945-6D2B5C696627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62" creationId="{574C4843-995C-96BF-1FEF-42A47CD6B468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63" creationId="{CFD632C3-0AB0-BD5E-3F1E-69EF868E1FDF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2" creationId="{F2C3D015-3CFE-CBA8-C5B1-54D98C51E80E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3" creationId="{82885955-6459-AB3A-5637-D514B5E19F70}"/>
          </ac:spMkLst>
        </pc:spChg>
        <pc:spChg chg="add del 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4" creationId="{0D7CBC81-612A-9FFD-3A19-3EB5A09C85D8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5" creationId="{B3005CE2-6472-1A9F-4766-13F0B95A0709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6" creationId="{585F5A4E-7D91-0C60-537B-4567CC0D3503}"/>
          </ac:spMkLst>
        </pc:spChg>
        <pc:spChg chg="mod topLvl">
          <ac:chgData name="Md Akmam Ul Haque" userId="c26c4cc8-0a1c-48f0-b318-486d9f9a884d" providerId="ADAL" clId="{D24DD372-F86A-4E69-A15F-7E05D11F5B79}" dt="2024-04-08T03:44:35.357" v="3645" actId="164"/>
          <ac:spMkLst>
            <pc:docMk/>
            <pc:sldMk cId="1591522395" sldId="624"/>
            <ac:spMk id="197" creationId="{465B3269-500A-458C-5048-750EDA56A04F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199" creationId="{E2823C30-C016-3D7E-F218-D44A10CB8D5F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00" creationId="{497EBFFE-3908-D77F-39B6-67E3C8EFCFA2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01" creationId="{289BEA21-FCDD-EDAA-C6B7-2D6376DCDB7B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2" creationId="{D1647534-11B0-FC17-7581-C74481297CF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4" creationId="{7C972596-59C7-775C-40D0-BCED4B3D9F18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05" creationId="{60099D2D-B3ED-6207-82A4-0D119C824C89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06" creationId="{F7C3EB8E-97BB-99AF-CE5B-7CCC5D4D53F5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7" creationId="{EE1BA205-B238-0EE8-33CF-FDDBF9168EDD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8" creationId="{CE894899-84E4-F69E-862F-0D2F002DBDF6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09" creationId="{B52C02BC-CBD0-66DF-7D39-F0F178246529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0" creationId="{B1F53B76-733A-264A-7F22-ABCE3CF7D50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1" creationId="{E9CD689A-1E5C-24AA-3AC7-E1DD7C1B6B5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2" creationId="{493D6F24-5C72-B1B2-4D7B-C4F2D0B4F62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3" creationId="{16175429-D158-B269-68ED-6D6BE4B577BB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4" creationId="{522174D6-46A5-2E7F-ED21-1FBF31C8D89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5" creationId="{0A4255C1-252C-C107-601F-56CFF8718A3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6" creationId="{1E79DF50-5D8E-9D06-3CC2-253AC8DBBACA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7" creationId="{B294DCCD-DD50-8CFE-D365-E5495BCE3D6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8" creationId="{2606A74E-35CB-F5B7-B5B0-C27EC002A35E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19" creationId="{B70D2585-48D9-C6D1-F424-AF38A13B404E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0" creationId="{729C6AA9-9A6A-AB6F-94C0-43FCAF263AF9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1" creationId="{1AEF8315-48F7-CEA2-E3F7-212FAD39C7FB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22" creationId="{580F125E-D071-E7ED-49FB-CF6F1925B80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3" creationId="{47B38319-1477-0E2C-7DD7-1F67994D675D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4" creationId="{23E2C37E-6F37-B8EC-DE9B-B65C7750D90C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25" creationId="{84274EE9-5265-1AD3-CFDA-37F7E3BC8AC2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26" creationId="{FA21A212-3C10-89AF-655D-0D84DBBBB02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7" creationId="{E5271916-A808-09FA-B663-FF1F0E52230B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8" creationId="{79AA6D7E-6314-4936-A323-82D6AACFEE3C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29" creationId="{3DECE215-2965-CE9B-F9E0-6AD79A3E3541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0" creationId="{87D85E8E-922D-F987-5012-50BA221C179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1" creationId="{8DA1D717-1D29-0A4A-84CE-6100A331580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2" creationId="{349F308F-5CBB-D755-37A0-827B672E1622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3" creationId="{F2177E00-B4EC-C979-E6CA-7EEC0E895673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4" creationId="{0744EDFC-890C-E3F1-1643-46FAE8BE2F3F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5" creationId="{98FF68BE-2A7F-357C-F51B-5CBD4BB48E60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6" creationId="{1F7C53FE-DEA8-8E5F-B6A2-A845D4A8250B}"/>
          </ac:spMkLst>
        </pc:spChg>
        <pc:spChg chg="del">
          <ac:chgData name="Md Akmam Ul Haque" userId="c26c4cc8-0a1c-48f0-b318-486d9f9a884d" providerId="ADAL" clId="{D24DD372-F86A-4E69-A15F-7E05D11F5B79}" dt="2024-04-08T03:14:15.723" v="2896" actId="478"/>
          <ac:spMkLst>
            <pc:docMk/>
            <pc:sldMk cId="1591522395" sldId="624"/>
            <ac:spMk id="237" creationId="{5A7E2787-BA2B-090F-32E3-96774959CBCF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38" creationId="{EE8FFAE2-B9B0-FBC8-2E3B-CD525B9E255B}"/>
          </ac:spMkLst>
        </pc:spChg>
        <pc:spChg chg="mod">
          <ac:chgData name="Md Akmam Ul Haque" userId="c26c4cc8-0a1c-48f0-b318-486d9f9a884d" providerId="ADAL" clId="{D24DD372-F86A-4E69-A15F-7E05D11F5B79}" dt="2024-04-08T03:42:46.252" v="3572"/>
          <ac:spMkLst>
            <pc:docMk/>
            <pc:sldMk cId="1591522395" sldId="624"/>
            <ac:spMk id="239" creationId="{DC0B054B-681D-DB8B-20DA-74E694FEB9E0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1" creationId="{0F2B3BCB-D480-F00D-6BA1-00E2A9000E96}"/>
          </ac:spMkLst>
        </pc:spChg>
        <pc:spChg chg="mod">
          <ac:chgData name="Md Akmam Ul Haque" userId="c26c4cc8-0a1c-48f0-b318-486d9f9a884d" providerId="ADAL" clId="{D24DD372-F86A-4E69-A15F-7E05D11F5B79}" dt="2024-04-08T03:33:23.656" v="3355" actId="113"/>
          <ac:spMkLst>
            <pc:docMk/>
            <pc:sldMk cId="1591522395" sldId="624"/>
            <ac:spMk id="242" creationId="{8229B82F-BD95-5AE7-6240-1325D46B9B04}"/>
          </ac:spMkLst>
        </pc:spChg>
        <pc:spChg chg="mod">
          <ac:chgData name="Md Akmam Ul Haque" userId="c26c4cc8-0a1c-48f0-b318-486d9f9a884d" providerId="ADAL" clId="{D24DD372-F86A-4E69-A15F-7E05D11F5B79}" dt="2024-04-08T03:43:36.224" v="3605" actId="20577"/>
          <ac:spMkLst>
            <pc:docMk/>
            <pc:sldMk cId="1591522395" sldId="624"/>
            <ac:spMk id="243" creationId="{EE65ABED-F3B4-AB0E-48A3-8B41F19C4735}"/>
          </ac:spMkLst>
        </pc:spChg>
        <pc:spChg chg="mod">
          <ac:chgData name="Md Akmam Ul Haque" userId="c26c4cc8-0a1c-48f0-b318-486d9f9a884d" providerId="ADAL" clId="{D24DD372-F86A-4E69-A15F-7E05D11F5B79}" dt="2024-04-08T03:42:33.506" v="3554" actId="1036"/>
          <ac:spMkLst>
            <pc:docMk/>
            <pc:sldMk cId="1591522395" sldId="624"/>
            <ac:spMk id="244" creationId="{D858EE82-DB65-ED70-D08F-840DB59C5531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5" creationId="{709EB2F4-72F7-94DD-299D-E08FC8FD3947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6" creationId="{84F5BEA3-3D07-3DE9-A3B1-97942563BB7B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7" creationId="{D5429935-D336-E685-C7CA-2DFBF8252EA2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8" creationId="{FC064A30-78A9-6F32-EB0C-D9DB999B7EBE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49" creationId="{EB8F944E-7CD4-545B-3BE2-C2E830FC5850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50" creationId="{6236AD0B-DC4A-A8AF-35EB-A2C8BF38DC8E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51" creationId="{47BBD611-1457-90EC-8916-4161F16B76D2}"/>
          </ac:spMkLst>
        </pc:spChg>
        <pc:spChg chg="mod">
          <ac:chgData name="Md Akmam Ul Haque" userId="c26c4cc8-0a1c-48f0-b318-486d9f9a884d" providerId="ADAL" clId="{D24DD372-F86A-4E69-A15F-7E05D11F5B79}" dt="2024-04-08T03:43:01.826" v="3576"/>
          <ac:spMkLst>
            <pc:docMk/>
            <pc:sldMk cId="1591522395" sldId="624"/>
            <ac:spMk id="252" creationId="{A2FBAF65-72B8-C2B5-6DD0-77EEF3010F25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3" creationId="{D50E0489-991B-B0D2-A2C2-BBF4861A64C7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4" creationId="{C00D8E7C-FE5B-14A2-C35F-B8CFCA8CADE6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5" creationId="{6AA2C310-246F-AE38-0117-15EF2C018B3C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6" creationId="{D7889411-BB6C-F7C6-160D-DB5E3420BABA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7" creationId="{9A51DFCE-1827-CCA2-1848-7549E899905F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8" creationId="{6E91E49B-BA30-3D48-0232-FEC57A3F7091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59" creationId="{66852C23-6D4B-4C61-C6E9-5DBD81D359C5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60" creationId="{6708821E-B1B5-1BD8-9DFE-DF046D049564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61" creationId="{58759471-746A-BC09-DD2E-7571AD034378}"/>
          </ac:spMkLst>
        </pc:spChg>
        <pc:spChg chg="add del mod">
          <ac:chgData name="Md Akmam Ul Haque" userId="c26c4cc8-0a1c-48f0-b318-486d9f9a884d" providerId="ADAL" clId="{D24DD372-F86A-4E69-A15F-7E05D11F5B79}" dt="2024-04-08T03:47:14.683" v="3787" actId="478"/>
          <ac:spMkLst>
            <pc:docMk/>
            <pc:sldMk cId="1591522395" sldId="624"/>
            <ac:spMk id="262" creationId="{7295F706-4A0E-AC72-57B8-C216C019C05F}"/>
          </ac:spMkLst>
        </pc:spChg>
        <pc:spChg chg="mod">
          <ac:chgData name="Md Akmam Ul Haque" userId="c26c4cc8-0a1c-48f0-b318-486d9f9a884d" providerId="ADAL" clId="{D24DD372-F86A-4E69-A15F-7E05D11F5B79}" dt="2024-04-08T03:44:41.808" v="3647"/>
          <ac:spMkLst>
            <pc:docMk/>
            <pc:sldMk cId="1591522395" sldId="624"/>
            <ac:spMk id="265" creationId="{C9160158-94D1-8D7E-0417-9BB2A79D7463}"/>
          </ac:spMkLst>
        </pc:spChg>
        <pc:spChg chg="mod">
          <ac:chgData name="Md Akmam Ul Haque" userId="c26c4cc8-0a1c-48f0-b318-486d9f9a884d" providerId="ADAL" clId="{D24DD372-F86A-4E69-A15F-7E05D11F5B79}" dt="2024-04-08T03:44:55.214" v="3665" actId="20577"/>
          <ac:spMkLst>
            <pc:docMk/>
            <pc:sldMk cId="1591522395" sldId="624"/>
            <ac:spMk id="266" creationId="{62566EAA-4095-D30A-4B4B-97F2A5B9443B}"/>
          </ac:spMkLst>
        </pc:spChg>
        <pc:spChg chg="mod">
          <ac:chgData name="Md Akmam Ul Haque" userId="c26c4cc8-0a1c-48f0-b318-486d9f9a884d" providerId="ADAL" clId="{D24DD372-F86A-4E69-A15F-7E05D11F5B79}" dt="2024-04-08T03:45:22.943" v="3704" actId="20577"/>
          <ac:spMkLst>
            <pc:docMk/>
            <pc:sldMk cId="1591522395" sldId="624"/>
            <ac:spMk id="267" creationId="{D553F6C0-107F-AEED-6BDA-27803FB0A318}"/>
          </ac:spMkLst>
        </pc:spChg>
        <pc:spChg chg="mod">
          <ac:chgData name="Md Akmam Ul Haque" userId="c26c4cc8-0a1c-48f0-b318-486d9f9a884d" providerId="ADAL" clId="{D24DD372-F86A-4E69-A15F-7E05D11F5B79}" dt="2024-04-08T03:46:37.349" v="3765" actId="1038"/>
          <ac:spMkLst>
            <pc:docMk/>
            <pc:sldMk cId="1591522395" sldId="624"/>
            <ac:spMk id="268" creationId="{3F6A835B-75C4-C3FE-9067-C7D0F46B4547}"/>
          </ac:spMkLst>
        </pc:spChg>
        <pc:spChg chg="mod">
          <ac:chgData name="Md Akmam Ul Haque" userId="c26c4cc8-0a1c-48f0-b318-486d9f9a884d" providerId="ADAL" clId="{D24DD372-F86A-4E69-A15F-7E05D11F5B79}" dt="2024-04-08T03:45:32.673" v="3716" actId="20577"/>
          <ac:spMkLst>
            <pc:docMk/>
            <pc:sldMk cId="1591522395" sldId="624"/>
            <ac:spMk id="269" creationId="{D0B94AC2-6FE2-4E72-90D5-1B3999FCB3DA}"/>
          </ac:spMkLst>
        </pc:spChg>
        <pc:spChg chg="mod">
          <ac:chgData name="Md Akmam Ul Haque" userId="c26c4cc8-0a1c-48f0-b318-486d9f9a884d" providerId="ADAL" clId="{D24DD372-F86A-4E69-A15F-7E05D11F5B79}" dt="2024-04-08T03:46:54.850" v="3781" actId="1037"/>
          <ac:spMkLst>
            <pc:docMk/>
            <pc:sldMk cId="1591522395" sldId="624"/>
            <ac:spMk id="270" creationId="{D1F029C6-7B9F-AE8F-8DB8-DF19A3CA3CBD}"/>
          </ac:spMkLst>
        </pc:spChg>
        <pc:spChg chg="mod">
          <ac:chgData name="Md Akmam Ul Haque" userId="c26c4cc8-0a1c-48f0-b318-486d9f9a884d" providerId="ADAL" clId="{D24DD372-F86A-4E69-A15F-7E05D11F5B79}" dt="2024-04-08T03:45:46.531" v="3733" actId="20577"/>
          <ac:spMkLst>
            <pc:docMk/>
            <pc:sldMk cId="1591522395" sldId="624"/>
            <ac:spMk id="271" creationId="{4A6CCC0F-BB57-DDD8-8B98-F9CD9F5FEEE6}"/>
          </ac:spMkLst>
        </pc:spChg>
        <pc:spChg chg="mod">
          <ac:chgData name="Md Akmam Ul Haque" userId="c26c4cc8-0a1c-48f0-b318-486d9f9a884d" providerId="ADAL" clId="{D24DD372-F86A-4E69-A15F-7E05D11F5B79}" dt="2024-04-08T03:47:08.090" v="3786" actId="1038"/>
          <ac:spMkLst>
            <pc:docMk/>
            <pc:sldMk cId="1591522395" sldId="624"/>
            <ac:spMk id="272" creationId="{667A0931-2575-88D3-69B8-68231AAA9963}"/>
          </ac:spMkLst>
        </pc:spChg>
        <pc:spChg chg="mod">
          <ac:chgData name="Md Akmam Ul Haque" userId="c26c4cc8-0a1c-48f0-b318-486d9f9a884d" providerId="ADAL" clId="{D24DD372-F86A-4E69-A15F-7E05D11F5B79}" dt="2024-04-08T03:45:07.491" v="3686" actId="20577"/>
          <ac:spMkLst>
            <pc:docMk/>
            <pc:sldMk cId="1591522395" sldId="624"/>
            <ac:spMk id="273" creationId="{D509EEB3-59FF-364E-7533-B2C7E9E81871}"/>
          </ac:spMkLst>
        </pc:spChg>
        <pc:spChg chg="mod">
          <ac:chgData name="Md Akmam Ul Haque" userId="c26c4cc8-0a1c-48f0-b318-486d9f9a884d" providerId="ADAL" clId="{D24DD372-F86A-4E69-A15F-7E05D11F5B79}" dt="2024-04-08T03:45:55.360" v="3742" actId="20577"/>
          <ac:spMkLst>
            <pc:docMk/>
            <pc:sldMk cId="1591522395" sldId="624"/>
            <ac:spMk id="274" creationId="{F27D86CD-6E53-24B9-78EA-4181F1FB69B0}"/>
          </ac:spMkLst>
        </pc:spChg>
        <pc:spChg chg="mod">
          <ac:chgData name="Md Akmam Ul Haque" userId="c26c4cc8-0a1c-48f0-b318-486d9f9a884d" providerId="ADAL" clId="{D24DD372-F86A-4E69-A15F-7E05D11F5B79}" dt="2024-04-08T03:47:21.070" v="3790"/>
          <ac:spMkLst>
            <pc:docMk/>
            <pc:sldMk cId="1591522395" sldId="624"/>
            <ac:spMk id="276" creationId="{31345DF0-779B-C553-B918-74E5BBBD6D32}"/>
          </ac:spMkLst>
        </pc:spChg>
        <pc:spChg chg="mod">
          <ac:chgData name="Md Akmam Ul Haque" userId="c26c4cc8-0a1c-48f0-b318-486d9f9a884d" providerId="ADAL" clId="{D24DD372-F86A-4E69-A15F-7E05D11F5B79}" dt="2024-04-08T03:48:13.835" v="3809" actId="20577"/>
          <ac:spMkLst>
            <pc:docMk/>
            <pc:sldMk cId="1591522395" sldId="624"/>
            <ac:spMk id="277" creationId="{2789B302-FB14-ABCE-BCF6-22AB2DC5101F}"/>
          </ac:spMkLst>
        </pc:spChg>
        <pc:spChg chg="mod">
          <ac:chgData name="Md Akmam Ul Haque" userId="c26c4cc8-0a1c-48f0-b318-486d9f9a884d" providerId="ADAL" clId="{D24DD372-F86A-4E69-A15F-7E05D11F5B79}" dt="2024-04-08T03:48:44.618" v="3855" actId="20577"/>
          <ac:spMkLst>
            <pc:docMk/>
            <pc:sldMk cId="1591522395" sldId="624"/>
            <ac:spMk id="278" creationId="{7E8501F6-2897-83E9-EAB8-9F6200F9562F}"/>
          </ac:spMkLst>
        </pc:spChg>
        <pc:spChg chg="mod">
          <ac:chgData name="Md Akmam Ul Haque" userId="c26c4cc8-0a1c-48f0-b318-486d9f9a884d" providerId="ADAL" clId="{D24DD372-F86A-4E69-A15F-7E05D11F5B79}" dt="2024-04-08T03:49:07.575" v="3878" actId="20577"/>
          <ac:spMkLst>
            <pc:docMk/>
            <pc:sldMk cId="1591522395" sldId="624"/>
            <ac:spMk id="279" creationId="{69F777D5-24FC-B466-9167-51930B214300}"/>
          </ac:spMkLst>
        </pc:spChg>
        <pc:spChg chg="mod">
          <ac:chgData name="Md Akmam Ul Haque" userId="c26c4cc8-0a1c-48f0-b318-486d9f9a884d" providerId="ADAL" clId="{D24DD372-F86A-4E69-A15F-7E05D11F5B79}" dt="2024-04-08T03:48:52.790" v="3870" actId="20577"/>
          <ac:spMkLst>
            <pc:docMk/>
            <pc:sldMk cId="1591522395" sldId="624"/>
            <ac:spMk id="280" creationId="{FC091453-521C-6741-5BE5-3E90F8F62B5C}"/>
          </ac:spMkLst>
        </pc:spChg>
        <pc:spChg chg="mod">
          <ac:chgData name="Md Akmam Ul Haque" userId="c26c4cc8-0a1c-48f0-b318-486d9f9a884d" providerId="ADAL" clId="{D24DD372-F86A-4E69-A15F-7E05D11F5B79}" dt="2024-04-08T03:49:16.938" v="3885" actId="14100"/>
          <ac:spMkLst>
            <pc:docMk/>
            <pc:sldMk cId="1591522395" sldId="624"/>
            <ac:spMk id="281" creationId="{3E9FF6F8-767B-A01A-B300-3081EEB97417}"/>
          </ac:spMkLst>
        </pc:spChg>
        <pc:spChg chg="del mod">
          <ac:chgData name="Md Akmam Ul Haque" userId="c26c4cc8-0a1c-48f0-b318-486d9f9a884d" providerId="ADAL" clId="{D24DD372-F86A-4E69-A15F-7E05D11F5B79}" dt="2024-04-08T03:48:56.243" v="3871" actId="478"/>
          <ac:spMkLst>
            <pc:docMk/>
            <pc:sldMk cId="1591522395" sldId="624"/>
            <ac:spMk id="282" creationId="{C4EDF5E7-F626-6028-AB8A-DC2E80A3C973}"/>
          </ac:spMkLst>
        </pc:spChg>
        <pc:spChg chg="del mod">
          <ac:chgData name="Md Akmam Ul Haque" userId="c26c4cc8-0a1c-48f0-b318-486d9f9a884d" providerId="ADAL" clId="{D24DD372-F86A-4E69-A15F-7E05D11F5B79}" dt="2024-04-08T03:48:57.994" v="3872" actId="478"/>
          <ac:spMkLst>
            <pc:docMk/>
            <pc:sldMk cId="1591522395" sldId="624"/>
            <ac:spMk id="283" creationId="{EEC58A62-F81E-C6C8-F5D5-EE6CDA521447}"/>
          </ac:spMkLst>
        </pc:spChg>
        <pc:spChg chg="mod">
          <ac:chgData name="Md Akmam Ul Haque" userId="c26c4cc8-0a1c-48f0-b318-486d9f9a884d" providerId="ADAL" clId="{D24DD372-F86A-4E69-A15F-7E05D11F5B79}" dt="2024-04-08T03:48:31.664" v="3835" actId="20577"/>
          <ac:spMkLst>
            <pc:docMk/>
            <pc:sldMk cId="1591522395" sldId="624"/>
            <ac:spMk id="284" creationId="{B2F50141-C6C3-BA8B-B055-0E6BE55A898A}"/>
          </ac:spMkLst>
        </pc:spChg>
        <pc:spChg chg="mod">
          <ac:chgData name="Md Akmam Ul Haque" userId="c26c4cc8-0a1c-48f0-b318-486d9f9a884d" providerId="ADAL" clId="{D24DD372-F86A-4E69-A15F-7E05D11F5B79}" dt="2024-04-08T03:49:02.612" v="3874" actId="20577"/>
          <ac:spMkLst>
            <pc:docMk/>
            <pc:sldMk cId="1591522395" sldId="624"/>
            <ac:spMk id="285" creationId="{40A2FE77-9F23-866D-5D8C-BF7E64CA70A3}"/>
          </ac:spMkLst>
        </pc:spChg>
        <pc:spChg chg="mod topLvl">
          <ac:chgData name="Md Akmam Ul Haque" userId="c26c4cc8-0a1c-48f0-b318-486d9f9a884d" providerId="ADAL" clId="{D24DD372-F86A-4E69-A15F-7E05D11F5B79}" dt="2024-04-08T03:55:45.749" v="4079" actId="165"/>
          <ac:spMkLst>
            <pc:docMk/>
            <pc:sldMk cId="1591522395" sldId="624"/>
            <ac:spMk id="287" creationId="{6B7838C0-EDD2-8566-0A6D-7F1872871401}"/>
          </ac:spMkLst>
        </pc:spChg>
        <pc:spChg chg="mod topLvl">
          <ac:chgData name="Md Akmam Ul Haque" userId="c26c4cc8-0a1c-48f0-b318-486d9f9a884d" providerId="ADAL" clId="{D24DD372-F86A-4E69-A15F-7E05D11F5B79}" dt="2024-04-08T03:55:45.749" v="4079" actId="165"/>
          <ac:spMkLst>
            <pc:docMk/>
            <pc:sldMk cId="1591522395" sldId="624"/>
            <ac:spMk id="288" creationId="{219E3756-55E5-E5E3-EAED-1D2CD0C693B2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89" creationId="{87B2D25B-236F-9648-90C3-3941BABE9C5F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0" creationId="{E9740684-BB84-8F15-34CA-1F97E335A9CF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1" creationId="{23D8B3D6-74CF-E2C9-E984-026BE6A850FE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2" creationId="{B8CD027F-E447-4CF0-6E32-718DEAB1A8F5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3" creationId="{B60F3AFF-67A7-2346-43BE-F8B7D5D5FE95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4" creationId="{0105EEAA-19F6-1B12-0FE4-7B73FC8D3747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5" creationId="{06C6AF41-3998-10D7-914E-F01740D57B83}"/>
          </ac:spMkLst>
        </pc:spChg>
        <pc:spChg chg="del mod topLvl">
          <ac:chgData name="Md Akmam Ul Haque" userId="c26c4cc8-0a1c-48f0-b318-486d9f9a884d" providerId="ADAL" clId="{D24DD372-F86A-4E69-A15F-7E05D11F5B79}" dt="2024-04-08T03:55:50.583" v="4080" actId="478"/>
          <ac:spMkLst>
            <pc:docMk/>
            <pc:sldMk cId="1591522395" sldId="624"/>
            <ac:spMk id="296" creationId="{B3CCE891-C524-47D4-9A0C-A29118BAA4F9}"/>
          </ac:spMkLst>
        </pc:spChg>
        <pc:spChg chg="mod">
          <ac:chgData name="Md Akmam Ul Haque" userId="c26c4cc8-0a1c-48f0-b318-486d9f9a884d" providerId="ADAL" clId="{D24DD372-F86A-4E69-A15F-7E05D11F5B79}" dt="2024-04-08T03:47:33.136" v="3792"/>
          <ac:spMkLst>
            <pc:docMk/>
            <pc:sldMk cId="1591522395" sldId="624"/>
            <ac:spMk id="298" creationId="{BBBFC547-24FF-E572-F065-93A4C8FC33BA}"/>
          </ac:spMkLst>
        </pc:spChg>
        <pc:spChg chg="mod">
          <ac:chgData name="Md Akmam Ul Haque" userId="c26c4cc8-0a1c-48f0-b318-486d9f9a884d" providerId="ADAL" clId="{D24DD372-F86A-4E69-A15F-7E05D11F5B79}" dt="2024-04-08T03:52:53.295" v="4047" actId="20577"/>
          <ac:spMkLst>
            <pc:docMk/>
            <pc:sldMk cId="1591522395" sldId="624"/>
            <ac:spMk id="299" creationId="{70F54342-F02C-37C2-0337-D00AD434C683}"/>
          </ac:spMkLst>
        </pc:spChg>
        <pc:spChg chg="mod">
          <ac:chgData name="Md Akmam Ul Haque" userId="c26c4cc8-0a1c-48f0-b318-486d9f9a884d" providerId="ADAL" clId="{D24DD372-F86A-4E69-A15F-7E05D11F5B79}" dt="2024-04-08T03:57:00.125" v="4127" actId="20577"/>
          <ac:spMkLst>
            <pc:docMk/>
            <pc:sldMk cId="1591522395" sldId="624"/>
            <ac:spMk id="300" creationId="{03A633D3-B2C4-6BB4-9028-390F2F27B43A}"/>
          </ac:spMkLst>
        </pc:spChg>
        <pc:spChg chg="mod">
          <ac:chgData name="Md Akmam Ul Haque" userId="c26c4cc8-0a1c-48f0-b318-486d9f9a884d" providerId="ADAL" clId="{D24DD372-F86A-4E69-A15F-7E05D11F5B79}" dt="2024-04-08T03:57:35.545" v="4176" actId="20577"/>
          <ac:spMkLst>
            <pc:docMk/>
            <pc:sldMk cId="1591522395" sldId="624"/>
            <ac:spMk id="301" creationId="{1F3E9BAC-6014-0205-5836-D91A07153435}"/>
          </ac:spMkLst>
        </pc:spChg>
        <pc:spChg chg="mod">
          <ac:chgData name="Md Akmam Ul Haque" userId="c26c4cc8-0a1c-48f0-b318-486d9f9a884d" providerId="ADAL" clId="{D24DD372-F86A-4E69-A15F-7E05D11F5B79}" dt="2024-04-08T03:57:15.074" v="4143" actId="20577"/>
          <ac:spMkLst>
            <pc:docMk/>
            <pc:sldMk cId="1591522395" sldId="624"/>
            <ac:spMk id="302" creationId="{EF0A00CF-1B52-7ACD-3559-7CDAA47B5E39}"/>
          </ac:spMkLst>
        </pc:spChg>
        <pc:spChg chg="mod">
          <ac:chgData name="Md Akmam Ul Haque" userId="c26c4cc8-0a1c-48f0-b318-486d9f9a884d" providerId="ADAL" clId="{D24DD372-F86A-4E69-A15F-7E05D11F5B79}" dt="2024-04-08T03:57:57.581" v="4198" actId="20577"/>
          <ac:spMkLst>
            <pc:docMk/>
            <pc:sldMk cId="1591522395" sldId="624"/>
            <ac:spMk id="303" creationId="{3E483BE3-2225-7DA5-32A3-FB294570FA9F}"/>
          </ac:spMkLst>
        </pc:spChg>
        <pc:spChg chg="mod">
          <ac:chgData name="Md Akmam Ul Haque" userId="c26c4cc8-0a1c-48f0-b318-486d9f9a884d" providerId="ADAL" clId="{D24DD372-F86A-4E69-A15F-7E05D11F5B79}" dt="2024-04-08T03:57:23.517" v="4159" actId="20577"/>
          <ac:spMkLst>
            <pc:docMk/>
            <pc:sldMk cId="1591522395" sldId="624"/>
            <ac:spMk id="304" creationId="{50255AC6-B980-42FC-3964-75F7D61259B5}"/>
          </ac:spMkLst>
        </pc:spChg>
        <pc:spChg chg="mod">
          <ac:chgData name="Md Akmam Ul Haque" userId="c26c4cc8-0a1c-48f0-b318-486d9f9a884d" providerId="ADAL" clId="{D24DD372-F86A-4E69-A15F-7E05D11F5B79}" dt="2024-04-08T03:57:53.026" v="4197" actId="20577"/>
          <ac:spMkLst>
            <pc:docMk/>
            <pc:sldMk cId="1591522395" sldId="624"/>
            <ac:spMk id="305" creationId="{433B402B-E61A-BCD2-DBF5-4B6261C81E00}"/>
          </ac:spMkLst>
        </pc:spChg>
        <pc:spChg chg="mod">
          <ac:chgData name="Md Akmam Ul Haque" userId="c26c4cc8-0a1c-48f0-b318-486d9f9a884d" providerId="ADAL" clId="{D24DD372-F86A-4E69-A15F-7E05D11F5B79}" dt="2024-04-08T03:57:05.570" v="4128" actId="20577"/>
          <ac:spMkLst>
            <pc:docMk/>
            <pc:sldMk cId="1591522395" sldId="624"/>
            <ac:spMk id="306" creationId="{2217D62A-AFC5-F57B-E279-9B47B3ED6505}"/>
          </ac:spMkLst>
        </pc:spChg>
        <pc:spChg chg="mod">
          <ac:chgData name="Md Akmam Ul Haque" userId="c26c4cc8-0a1c-48f0-b318-486d9f9a884d" providerId="ADAL" clId="{D24DD372-F86A-4E69-A15F-7E05D11F5B79}" dt="2024-04-08T03:57:29.330" v="4167" actId="20577"/>
          <ac:spMkLst>
            <pc:docMk/>
            <pc:sldMk cId="1591522395" sldId="624"/>
            <ac:spMk id="307" creationId="{C21CAA54-358C-4D57-B200-D613F494847B}"/>
          </ac:spMkLst>
        </pc:spChg>
        <pc:spChg chg="add del mod">
          <ac:chgData name="Md Akmam Ul Haque" userId="c26c4cc8-0a1c-48f0-b318-486d9f9a884d" providerId="ADAL" clId="{D24DD372-F86A-4E69-A15F-7E05D11F5B79}" dt="2024-04-08T03:49:20.629" v="3886" actId="478"/>
          <ac:spMkLst>
            <pc:docMk/>
            <pc:sldMk cId="1591522395" sldId="624"/>
            <ac:spMk id="308" creationId="{27575806-E88D-B783-D31B-104D6A998CC2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09" creationId="{4EAF3F47-AA62-416A-4C44-D4DB85402D21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0" creationId="{9EEAAA69-B552-82DE-5BE7-9E7F0C028580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1" creationId="{26150F29-9F81-DB3A-27DC-E91F57D4FA61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2" creationId="{947F9122-CE12-E9D0-3D25-A7ECF9D280F8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3" creationId="{05D2DA17-9B26-6DB3-DD06-F70BD30BC9B2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4" creationId="{35FBBFE7-8681-2030-E3A1-23C57CA3FB87}"/>
          </ac:spMkLst>
        </pc:spChg>
        <pc:spChg chg="add del mod">
          <ac:chgData name="Md Akmam Ul Haque" userId="c26c4cc8-0a1c-48f0-b318-486d9f9a884d" providerId="ADAL" clId="{D24DD372-F86A-4E69-A15F-7E05D11F5B79}" dt="2024-04-08T03:49:56.583" v="3890" actId="478"/>
          <ac:spMkLst>
            <pc:docMk/>
            <pc:sldMk cId="1591522395" sldId="624"/>
            <ac:spMk id="315" creationId="{B4ED8C18-482E-ED64-6DD5-BADBCEC41BF5}"/>
          </ac:spMkLst>
        </pc:spChg>
        <pc:spChg chg="mod">
          <ac:chgData name="Md Akmam Ul Haque" userId="c26c4cc8-0a1c-48f0-b318-486d9f9a884d" providerId="ADAL" clId="{D24DD372-F86A-4E69-A15F-7E05D11F5B79}" dt="2024-04-08T03:49:29.874" v="3887"/>
          <ac:spMkLst>
            <pc:docMk/>
            <pc:sldMk cId="1591522395" sldId="624"/>
            <ac:spMk id="317" creationId="{4348F3CC-ACBB-67A3-D8C2-E1B4DC25C2D0}"/>
          </ac:spMkLst>
        </pc:spChg>
        <pc:spChg chg="mod">
          <ac:chgData name="Md Akmam Ul Haque" userId="c26c4cc8-0a1c-48f0-b318-486d9f9a884d" providerId="ADAL" clId="{D24DD372-F86A-4E69-A15F-7E05D11F5B79}" dt="2024-04-08T03:50:29.520" v="3907" actId="20577"/>
          <ac:spMkLst>
            <pc:docMk/>
            <pc:sldMk cId="1591522395" sldId="624"/>
            <ac:spMk id="318" creationId="{BDD7483E-90D5-E81E-3884-80D113D203A0}"/>
          </ac:spMkLst>
        </pc:spChg>
        <pc:spChg chg="mod">
          <ac:chgData name="Md Akmam Ul Haque" userId="c26c4cc8-0a1c-48f0-b318-486d9f9a884d" providerId="ADAL" clId="{D24DD372-F86A-4E69-A15F-7E05D11F5B79}" dt="2024-04-08T03:50:59.564" v="3961" actId="20577"/>
          <ac:spMkLst>
            <pc:docMk/>
            <pc:sldMk cId="1591522395" sldId="624"/>
            <ac:spMk id="319" creationId="{5E355B17-E6F7-3665-FE5C-38D2DD346D02}"/>
          </ac:spMkLst>
        </pc:spChg>
        <pc:spChg chg="mod">
          <ac:chgData name="Md Akmam Ul Haque" userId="c26c4cc8-0a1c-48f0-b318-486d9f9a884d" providerId="ADAL" clId="{D24DD372-F86A-4E69-A15F-7E05D11F5B79}" dt="2024-04-08T03:52:09.825" v="4015" actId="20577"/>
          <ac:spMkLst>
            <pc:docMk/>
            <pc:sldMk cId="1591522395" sldId="624"/>
            <ac:spMk id="320" creationId="{555181C1-6D81-6873-A530-6256CAEE3C4E}"/>
          </ac:spMkLst>
        </pc:spChg>
        <pc:spChg chg="mod">
          <ac:chgData name="Md Akmam Ul Haque" userId="c26c4cc8-0a1c-48f0-b318-486d9f9a884d" providerId="ADAL" clId="{D24DD372-F86A-4E69-A15F-7E05D11F5B79}" dt="2024-04-08T03:51:07.523" v="3974" actId="20577"/>
          <ac:spMkLst>
            <pc:docMk/>
            <pc:sldMk cId="1591522395" sldId="624"/>
            <ac:spMk id="321" creationId="{A4D02F15-EF8F-B58B-B870-4FD94A77F4A0}"/>
          </ac:spMkLst>
        </pc:spChg>
        <pc:spChg chg="mod">
          <ac:chgData name="Md Akmam Ul Haque" userId="c26c4cc8-0a1c-48f0-b318-486d9f9a884d" providerId="ADAL" clId="{D24DD372-F86A-4E69-A15F-7E05D11F5B79}" dt="2024-04-08T03:52:03.840" v="4009" actId="20577"/>
          <ac:spMkLst>
            <pc:docMk/>
            <pc:sldMk cId="1591522395" sldId="624"/>
            <ac:spMk id="322" creationId="{7B449D40-952E-2874-E07E-F433D191D8F5}"/>
          </ac:spMkLst>
        </pc:spChg>
        <pc:spChg chg="mod">
          <ac:chgData name="Md Akmam Ul Haque" userId="c26c4cc8-0a1c-48f0-b318-486d9f9a884d" providerId="ADAL" clId="{D24DD372-F86A-4E69-A15F-7E05D11F5B79}" dt="2024-04-08T03:51:50.918" v="3997" actId="20577"/>
          <ac:spMkLst>
            <pc:docMk/>
            <pc:sldMk cId="1591522395" sldId="624"/>
            <ac:spMk id="323" creationId="{1C639459-ED4D-4F82-C28A-4957CD3357F3}"/>
          </ac:spMkLst>
        </pc:spChg>
        <pc:spChg chg="mod">
          <ac:chgData name="Md Akmam Ul Haque" userId="c26c4cc8-0a1c-48f0-b318-486d9f9a884d" providerId="ADAL" clId="{D24DD372-F86A-4E69-A15F-7E05D11F5B79}" dt="2024-04-08T03:51:57.381" v="4003" actId="20577"/>
          <ac:spMkLst>
            <pc:docMk/>
            <pc:sldMk cId="1591522395" sldId="624"/>
            <ac:spMk id="324" creationId="{55B85A78-2064-9A80-0F78-762179374576}"/>
          </ac:spMkLst>
        </pc:spChg>
        <pc:spChg chg="mod">
          <ac:chgData name="Md Akmam Ul Haque" userId="c26c4cc8-0a1c-48f0-b318-486d9f9a884d" providerId="ADAL" clId="{D24DD372-F86A-4E69-A15F-7E05D11F5B79}" dt="2024-04-08T03:50:40.525" v="3919" actId="20577"/>
          <ac:spMkLst>
            <pc:docMk/>
            <pc:sldMk cId="1591522395" sldId="624"/>
            <ac:spMk id="325" creationId="{8D8B4AFE-366A-862C-2DE0-A8C69691ABD9}"/>
          </ac:spMkLst>
        </pc:spChg>
        <pc:spChg chg="mod">
          <ac:chgData name="Md Akmam Ul Haque" userId="c26c4cc8-0a1c-48f0-b318-486d9f9a884d" providerId="ADAL" clId="{D24DD372-F86A-4E69-A15F-7E05D11F5B79}" dt="2024-04-08T03:52:15.040" v="4021" actId="20577"/>
          <ac:spMkLst>
            <pc:docMk/>
            <pc:sldMk cId="1591522395" sldId="624"/>
            <ac:spMk id="326" creationId="{1E76B50A-DDCB-41E1-D6A8-30F48AAEC36C}"/>
          </ac:spMkLst>
        </pc:spChg>
        <pc:spChg chg="add mod">
          <ac:chgData name="Md Akmam Ul Haque" userId="c26c4cc8-0a1c-48f0-b318-486d9f9a884d" providerId="ADAL" clId="{D24DD372-F86A-4E69-A15F-7E05D11F5B79}" dt="2024-04-08T03:49:47.802" v="3889"/>
          <ac:spMkLst>
            <pc:docMk/>
            <pc:sldMk cId="1591522395" sldId="624"/>
            <ac:spMk id="327" creationId="{09FAD46E-020C-4E9C-BBE4-C7E3583635A1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28" creationId="{25AF92C8-F356-4698-3D72-5F16D9CC43EF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29" creationId="{026E9F77-F80D-BE04-CBC7-DFD385402B33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0" creationId="{18AAD81A-9250-D028-25ED-A8601F002957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1" creationId="{8CBDAFEC-2479-255F-1435-50A337051363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2" creationId="{71648191-7FB1-9346-FED0-C91E40D67C4B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3" creationId="{F6CB3F1E-F30B-2B07-0773-8BEF18069AE1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4" creationId="{FE631A66-CAFE-E645-3D1A-AB8C69CCE401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5" creationId="{50CE1255-BF03-87F3-38ED-E3180DEACC74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6" creationId="{F54494E2-B03B-37E6-9FE0-16BD063E3CC9}"/>
          </ac:spMkLst>
        </pc:spChg>
        <pc:spChg chg="add del mod">
          <ac:chgData name="Md Akmam Ul Haque" userId="c26c4cc8-0a1c-48f0-b318-486d9f9a884d" providerId="ADAL" clId="{D24DD372-F86A-4E69-A15F-7E05D11F5B79}" dt="2024-04-08T03:52:21.704" v="4022" actId="478"/>
          <ac:spMkLst>
            <pc:docMk/>
            <pc:sldMk cId="1591522395" sldId="624"/>
            <ac:spMk id="337" creationId="{164C1DA2-60B9-5F78-6131-F47BE4263543}"/>
          </ac:spMkLst>
        </pc:spChg>
        <pc:spChg chg="add del mod">
          <ac:chgData name="Md Akmam Ul Haque" userId="c26c4cc8-0a1c-48f0-b318-486d9f9a884d" providerId="ADAL" clId="{D24DD372-F86A-4E69-A15F-7E05D11F5B79}" dt="2024-04-08T03:56:13.117" v="4084" actId="478"/>
          <ac:spMkLst>
            <pc:docMk/>
            <pc:sldMk cId="1591522395" sldId="624"/>
            <ac:spMk id="338" creationId="{08A257B4-B4C0-B8A2-21AE-8B188CCA4B76}"/>
          </ac:spMkLst>
        </pc:spChg>
        <pc:spChg chg="add del mod">
          <ac:chgData name="Md Akmam Ul Haque" userId="c26c4cc8-0a1c-48f0-b318-486d9f9a884d" providerId="ADAL" clId="{D24DD372-F86A-4E69-A15F-7E05D11F5B79}" dt="2024-04-08T03:58:16.593" v="4201" actId="478"/>
          <ac:spMkLst>
            <pc:docMk/>
            <pc:sldMk cId="1591522395" sldId="624"/>
            <ac:spMk id="339" creationId="{4F1EC879-BB0F-EEF4-8EB5-55268F488985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0" creationId="{A3D8ADCD-DA21-8E6F-C2EA-BB3B35922ECD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1" creationId="{29553A7C-6F82-AF1E-18EC-D8EE2FE2D4CA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2" creationId="{4E90B23D-F955-16AA-8321-EE894610C0F9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3" creationId="{0469463A-909E-DB6E-B884-467078A7F75B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4" creationId="{BF5459AE-ED5D-F53C-7990-2F1418978367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5" creationId="{C6475E9D-2E6A-6419-9BDC-EA3428C5B27A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6" creationId="{192DA8EB-E8E7-5B12-5E31-FF6B0722C69A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7" creationId="{192DB4C0-D7CF-77AB-F536-E66AB95C998C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8" creationId="{CD5053E3-4E20-36D0-8169-9590298A3D8F}"/>
          </ac:spMkLst>
        </pc:spChg>
        <pc:spChg chg="add del mod">
          <ac:chgData name="Md Akmam Ul Haque" userId="c26c4cc8-0a1c-48f0-b318-486d9f9a884d" providerId="ADAL" clId="{D24DD372-F86A-4E69-A15F-7E05D11F5B79}" dt="2024-04-08T03:55:54.971" v="4081" actId="21"/>
          <ac:spMkLst>
            <pc:docMk/>
            <pc:sldMk cId="1591522395" sldId="624"/>
            <ac:spMk id="349" creationId="{1A443177-3FD6-0B85-7BBC-6B552DA61F5B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0" creationId="{A3D8ADCD-DA21-8E6F-C2EA-BB3B35922ECD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1" creationId="{29553A7C-6F82-AF1E-18EC-D8EE2FE2D4CA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2" creationId="{4E90B23D-F955-16AA-8321-EE894610C0F9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3" creationId="{0469463A-909E-DB6E-B884-467078A7F75B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4" creationId="{BF5459AE-ED5D-F53C-7990-2F1418978367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5" creationId="{C6475E9D-2E6A-6419-9BDC-EA3428C5B27A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6" creationId="{192DA8EB-E8E7-5B12-5E31-FF6B0722C69A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7" creationId="{192DB4C0-D7CF-77AB-F536-E66AB95C998C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8" creationId="{CD5053E3-4E20-36D0-8169-9590298A3D8F}"/>
          </ac:spMkLst>
        </pc:spChg>
        <pc:spChg chg="add mod">
          <ac:chgData name="Md Akmam Ul Haque" userId="c26c4cc8-0a1c-48f0-b318-486d9f9a884d" providerId="ADAL" clId="{D24DD372-F86A-4E69-A15F-7E05D11F5B79}" dt="2024-04-08T03:56:04.847" v="4083" actId="1076"/>
          <ac:spMkLst>
            <pc:docMk/>
            <pc:sldMk cId="1591522395" sldId="624"/>
            <ac:spMk id="359" creationId="{1A443177-3FD6-0B85-7BBC-6B552DA61F5B}"/>
          </ac:spMkLst>
        </pc:spChg>
        <pc:spChg chg="add del mod">
          <ac:chgData name="Md Akmam Ul Haque" userId="c26c4cc8-0a1c-48f0-b318-486d9f9a884d" providerId="ADAL" clId="{D24DD372-F86A-4E69-A15F-7E05D11F5B79}" dt="2024-04-08T03:58:00.433" v="4199" actId="478"/>
          <ac:spMkLst>
            <pc:docMk/>
            <pc:sldMk cId="1591522395" sldId="624"/>
            <ac:spMk id="360" creationId="{E8B4C39F-D3AC-9EBD-ACBE-FF61B0DE464C}"/>
          </ac:spMkLst>
        </pc:spChg>
        <pc:spChg chg="add mod">
          <ac:chgData name="Md Akmam Ul Haque" userId="c26c4cc8-0a1c-48f0-b318-486d9f9a884d" providerId="ADAL" clId="{D24DD372-F86A-4E69-A15F-7E05D11F5B79}" dt="2024-04-08T03:56:31.826" v="4086" actId="1076"/>
          <ac:spMkLst>
            <pc:docMk/>
            <pc:sldMk cId="1591522395" sldId="624"/>
            <ac:spMk id="361" creationId="{7C85D7DC-0C15-4F5D-5232-D23D64D39412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2" creationId="{C529C87E-3376-575A-65D9-5DB0B7583F4E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3" creationId="{76B93069-2BF6-9EE6-0AFD-F68AA77E9A1F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4" creationId="{47BF1147-1EEF-07DC-DEAF-237FCC408D2D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5" creationId="{6D7B0B92-9809-3480-8BE1-00DE5B7493E4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6" creationId="{129AAE52-0C41-8782-C85D-4D185B97D139}"/>
          </ac:spMkLst>
        </pc:spChg>
        <pc:spChg chg="add del mod">
          <ac:chgData name="Md Akmam Ul Haque" userId="c26c4cc8-0a1c-48f0-b318-486d9f9a884d" providerId="ADAL" clId="{D24DD372-F86A-4E69-A15F-7E05D11F5B79}" dt="2024-04-08T03:58:12.470" v="4200" actId="478"/>
          <ac:spMkLst>
            <pc:docMk/>
            <pc:sldMk cId="1591522395" sldId="624"/>
            <ac:spMk id="367" creationId="{A05BB167-AB1F-BCE5-40EB-D87CC985E529}"/>
          </ac:spMkLst>
        </pc:spChg>
        <pc:spChg chg="add mod">
          <ac:chgData name="Md Akmam Ul Haque" userId="c26c4cc8-0a1c-48f0-b318-486d9f9a884d" providerId="ADAL" clId="{D24DD372-F86A-4E69-A15F-7E05D11F5B79}" dt="2024-04-08T03:56:31.826" v="4086" actId="1076"/>
          <ac:spMkLst>
            <pc:docMk/>
            <pc:sldMk cId="1591522395" sldId="624"/>
            <ac:spMk id="368" creationId="{D9D537D0-DB01-AC8F-D488-A20C5F7476FF}"/>
          </ac:spMkLst>
        </pc:spChg>
        <pc:spChg chg="add mod">
          <ac:chgData name="Md Akmam Ul Haque" userId="c26c4cc8-0a1c-48f0-b318-486d9f9a884d" providerId="ADAL" clId="{D24DD372-F86A-4E69-A15F-7E05D11F5B79}" dt="2024-04-08T03:56:31.826" v="4086" actId="1076"/>
          <ac:spMkLst>
            <pc:docMk/>
            <pc:sldMk cId="1591522395" sldId="624"/>
            <ac:spMk id="369" creationId="{19353BD6-7D54-FD58-A299-942BB5D5FF65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1" creationId="{4DB9F9BE-CED9-906F-42A9-887C8F0CDCEE}"/>
          </ac:spMkLst>
        </pc:spChg>
        <pc:spChg chg="mod">
          <ac:chgData name="Md Akmam Ul Haque" userId="c26c4cc8-0a1c-48f0-b318-486d9f9a884d" providerId="ADAL" clId="{D24DD372-F86A-4E69-A15F-7E05D11F5B79}" dt="2024-04-08T03:59:55.758" v="4207" actId="20577"/>
          <ac:spMkLst>
            <pc:docMk/>
            <pc:sldMk cId="1591522395" sldId="624"/>
            <ac:spMk id="372" creationId="{44B5F541-0010-19C2-E9EC-5988C8734135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3" creationId="{C92CA649-F78E-DAAC-21F0-543E2B9884AD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4" creationId="{C97B2094-BC0A-FA14-9AF2-A66DC946EA8E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5" creationId="{A872F7A1-AC9F-7DC8-743C-F614D78A8C3B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6" creationId="{10D9645F-B47D-830D-EB20-0E954EEB51BD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7" creationId="{43A228B3-9CF3-14E9-7047-39B1A9BE59BD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78" creationId="{8BF6B53E-B651-3499-CF45-0F906F74988B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0" creationId="{502CB684-BE87-0274-F24A-4E29A55A5422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1" creationId="{747A8E98-3DBB-A825-C9A0-1D581270B291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2" creationId="{0F1FB146-1295-1183-73A6-E9737BDFD5B4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3" creationId="{45F3CE68-B54D-24F7-D767-ECA80043749E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4" creationId="{207C6EBC-0A4A-CDB6-F7E4-D6FAA48A4817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5" creationId="{E6915CD7-FE98-0461-5AC8-3F23596114D1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6" creationId="{243FF02A-804D-6BA5-7F7F-955DED21A9E6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7" creationId="{93B18FE0-7A55-7FB3-ECEF-C33721A1BDB1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8" creationId="{1885B43D-7CC8-EBC8-A50A-0F099C20EB6F}"/>
          </ac:spMkLst>
        </pc:spChg>
        <pc:spChg chg="mod">
          <ac:chgData name="Md Akmam Ul Haque" userId="c26c4cc8-0a1c-48f0-b318-486d9f9a884d" providerId="ADAL" clId="{D24DD372-F86A-4E69-A15F-7E05D11F5B79}" dt="2024-04-08T03:59:35.176" v="4202"/>
          <ac:spMkLst>
            <pc:docMk/>
            <pc:sldMk cId="1591522395" sldId="624"/>
            <ac:spMk id="389" creationId="{C57CEEED-70C4-01B4-E26F-F5AF76E58013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1" creationId="{EE37C406-CF0A-CF31-B7FF-D32F554942ED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2" creationId="{014B03EA-CCB2-6929-3263-646800B05D2B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3" creationId="{B5497E46-CA01-4344-E8EF-FE9128BA8C72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4" creationId="{D4BD6624-8A7C-492E-CE59-F54B0C9E3FDC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5" creationId="{B5C72B22-8813-8108-BF55-20C91946CAC8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6" creationId="{5AADCEEC-E834-4312-F3BA-F53861C54209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7" creationId="{9012E60B-8F73-1E5F-EE69-1B4A4F815423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8" creationId="{49D57486-6F0A-119A-027F-FE0CA0A2A507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399" creationId="{7D15B091-D1BD-BED8-764A-C2C9EDB1E6AC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0" creationId="{FF686541-904C-71C6-91DA-5F509A543F26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2" creationId="{6C2B1DBC-8D21-DA92-28A4-806BFB4C5B26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3" creationId="{FC0639BA-C650-C008-03A3-3DAE741E68F3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4" creationId="{C96941A5-E3B8-E3EC-D4D2-75C57D9BC8BC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5" creationId="{981F1A8D-769E-FB3C-69AD-55E5D2243B98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6" creationId="{0F9BAEF8-4ABA-422C-6D5F-3D33CA9EBB1F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7" creationId="{FBC7D090-3FF8-F628-67A8-74CAC28AF339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8" creationId="{87209F46-B717-5D28-DEC8-0E94B9179C1F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09" creationId="{6FB10D8F-2587-F8D4-E562-2D076FBCEFAF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10" creationId="{EDDF1083-68C2-2E44-5A30-7091DD4A4ED1}"/>
          </ac:spMkLst>
        </pc:spChg>
        <pc:spChg chg="mod">
          <ac:chgData name="Md Akmam Ul Haque" userId="c26c4cc8-0a1c-48f0-b318-486d9f9a884d" providerId="ADAL" clId="{D24DD372-F86A-4E69-A15F-7E05D11F5B79}" dt="2024-04-08T04:00:06.435" v="4211"/>
          <ac:spMkLst>
            <pc:docMk/>
            <pc:sldMk cId="1591522395" sldId="624"/>
            <ac:spMk id="411" creationId="{3A885B68-97AB-AB4B-F616-A88C02052630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3" creationId="{EE37C406-CF0A-CF31-B7FF-D32F554942ED}"/>
          </ac:spMkLst>
        </pc:spChg>
        <pc:spChg chg="mod">
          <ac:chgData name="Md Akmam Ul Haque" userId="c26c4cc8-0a1c-48f0-b318-486d9f9a884d" providerId="ADAL" clId="{D24DD372-F86A-4E69-A15F-7E05D11F5B79}" dt="2024-04-08T04:00:33.638" v="4233" actId="20577"/>
          <ac:spMkLst>
            <pc:docMk/>
            <pc:sldMk cId="1591522395" sldId="624"/>
            <ac:spMk id="414" creationId="{014B03EA-CCB2-6929-3263-646800B05D2B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5" creationId="{B5497E46-CA01-4344-E8EF-FE9128BA8C72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6" creationId="{D4BD6624-8A7C-492E-CE59-F54B0C9E3FDC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7" creationId="{B5C72B22-8813-8108-BF55-20C91946CAC8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8" creationId="{5AADCEEC-E834-4312-F3BA-F53861C54209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19" creationId="{9012E60B-8F73-1E5F-EE69-1B4A4F815423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0" creationId="{49D57486-6F0A-119A-027F-FE0CA0A2A507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1" creationId="{7D15B091-D1BD-BED8-764A-C2C9EDB1E6AC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2" creationId="{FF686541-904C-71C6-91DA-5F509A543F26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4" creationId="{6C2B1DBC-8D21-DA92-28A4-806BFB4C5B26}"/>
          </ac:spMkLst>
        </pc:spChg>
        <pc:spChg chg="mod">
          <ac:chgData name="Md Akmam Ul Haque" userId="c26c4cc8-0a1c-48f0-b318-486d9f9a884d" providerId="ADAL" clId="{D24DD372-F86A-4E69-A15F-7E05D11F5B79}" dt="2024-04-08T04:00:40.570" v="4244" actId="20577"/>
          <ac:spMkLst>
            <pc:docMk/>
            <pc:sldMk cId="1591522395" sldId="624"/>
            <ac:spMk id="425" creationId="{FC0639BA-C650-C008-03A3-3DAE741E68F3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6" creationId="{C96941A5-E3B8-E3EC-D4D2-75C57D9BC8BC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7" creationId="{981F1A8D-769E-FB3C-69AD-55E5D2243B98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8" creationId="{0F9BAEF8-4ABA-422C-6D5F-3D33CA9EBB1F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29" creationId="{FBC7D090-3FF8-F628-67A8-74CAC28AF339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30" creationId="{87209F46-B717-5D28-DEC8-0E94B9179C1F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31" creationId="{6FB10D8F-2587-F8D4-E562-2D076FBCEFAF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32" creationId="{EDDF1083-68C2-2E44-5A30-7091DD4A4ED1}"/>
          </ac:spMkLst>
        </pc:spChg>
        <pc:spChg chg="mod">
          <ac:chgData name="Md Akmam Ul Haque" userId="c26c4cc8-0a1c-48f0-b318-486d9f9a884d" providerId="ADAL" clId="{D24DD372-F86A-4E69-A15F-7E05D11F5B79}" dt="2024-04-08T04:00:14.267" v="4215"/>
          <ac:spMkLst>
            <pc:docMk/>
            <pc:sldMk cId="1591522395" sldId="624"/>
            <ac:spMk id="433" creationId="{3A885B68-97AB-AB4B-F616-A88C02052630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4" creationId="{295DDBDF-90EC-778A-978E-76B9E560DC01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5" creationId="{E4793334-B96F-D08E-B548-87A4621A3884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6" creationId="{3520762B-027B-F56F-AA73-BF0AC9AF8615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7" creationId="{40A57D58-C49F-33B4-B0B1-A5CC8925B030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8" creationId="{86C64BAE-09A4-71F9-4771-48CC359A323D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39" creationId="{6DF4D5E8-8011-1B66-D6C9-FA18AF307F06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0" creationId="{CB163009-2E53-F1F0-7FB6-3498EEBD720B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1" creationId="{B00D5B48-4176-BB6E-C2B0-A1BE81A2B6EC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2" creationId="{171B4208-15AA-B1F4-BB35-BC4753C0C75B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3" creationId="{6B4E67CE-AE28-48DC-F29C-9E1C4A4E9510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4" creationId="{809DF1D0-7A89-F86E-FFBE-D214B61120D7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5" creationId="{C2504A84-0D7F-5442-70F7-036F91222978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6" creationId="{BB168420-3636-BAA5-F028-D5A777C3B51C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7" creationId="{6B33C6A7-53E9-342F-84FF-0ABEB100FC2A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8" creationId="{4F383608-BA5E-5F18-72D1-00528E8EAB41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49" creationId="{1D0725F7-66EF-90B1-192E-AE8222F04462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50" creationId="{D5C3ED3F-F0FD-1FC6-FE41-E103B9EFB7FB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51" creationId="{9B52A129-CEBF-2E40-36C1-F0201CFB46B0}"/>
          </ac:spMkLst>
        </pc:spChg>
        <pc:spChg chg="add mod">
          <ac:chgData name="Md Akmam Ul Haque" userId="c26c4cc8-0a1c-48f0-b318-486d9f9a884d" providerId="ADAL" clId="{D24DD372-F86A-4E69-A15F-7E05D11F5B79}" dt="2024-04-08T04:00:59.287" v="4246" actId="1076"/>
          <ac:spMkLst>
            <pc:docMk/>
            <pc:sldMk cId="1591522395" sldId="624"/>
            <ac:spMk id="452" creationId="{6E2D2689-9660-75B6-2C60-B6A0F22D885E}"/>
          </ac:spMkLst>
        </pc:spChg>
        <pc:grpChg chg="add del mod">
          <ac:chgData name="Md Akmam Ul Haque" userId="c26c4cc8-0a1c-48f0-b318-486d9f9a884d" providerId="ADAL" clId="{D24DD372-F86A-4E69-A15F-7E05D11F5B79}" dt="2024-04-08T03:44:01.848" v="3629" actId="165"/>
          <ac:grpSpMkLst>
            <pc:docMk/>
            <pc:sldMk cId="1591522395" sldId="624"/>
            <ac:grpSpMk id="59" creationId="{02107E83-1CB8-5561-3662-95948284235A}"/>
          </ac:grpSpMkLst>
        </pc:grpChg>
        <pc:grpChg chg="add del mod">
          <ac:chgData name="Md Akmam Ul Haque" userId="c26c4cc8-0a1c-48f0-b318-486d9f9a884d" providerId="ADAL" clId="{D24DD372-F86A-4E69-A15F-7E05D11F5B79}" dt="2024-04-08T03:42:58.435" v="3575" actId="478"/>
          <ac:grpSpMkLst>
            <pc:docMk/>
            <pc:sldMk cId="1591522395" sldId="624"/>
            <ac:grpSpMk id="198" creationId="{A9F8CF8E-018B-9E29-D3E1-D0EB1BEFA374}"/>
          </ac:grpSpMkLst>
        </pc:grpChg>
        <pc:grpChg chg="add del mod">
          <ac:chgData name="Md Akmam Ul Haque" userId="c26c4cc8-0a1c-48f0-b318-486d9f9a884d" providerId="ADAL" clId="{D24DD372-F86A-4E69-A15F-7E05D11F5B79}" dt="2024-04-08T03:44:39.629" v="3646" actId="478"/>
          <ac:grpSpMkLst>
            <pc:docMk/>
            <pc:sldMk cId="1591522395" sldId="624"/>
            <ac:grpSpMk id="240" creationId="{BEF7667F-1E14-6DA1-A1E4-140772D01054}"/>
          </ac:grpSpMkLst>
        </pc:grpChg>
        <pc:grpChg chg="add mod">
          <ac:chgData name="Md Akmam Ul Haque" userId="c26c4cc8-0a1c-48f0-b318-486d9f9a884d" providerId="ADAL" clId="{D24DD372-F86A-4E69-A15F-7E05D11F5B79}" dt="2024-04-08T03:47:17.375" v="3789" actId="1076"/>
          <ac:grpSpMkLst>
            <pc:docMk/>
            <pc:sldMk cId="1591522395" sldId="624"/>
            <ac:grpSpMk id="263" creationId="{9346D368-D944-5841-AF10-546F7D7C1BDD}"/>
          </ac:grpSpMkLst>
        </pc:grpChg>
        <pc:grpChg chg="add mod">
          <ac:chgData name="Md Akmam Ul Haque" userId="c26c4cc8-0a1c-48f0-b318-486d9f9a884d" providerId="ADAL" clId="{D24DD372-F86A-4E69-A15F-7E05D11F5B79}" dt="2024-04-08T03:46:27.329" v="3758" actId="1076"/>
          <ac:grpSpMkLst>
            <pc:docMk/>
            <pc:sldMk cId="1591522395" sldId="624"/>
            <ac:grpSpMk id="264" creationId="{D7BDDC5C-78BD-A65E-2A9C-8ECC93DA0E8B}"/>
          </ac:grpSpMkLst>
        </pc:grpChg>
        <pc:grpChg chg="add mod">
          <ac:chgData name="Md Akmam Ul Haque" userId="c26c4cc8-0a1c-48f0-b318-486d9f9a884d" providerId="ADAL" clId="{D24DD372-F86A-4E69-A15F-7E05D11F5B79}" dt="2024-04-08T03:47:24.601" v="3791" actId="1076"/>
          <ac:grpSpMkLst>
            <pc:docMk/>
            <pc:sldMk cId="1591522395" sldId="624"/>
            <ac:grpSpMk id="275" creationId="{A639A537-D11F-C961-3A5F-D096D9ACE1CC}"/>
          </ac:grpSpMkLst>
        </pc:grpChg>
        <pc:grpChg chg="add del mod">
          <ac:chgData name="Md Akmam Ul Haque" userId="c26c4cc8-0a1c-48f0-b318-486d9f9a884d" providerId="ADAL" clId="{D24DD372-F86A-4E69-A15F-7E05D11F5B79}" dt="2024-04-08T03:55:45.749" v="4079" actId="165"/>
          <ac:grpSpMkLst>
            <pc:docMk/>
            <pc:sldMk cId="1591522395" sldId="624"/>
            <ac:grpSpMk id="286" creationId="{B5D0FC51-C78D-6043-3782-3A47E7F88C2A}"/>
          </ac:grpSpMkLst>
        </pc:grpChg>
        <pc:grpChg chg="add mod">
          <ac:chgData name="Md Akmam Ul Haque" userId="c26c4cc8-0a1c-48f0-b318-486d9f9a884d" providerId="ADAL" clId="{D24DD372-F86A-4E69-A15F-7E05D11F5B79}" dt="2024-04-08T03:47:39.424" v="3793" actId="1076"/>
          <ac:grpSpMkLst>
            <pc:docMk/>
            <pc:sldMk cId="1591522395" sldId="624"/>
            <ac:grpSpMk id="297" creationId="{96897DFA-A3F7-068E-0D13-2297F63061EE}"/>
          </ac:grpSpMkLst>
        </pc:grpChg>
        <pc:grpChg chg="add mod">
          <ac:chgData name="Md Akmam Ul Haque" userId="c26c4cc8-0a1c-48f0-b318-486d9f9a884d" providerId="ADAL" clId="{D24DD372-F86A-4E69-A15F-7E05D11F5B79}" dt="2024-04-08T04:00:08.472" v="4213" actId="1076"/>
          <ac:grpSpMkLst>
            <pc:docMk/>
            <pc:sldMk cId="1591522395" sldId="624"/>
            <ac:grpSpMk id="316" creationId="{B7875F69-70CE-29E6-DDF6-660440B4B20A}"/>
          </ac:grpSpMkLst>
        </pc:grpChg>
        <pc:grpChg chg="add del mod">
          <ac:chgData name="Md Akmam Ul Haque" userId="c26c4cc8-0a1c-48f0-b318-486d9f9a884d" providerId="ADAL" clId="{D24DD372-F86A-4E69-A15F-7E05D11F5B79}" dt="2024-04-08T04:00:02.543" v="4210" actId="478"/>
          <ac:grpSpMkLst>
            <pc:docMk/>
            <pc:sldMk cId="1591522395" sldId="624"/>
            <ac:grpSpMk id="370" creationId="{91BB5B85-2775-AC3C-4F6F-8EB60ADAEEFA}"/>
          </ac:grpSpMkLst>
        </pc:grpChg>
        <pc:grpChg chg="add del mod">
          <ac:chgData name="Md Akmam Ul Haque" userId="c26c4cc8-0a1c-48f0-b318-486d9f9a884d" providerId="ADAL" clId="{D24DD372-F86A-4E69-A15F-7E05D11F5B79}" dt="2024-04-08T04:00:01.258" v="4209" actId="478"/>
          <ac:grpSpMkLst>
            <pc:docMk/>
            <pc:sldMk cId="1591522395" sldId="624"/>
            <ac:grpSpMk id="379" creationId="{F54EC653-0501-2518-C033-42ED25E29979}"/>
          </ac:grpSpMkLst>
        </pc:grpChg>
        <pc:grpChg chg="add del mod">
          <ac:chgData name="Md Akmam Ul Haque" userId="c26c4cc8-0a1c-48f0-b318-486d9f9a884d" providerId="ADAL" clId="{D24DD372-F86A-4E69-A15F-7E05D11F5B79}" dt="2024-04-08T04:00:13.183" v="4214" actId="21"/>
          <ac:grpSpMkLst>
            <pc:docMk/>
            <pc:sldMk cId="1591522395" sldId="624"/>
            <ac:grpSpMk id="390" creationId="{85FCA7A8-A118-2A32-D618-120DE1E2E0D1}"/>
          </ac:grpSpMkLst>
        </pc:grpChg>
        <pc:grpChg chg="add del mod">
          <ac:chgData name="Md Akmam Ul Haque" userId="c26c4cc8-0a1c-48f0-b318-486d9f9a884d" providerId="ADAL" clId="{D24DD372-F86A-4E69-A15F-7E05D11F5B79}" dt="2024-04-08T04:00:13.183" v="4214" actId="21"/>
          <ac:grpSpMkLst>
            <pc:docMk/>
            <pc:sldMk cId="1591522395" sldId="624"/>
            <ac:grpSpMk id="401" creationId="{C463E8E9-494D-C235-33AF-C259C62BB428}"/>
          </ac:grpSpMkLst>
        </pc:grpChg>
        <pc:grpChg chg="add mod">
          <ac:chgData name="Md Akmam Ul Haque" userId="c26c4cc8-0a1c-48f0-b318-486d9f9a884d" providerId="ADAL" clId="{D24DD372-F86A-4E69-A15F-7E05D11F5B79}" dt="2024-04-08T04:00:28.215" v="4216" actId="1076"/>
          <ac:grpSpMkLst>
            <pc:docMk/>
            <pc:sldMk cId="1591522395" sldId="624"/>
            <ac:grpSpMk id="412" creationId="{85FCA7A8-A118-2A32-D618-120DE1E2E0D1}"/>
          </ac:grpSpMkLst>
        </pc:grpChg>
        <pc:grpChg chg="add mod">
          <ac:chgData name="Md Akmam Ul Haque" userId="c26c4cc8-0a1c-48f0-b318-486d9f9a884d" providerId="ADAL" clId="{D24DD372-F86A-4E69-A15F-7E05D11F5B79}" dt="2024-04-08T04:00:28.215" v="4216" actId="1076"/>
          <ac:grpSpMkLst>
            <pc:docMk/>
            <pc:sldMk cId="1591522395" sldId="624"/>
            <ac:grpSpMk id="423" creationId="{C463E8E9-494D-C235-33AF-C259C62BB428}"/>
          </ac:grpSpMkLst>
        </pc:grpChg>
        <pc:graphicFrameChg chg="add mod">
          <ac:chgData name="Md Akmam Ul Haque" userId="c26c4cc8-0a1c-48f0-b318-486d9f9a884d" providerId="ADAL" clId="{D24DD372-F86A-4E69-A15F-7E05D11F5B79}" dt="2024-04-08T03:42:33.506" v="3554" actId="1036"/>
          <ac:graphicFrameMkLst>
            <pc:docMk/>
            <pc:sldMk cId="1591522395" sldId="624"/>
            <ac:graphicFrameMk id="53" creationId="{720E2910-858B-5D00-3C8D-F27AD96D0C6E}"/>
          </ac:graphicFrameMkLst>
        </pc:graphicFrameChg>
        <pc:graphicFrameChg chg="add mod">
          <ac:chgData name="Md Akmam Ul Haque" userId="c26c4cc8-0a1c-48f0-b318-486d9f9a884d" providerId="ADAL" clId="{D24DD372-F86A-4E69-A15F-7E05D11F5B79}" dt="2024-04-08T03:44:03.766" v="3631" actId="1076"/>
          <ac:graphicFrameMkLst>
            <pc:docMk/>
            <pc:sldMk cId="1591522395" sldId="624"/>
            <ac:graphicFrameMk id="54" creationId="{E5D9971B-405F-F5BA-7D12-6E72DC53328F}"/>
          </ac:graphicFrameMkLst>
        </pc:graphicFrameChg>
        <pc:graphicFrameChg chg="del mod">
          <ac:chgData name="Md Akmam Ul Haque" userId="c26c4cc8-0a1c-48f0-b318-486d9f9a884d" providerId="ADAL" clId="{D24DD372-F86A-4E69-A15F-7E05D11F5B79}" dt="2024-04-08T03:27:29.012" v="3268" actId="478"/>
          <ac:graphicFrameMkLst>
            <pc:docMk/>
            <pc:sldMk cId="1591522395" sldId="624"/>
            <ac:graphicFrameMk id="203" creationId="{35297923-516C-70BC-301C-955A42C37C45}"/>
          </ac:graphicFrameMkLst>
        </pc:graphicFrameChg>
      </pc:sldChg>
      <pc:sldChg chg="modSp del mod">
        <pc:chgData name="Md Akmam Ul Haque" userId="c26c4cc8-0a1c-48f0-b318-486d9f9a884d" providerId="ADAL" clId="{D24DD372-F86A-4E69-A15F-7E05D11F5B79}" dt="2024-04-08T04:18:35.493" v="4468" actId="2696"/>
        <pc:sldMkLst>
          <pc:docMk/>
          <pc:sldMk cId="2359910472" sldId="626"/>
        </pc:sldMkLst>
        <pc:spChg chg="mod">
          <ac:chgData name="Md Akmam Ul Haque" userId="c26c4cc8-0a1c-48f0-b318-486d9f9a884d" providerId="ADAL" clId="{D24DD372-F86A-4E69-A15F-7E05D11F5B79}" dt="2024-04-08T04:14:21.600" v="4412" actId="20577"/>
          <ac:spMkLst>
            <pc:docMk/>
            <pc:sldMk cId="2359910472" sldId="626"/>
            <ac:spMk id="2" creationId="{380469F3-B18B-9E64-0C1A-B33DF8EFF2E7}"/>
          </ac:spMkLst>
        </pc:spChg>
      </pc:sldChg>
      <pc:sldChg chg="modSp add mod ord">
        <pc:chgData name="Md Akmam Ul Haque" userId="c26c4cc8-0a1c-48f0-b318-486d9f9a884d" providerId="ADAL" clId="{D24DD372-F86A-4E69-A15F-7E05D11F5B79}" dt="2024-04-08T04:24:51.647" v="4661" actId="20577"/>
        <pc:sldMkLst>
          <pc:docMk/>
          <pc:sldMk cId="3692399477" sldId="626"/>
        </pc:sldMkLst>
        <pc:spChg chg="mod">
          <ac:chgData name="Md Akmam Ul Haque" userId="c26c4cc8-0a1c-48f0-b318-486d9f9a884d" providerId="ADAL" clId="{D24DD372-F86A-4E69-A15F-7E05D11F5B79}" dt="2024-04-08T04:24:51.647" v="4661" actId="20577"/>
          <ac:spMkLst>
            <pc:docMk/>
            <pc:sldMk cId="3692399477" sldId="626"/>
            <ac:spMk id="2" creationId="{380469F3-B18B-9E64-0C1A-B33DF8EFF2E7}"/>
          </ac:spMkLst>
        </pc:spChg>
      </pc:sldChg>
      <pc:sldChg chg="modSp mod">
        <pc:chgData name="Md Akmam Ul Haque" userId="c26c4cc8-0a1c-48f0-b318-486d9f9a884d" providerId="ADAL" clId="{D24DD372-F86A-4E69-A15F-7E05D11F5B79}" dt="2024-04-08T04:17:59.787" v="4466" actId="20577"/>
        <pc:sldMkLst>
          <pc:docMk/>
          <pc:sldMk cId="4286187303" sldId="628"/>
        </pc:sldMkLst>
        <pc:spChg chg="mod">
          <ac:chgData name="Md Akmam Ul Haque" userId="c26c4cc8-0a1c-48f0-b318-486d9f9a884d" providerId="ADAL" clId="{D24DD372-F86A-4E69-A15F-7E05D11F5B79}" dt="2024-04-08T04:17:59.787" v="4466" actId="20577"/>
          <ac:spMkLst>
            <pc:docMk/>
            <pc:sldMk cId="4286187303" sldId="628"/>
            <ac:spMk id="648" creationId="{380469F3-B18B-9E64-0C1A-B33DF8EFF2E7}"/>
          </ac:spMkLst>
        </pc:spChg>
      </pc:sldChg>
      <pc:sldChg chg="modSp add mod">
        <pc:chgData name="Md Akmam Ul Haque" userId="c26c4cc8-0a1c-48f0-b318-486d9f9a884d" providerId="ADAL" clId="{D24DD372-F86A-4E69-A15F-7E05D11F5B79}" dt="2024-04-08T04:08:06.504" v="4274" actId="20577"/>
        <pc:sldMkLst>
          <pc:docMk/>
          <pc:sldMk cId="1693937540" sldId="629"/>
        </pc:sldMkLst>
        <pc:spChg chg="mod">
          <ac:chgData name="Md Akmam Ul Haque" userId="c26c4cc8-0a1c-48f0-b318-486d9f9a884d" providerId="ADAL" clId="{D24DD372-F86A-4E69-A15F-7E05D11F5B79}" dt="2024-04-08T04:08:06.504" v="4274" actId="20577"/>
          <ac:spMkLst>
            <pc:docMk/>
            <pc:sldMk cId="1693937540" sldId="629"/>
            <ac:spMk id="2" creationId="{380469F3-B18B-9E64-0C1A-B33DF8EFF2E7}"/>
          </ac:spMkLst>
        </pc:spChg>
      </pc:sldChg>
      <pc:sldChg chg="modSp add mod">
        <pc:chgData name="Md Akmam Ul Haque" userId="c26c4cc8-0a1c-48f0-b318-486d9f9a884d" providerId="ADAL" clId="{D24DD372-F86A-4E69-A15F-7E05D11F5B79}" dt="2024-04-08T04:09:12.785" v="4324" actId="20577"/>
        <pc:sldMkLst>
          <pc:docMk/>
          <pc:sldMk cId="1175219557" sldId="630"/>
        </pc:sldMkLst>
        <pc:spChg chg="mod">
          <ac:chgData name="Md Akmam Ul Haque" userId="c26c4cc8-0a1c-48f0-b318-486d9f9a884d" providerId="ADAL" clId="{D24DD372-F86A-4E69-A15F-7E05D11F5B79}" dt="2024-04-08T04:09:12.785" v="4324" actId="20577"/>
          <ac:spMkLst>
            <pc:docMk/>
            <pc:sldMk cId="1175219557" sldId="630"/>
            <ac:spMk id="2" creationId="{380469F3-B18B-9E64-0C1A-B33DF8EFF2E7}"/>
          </ac:spMkLst>
        </pc:spChg>
      </pc:sldChg>
      <pc:sldChg chg="modSp add mod">
        <pc:chgData name="Md Akmam Ul Haque" userId="c26c4cc8-0a1c-48f0-b318-486d9f9a884d" providerId="ADAL" clId="{D24DD372-F86A-4E69-A15F-7E05D11F5B79}" dt="2024-04-08T04:10:31.935" v="4369" actId="1076"/>
        <pc:sldMkLst>
          <pc:docMk/>
          <pc:sldMk cId="1441534120" sldId="631"/>
        </pc:sldMkLst>
        <pc:spChg chg="mod">
          <ac:chgData name="Md Akmam Ul Haque" userId="c26c4cc8-0a1c-48f0-b318-486d9f9a884d" providerId="ADAL" clId="{D24DD372-F86A-4E69-A15F-7E05D11F5B79}" dt="2024-04-08T04:10:31.935" v="4369" actId="1076"/>
          <ac:spMkLst>
            <pc:docMk/>
            <pc:sldMk cId="1441534120" sldId="631"/>
            <ac:spMk id="2" creationId="{380469F3-B18B-9E64-0C1A-B33DF8EFF2E7}"/>
          </ac:spMkLst>
        </pc:spChg>
      </pc:sldChg>
      <pc:sldChg chg="modSp mod">
        <pc:chgData name="Md Akmam Ul Haque" userId="c26c4cc8-0a1c-48f0-b318-486d9f9a884d" providerId="ADAL" clId="{D24DD372-F86A-4E69-A15F-7E05D11F5B79}" dt="2024-04-08T04:25:02.004" v="4664" actId="20577"/>
        <pc:sldMkLst>
          <pc:docMk/>
          <pc:sldMk cId="3665709139" sldId="632"/>
        </pc:sldMkLst>
        <pc:spChg chg="mod">
          <ac:chgData name="Md Akmam Ul Haque" userId="c26c4cc8-0a1c-48f0-b318-486d9f9a884d" providerId="ADAL" clId="{D24DD372-F86A-4E69-A15F-7E05D11F5B79}" dt="2024-04-08T04:23:50.228" v="4645" actId="20577"/>
          <ac:spMkLst>
            <pc:docMk/>
            <pc:sldMk cId="3665709139" sldId="632"/>
            <ac:spMk id="2" creationId="{70890DCE-1815-2E7A-0296-EFBCD80938AC}"/>
          </ac:spMkLst>
        </pc:spChg>
        <pc:spChg chg="mod">
          <ac:chgData name="Md Akmam Ul Haque" userId="c26c4cc8-0a1c-48f0-b318-486d9f9a884d" providerId="ADAL" clId="{D24DD372-F86A-4E69-A15F-7E05D11F5B79}" dt="2024-04-08T04:24:07.153" v="4647" actId="1076"/>
          <ac:spMkLst>
            <pc:docMk/>
            <pc:sldMk cId="3665709139" sldId="632"/>
            <ac:spMk id="7" creationId="{25123F67-5C88-A0B3-29F8-611FA64EAD91}"/>
          </ac:spMkLst>
        </pc:spChg>
        <pc:spChg chg="mod">
          <ac:chgData name="Md Akmam Ul Haque" userId="c26c4cc8-0a1c-48f0-b318-486d9f9a884d" providerId="ADAL" clId="{D24DD372-F86A-4E69-A15F-7E05D11F5B79}" dt="2024-04-08T04:25:02.004" v="4664" actId="20577"/>
          <ac:spMkLst>
            <pc:docMk/>
            <pc:sldMk cId="3665709139" sldId="632"/>
            <ac:spMk id="8" creationId="{8EE2D484-3853-B53C-B068-EF4A842B9B30}"/>
          </ac:spMkLst>
        </pc:spChg>
        <pc:picChg chg="mod">
          <ac:chgData name="Md Akmam Ul Haque" userId="c26c4cc8-0a1c-48f0-b318-486d9f9a884d" providerId="ADAL" clId="{D24DD372-F86A-4E69-A15F-7E05D11F5B79}" dt="2024-04-08T04:22:22.378" v="4618" actId="14100"/>
          <ac:picMkLst>
            <pc:docMk/>
            <pc:sldMk cId="3665709139" sldId="632"/>
            <ac:picMk id="4" creationId="{93CFA401-54F1-12CB-5F5D-EFAC61150463}"/>
          </ac:picMkLst>
        </pc:picChg>
      </pc:sldChg>
      <pc:sldChg chg="modSp add del mod">
        <pc:chgData name="Md Akmam Ul Haque" userId="c26c4cc8-0a1c-48f0-b318-486d9f9a884d" providerId="ADAL" clId="{D24DD372-F86A-4E69-A15F-7E05D11F5B79}" dt="2024-04-08T04:14:55.602" v="4425" actId="2696"/>
        <pc:sldMkLst>
          <pc:docMk/>
          <pc:sldMk cId="1488575330" sldId="633"/>
        </pc:sldMkLst>
        <pc:spChg chg="mod">
          <ac:chgData name="Md Akmam Ul Haque" userId="c26c4cc8-0a1c-48f0-b318-486d9f9a884d" providerId="ADAL" clId="{D24DD372-F86A-4E69-A15F-7E05D11F5B79}" dt="2024-04-08T04:14:45.920" v="4424" actId="20577"/>
          <ac:spMkLst>
            <pc:docMk/>
            <pc:sldMk cId="1488575330" sldId="633"/>
            <ac:spMk id="2" creationId="{380469F3-B18B-9E64-0C1A-B33DF8EFF2E7}"/>
          </ac:spMkLst>
        </pc:spChg>
      </pc:sldChg>
      <pc:sldChg chg="add">
        <pc:chgData name="Md Akmam Ul Haque" userId="c26c4cc8-0a1c-48f0-b318-486d9f9a884d" providerId="ADAL" clId="{D24DD372-F86A-4E69-A15F-7E05D11F5B79}" dt="2024-04-08T04:15:13.656" v="4426"/>
        <pc:sldMkLst>
          <pc:docMk/>
          <pc:sldMk cId="2466005936" sldId="633"/>
        </pc:sldMkLst>
      </pc:sldChg>
      <pc:sldChg chg="modSp add mod">
        <pc:chgData name="Md Akmam Ul Haque" userId="c26c4cc8-0a1c-48f0-b318-486d9f9a884d" providerId="ADAL" clId="{D24DD372-F86A-4E69-A15F-7E05D11F5B79}" dt="2024-04-08T04:17:37.506" v="4464" actId="20577"/>
        <pc:sldMkLst>
          <pc:docMk/>
          <pc:sldMk cId="1919149038" sldId="634"/>
        </pc:sldMkLst>
        <pc:spChg chg="mod">
          <ac:chgData name="Md Akmam Ul Haque" userId="c26c4cc8-0a1c-48f0-b318-486d9f9a884d" providerId="ADAL" clId="{D24DD372-F86A-4E69-A15F-7E05D11F5B79}" dt="2024-04-08T04:17:37.506" v="4464" actId="20577"/>
          <ac:spMkLst>
            <pc:docMk/>
            <pc:sldMk cId="1919149038" sldId="634"/>
            <ac:spMk id="2" creationId="{380469F3-B18B-9E64-0C1A-B33DF8EFF2E7}"/>
          </ac:spMkLst>
        </pc:spChg>
      </pc:sldChg>
    </pc:docChg>
  </pc:docChgLst>
  <pc:docChgLst>
    <pc:chgData name="Sukruta Kashyap" userId="S::sukruta.kashyap@smu.ca::4c5c8917-3ff4-4a2e-bad2-7a7477b4ede1" providerId="AD" clId="Web-{6F4F5866-981B-44CF-A50D-64BCA0764201}"/>
    <pc:docChg chg="addSld delSld modSld sldOrd modSection">
      <pc:chgData name="Sukruta Kashyap" userId="S::sukruta.kashyap@smu.ca::4c5c8917-3ff4-4a2e-bad2-7a7477b4ede1" providerId="AD" clId="Web-{6F4F5866-981B-44CF-A50D-64BCA0764201}" dt="2024-04-08T03:21:32.128" v="286"/>
      <pc:docMkLst>
        <pc:docMk/>
      </pc:docMkLst>
      <pc:sldChg chg="addSp delSp modSp">
        <pc:chgData name="Sukruta Kashyap" userId="S::sukruta.kashyap@smu.ca::4c5c8917-3ff4-4a2e-bad2-7a7477b4ede1" providerId="AD" clId="Web-{6F4F5866-981B-44CF-A50D-64BCA0764201}" dt="2024-04-08T03:11:28.698" v="246" actId="20577"/>
        <pc:sldMkLst>
          <pc:docMk/>
          <pc:sldMk cId="3219830087" sldId="530"/>
        </pc:sldMkLst>
        <pc:spChg chg="add mod">
          <ac:chgData name="Sukruta Kashyap" userId="S::sukruta.kashyap@smu.ca::4c5c8917-3ff4-4a2e-bad2-7a7477b4ede1" providerId="AD" clId="Web-{6F4F5866-981B-44CF-A50D-64BCA0764201}" dt="2024-04-08T02:09:16.331" v="72" actId="1076"/>
          <ac:spMkLst>
            <pc:docMk/>
            <pc:sldMk cId="3219830087" sldId="530"/>
            <ac:spMk id="3" creationId="{CB8CB3AE-9493-FE52-F18D-2B3D3DE9D620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09:00.097" v="71" actId="20577"/>
          <ac:spMkLst>
            <pc:docMk/>
            <pc:sldMk cId="3219830087" sldId="530"/>
            <ac:spMk id="17" creationId="{3B479ADF-4BEF-6C41-DC19-241EF0C7B613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10:27.598" v="115" actId="20577"/>
          <ac:spMkLst>
            <pc:docMk/>
            <pc:sldMk cId="3219830087" sldId="530"/>
            <ac:spMk id="18" creationId="{D4402B62-00E5-F800-2065-C93CF76AC786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12:03.241" v="136" actId="1076"/>
          <ac:spMkLst>
            <pc:docMk/>
            <pc:sldMk cId="3219830087" sldId="530"/>
            <ac:spMk id="31" creationId="{A0A4CCC0-B6BE-1673-A12F-95A17B5855A6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09:41.769" v="81" actId="1076"/>
          <ac:spMkLst>
            <pc:docMk/>
            <pc:sldMk cId="3219830087" sldId="530"/>
            <ac:spMk id="32" creationId="{44428AA6-0583-5EE1-B3D5-2A3A8E0DE36F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12:37.648" v="146" actId="20577"/>
          <ac:spMkLst>
            <pc:docMk/>
            <pc:sldMk cId="3219830087" sldId="530"/>
            <ac:spMk id="33" creationId="{E180A598-148E-BFAF-4AB1-08682BBEF597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49:01.930" v="165" actId="20577"/>
          <ac:spMkLst>
            <pc:docMk/>
            <pc:sldMk cId="3219830087" sldId="530"/>
            <ac:spMk id="34" creationId="{17CD5770-84F4-7C33-28B8-407FF2156D22}"/>
          </ac:spMkLst>
        </pc:spChg>
        <pc:spChg chg="add del mod">
          <ac:chgData name="Sukruta Kashyap" userId="S::sukruta.kashyap@smu.ca::4c5c8917-3ff4-4a2e-bad2-7a7477b4ede1" providerId="AD" clId="Web-{6F4F5866-981B-44CF-A50D-64BCA0764201}" dt="2024-04-08T02:11:46.647" v="133"/>
          <ac:spMkLst>
            <pc:docMk/>
            <pc:sldMk cId="3219830087" sldId="530"/>
            <ac:spMk id="35" creationId="{4C593C6E-9C1B-7011-6959-816D2E543FB1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49:20.712" v="173" actId="20577"/>
          <ac:spMkLst>
            <pc:docMk/>
            <pc:sldMk cId="3219830087" sldId="530"/>
            <ac:spMk id="36" creationId="{80E09BD8-6A8C-4CC2-F2E2-BC4FFA33F17A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58:12.938" v="175" actId="20577"/>
          <ac:spMkLst>
            <pc:docMk/>
            <pc:sldMk cId="3219830087" sldId="530"/>
            <ac:spMk id="37" creationId="{CA73CED5-99F4-DF4E-4310-BB94E31EF0B3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3:11:28.698" v="246" actId="20577"/>
          <ac:spMkLst>
            <pc:docMk/>
            <pc:sldMk cId="3219830087" sldId="530"/>
            <ac:spMk id="38" creationId="{87D5D1B8-7508-37A9-CE4E-EE086D529C44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58:44.016" v="179" actId="20577"/>
          <ac:spMkLst>
            <pc:docMk/>
            <pc:sldMk cId="3219830087" sldId="530"/>
            <ac:spMk id="39" creationId="{C5016800-ABA0-43F3-2FD0-1384DF064CD8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59:03.829" v="187" actId="20577"/>
          <ac:spMkLst>
            <pc:docMk/>
            <pc:sldMk cId="3219830087" sldId="530"/>
            <ac:spMk id="40" creationId="{8DC2E22B-4AF3-C83D-348D-B16345EC430C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3:11:09.386" v="228" actId="20577"/>
          <ac:spMkLst>
            <pc:docMk/>
            <pc:sldMk cId="3219830087" sldId="530"/>
            <ac:spMk id="41" creationId="{1A528438-CEB0-84F1-3DDE-9D3C99CB2FCD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2:59:08.001" v="194" actId="20577"/>
          <ac:spMkLst>
            <pc:docMk/>
            <pc:sldMk cId="3219830087" sldId="530"/>
            <ac:spMk id="42" creationId="{12B96EC0-00FE-C3E1-5812-7691314AF470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3:10:35.651" v="202" actId="20577"/>
          <ac:spMkLst>
            <pc:docMk/>
            <pc:sldMk cId="3219830087" sldId="530"/>
            <ac:spMk id="43" creationId="{C5CB47CD-299F-6AE1-3EB4-A7769632BBB3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3:10:59.385" v="212" actId="20577"/>
          <ac:spMkLst>
            <pc:docMk/>
            <pc:sldMk cId="3219830087" sldId="530"/>
            <ac:spMk id="44" creationId="{F2448E8D-A5EC-EC64-4DFE-E01E9DA9A3B1}"/>
          </ac:spMkLst>
        </pc:spChg>
      </pc:sldChg>
      <pc:sldChg chg="addSp delSp modSp add addAnim delAnim modAnim">
        <pc:chgData name="Sukruta Kashyap" userId="S::sukruta.kashyap@smu.ca::4c5c8917-3ff4-4a2e-bad2-7a7477b4ede1" providerId="AD" clId="Web-{6F4F5866-981B-44CF-A50D-64BCA0764201}" dt="2024-04-08T03:21:32.128" v="286"/>
        <pc:sldMkLst>
          <pc:docMk/>
          <pc:sldMk cId="1693619227" sldId="606"/>
        </pc:sldMkLst>
        <pc:picChg chg="add del mod">
          <ac:chgData name="Sukruta Kashyap" userId="S::sukruta.kashyap@smu.ca::4c5c8917-3ff4-4a2e-bad2-7a7477b4ede1" providerId="AD" clId="Web-{6F4F5866-981B-44CF-A50D-64BCA0764201}" dt="2024-04-08T03:18:40.470" v="271"/>
          <ac:picMkLst>
            <pc:docMk/>
            <pc:sldMk cId="1693619227" sldId="606"/>
            <ac:picMk id="24" creationId="{804CDB86-BC6D-C4E4-41C9-169E6568AC32}"/>
          </ac:picMkLst>
        </pc:picChg>
        <pc:picChg chg="add mod">
          <ac:chgData name="Sukruta Kashyap" userId="S::sukruta.kashyap@smu.ca::4c5c8917-3ff4-4a2e-bad2-7a7477b4ede1" providerId="AD" clId="Web-{6F4F5866-981B-44CF-A50D-64BCA0764201}" dt="2024-04-08T03:19:15.314" v="277" actId="1076"/>
          <ac:picMkLst>
            <pc:docMk/>
            <pc:sldMk cId="1693619227" sldId="606"/>
            <ac:picMk id="34" creationId="{117EC169-288C-02E3-27EB-0471913DF00C}"/>
          </ac:picMkLst>
        </pc:picChg>
      </pc:sldChg>
      <pc:sldChg chg="add ord replId">
        <pc:chgData name="Sukruta Kashyap" userId="S::sukruta.kashyap@smu.ca::4c5c8917-3ff4-4a2e-bad2-7a7477b4ede1" providerId="AD" clId="Web-{6F4F5866-981B-44CF-A50D-64BCA0764201}" dt="2024-04-08T03:14:06.279" v="248"/>
        <pc:sldMkLst>
          <pc:docMk/>
          <pc:sldMk cId="1029695372" sldId="623"/>
        </pc:sldMkLst>
      </pc:sldChg>
      <pc:sldChg chg="modSp add ord replId">
        <pc:chgData name="Sukruta Kashyap" userId="S::sukruta.kashyap@smu.ca::4c5c8917-3ff4-4a2e-bad2-7a7477b4ede1" providerId="AD" clId="Web-{6F4F5866-981B-44CF-A50D-64BCA0764201}" dt="2024-04-08T03:15:01.498" v="262" actId="14100"/>
        <pc:sldMkLst>
          <pc:docMk/>
          <pc:sldMk cId="4187793670" sldId="625"/>
        </pc:sldMkLst>
        <pc:spChg chg="mod">
          <ac:chgData name="Sukruta Kashyap" userId="S::sukruta.kashyap@smu.ca::4c5c8917-3ff4-4a2e-bad2-7a7477b4ede1" providerId="AD" clId="Web-{6F4F5866-981B-44CF-A50D-64BCA0764201}" dt="2024-04-08T03:15:01.498" v="262" actId="14100"/>
          <ac:spMkLst>
            <pc:docMk/>
            <pc:sldMk cId="4187793670" sldId="625"/>
            <ac:spMk id="2" creationId="{380469F3-B18B-9E64-0C1A-B33DF8EFF2E7}"/>
          </ac:spMkLst>
        </pc:spChg>
      </pc:sldChg>
      <pc:sldChg chg="addSp delSp modSp add del ord replId">
        <pc:chgData name="Sukruta Kashyap" userId="S::sukruta.kashyap@smu.ca::4c5c8917-3ff4-4a2e-bad2-7a7477b4ede1" providerId="AD" clId="Web-{6F4F5866-981B-44CF-A50D-64BCA0764201}" dt="2024-04-08T03:16:00.655" v="269"/>
        <pc:sldMkLst>
          <pc:docMk/>
          <pc:sldMk cId="1144496345" sldId="626"/>
        </pc:sldMkLst>
        <pc:spChg chg="del">
          <ac:chgData name="Sukruta Kashyap" userId="S::sukruta.kashyap@smu.ca::4c5c8917-3ff4-4a2e-bad2-7a7477b4ede1" providerId="AD" clId="Web-{6F4F5866-981B-44CF-A50D-64BCA0764201}" dt="2024-04-08T03:15:37.577" v="266"/>
          <ac:spMkLst>
            <pc:docMk/>
            <pc:sldMk cId="1144496345" sldId="626"/>
            <ac:spMk id="2" creationId="{797632F9-3B67-584D-90D7-8306F650917C}"/>
          </ac:spMkLst>
        </pc:spChg>
        <pc:spChg chg="add mod">
          <ac:chgData name="Sukruta Kashyap" userId="S::sukruta.kashyap@smu.ca::4c5c8917-3ff4-4a2e-bad2-7a7477b4ede1" providerId="AD" clId="Web-{6F4F5866-981B-44CF-A50D-64BCA0764201}" dt="2024-04-08T03:15:37.577" v="266"/>
          <ac:spMkLst>
            <pc:docMk/>
            <pc:sldMk cId="1144496345" sldId="626"/>
            <ac:spMk id="5" creationId="{7713C09A-A2DE-0A6A-8EF3-6EF7BD791882}"/>
          </ac:spMkLst>
        </pc:spChg>
        <pc:picChg chg="del">
          <ac:chgData name="Sukruta Kashyap" userId="S::sukruta.kashyap@smu.ca::4c5c8917-3ff4-4a2e-bad2-7a7477b4ede1" providerId="AD" clId="Web-{6F4F5866-981B-44CF-A50D-64BCA0764201}" dt="2024-04-08T03:15:33.905" v="265"/>
          <ac:picMkLst>
            <pc:docMk/>
            <pc:sldMk cId="1144496345" sldId="626"/>
            <ac:picMk id="3" creationId="{C9B5AF01-21C7-EA16-75AC-5D9A5A6A7DAC}"/>
          </ac:picMkLst>
        </pc:picChg>
      </pc:sldChg>
    </pc:docChg>
  </pc:docChgLst>
  <pc:docChgLst>
    <pc:chgData name="Md Akmam Ul Haque" userId="c26c4cc8-0a1c-48f0-b318-486d9f9a884d" providerId="ADAL" clId="{684021CB-1958-4A97-994C-4AEA0F4684DD}"/>
    <pc:docChg chg="undo custSel addSld delSld modSld sldOrd modSection">
      <pc:chgData name="Md Akmam Ul Haque" userId="c26c4cc8-0a1c-48f0-b318-486d9f9a884d" providerId="ADAL" clId="{684021CB-1958-4A97-994C-4AEA0F4684DD}" dt="2024-04-11T16:06:47.778" v="1055"/>
      <pc:docMkLst>
        <pc:docMk/>
      </pc:docMkLst>
      <pc:sldChg chg="modSp mod">
        <pc:chgData name="Md Akmam Ul Haque" userId="c26c4cc8-0a1c-48f0-b318-486d9f9a884d" providerId="ADAL" clId="{684021CB-1958-4A97-994C-4AEA0F4684DD}" dt="2024-04-11T14:51:06.073" v="965" actId="313"/>
        <pc:sldMkLst>
          <pc:docMk/>
          <pc:sldMk cId="2311577796" sldId="290"/>
        </pc:sldMkLst>
        <pc:spChg chg="mod">
          <ac:chgData name="Md Akmam Ul Haque" userId="c26c4cc8-0a1c-48f0-b318-486d9f9a884d" providerId="ADAL" clId="{684021CB-1958-4A97-994C-4AEA0F4684DD}" dt="2024-04-11T14:51:06.073" v="965" actId="313"/>
          <ac:spMkLst>
            <pc:docMk/>
            <pc:sldMk cId="2311577796" sldId="290"/>
            <ac:spMk id="2" creationId="{E3EC802B-3909-DB4B-BA97-78728B7EB719}"/>
          </ac:spMkLst>
        </pc:spChg>
        <pc:spChg chg="mod">
          <ac:chgData name="Md Akmam Ul Haque" userId="c26c4cc8-0a1c-48f0-b318-486d9f9a884d" providerId="ADAL" clId="{684021CB-1958-4A97-994C-4AEA0F4684DD}" dt="2024-04-09T00:32:58.690" v="31" actId="20577"/>
          <ac:spMkLst>
            <pc:docMk/>
            <pc:sldMk cId="2311577796" sldId="290"/>
            <ac:spMk id="4" creationId="{062E95C2-8677-914F-2216-2C7E8970F523}"/>
          </ac:spMkLst>
        </pc:spChg>
        <pc:spChg chg="mod">
          <ac:chgData name="Md Akmam Ul Haque" userId="c26c4cc8-0a1c-48f0-b318-486d9f9a884d" providerId="ADAL" clId="{684021CB-1958-4A97-994C-4AEA0F4684DD}" dt="2024-04-09T00:35:33.480" v="93" actId="20577"/>
          <ac:spMkLst>
            <pc:docMk/>
            <pc:sldMk cId="2311577796" sldId="290"/>
            <ac:spMk id="5" creationId="{0466442B-2A08-850F-B610-0BAD68C7807E}"/>
          </ac:spMkLst>
        </pc:spChg>
      </pc:sldChg>
      <pc:sldChg chg="ord">
        <pc:chgData name="Md Akmam Ul Haque" userId="c26c4cc8-0a1c-48f0-b318-486d9f9a884d" providerId="ADAL" clId="{684021CB-1958-4A97-994C-4AEA0F4684DD}" dt="2024-04-10T06:10:07.257" v="231"/>
        <pc:sldMkLst>
          <pc:docMk/>
          <pc:sldMk cId="542930185" sldId="475"/>
        </pc:sldMkLst>
      </pc:sldChg>
      <pc:sldChg chg="modSp mod ord">
        <pc:chgData name="Md Akmam Ul Haque" userId="c26c4cc8-0a1c-48f0-b318-486d9f9a884d" providerId="ADAL" clId="{684021CB-1958-4A97-994C-4AEA0F4684DD}" dt="2024-04-10T06:26:25.700" v="318"/>
        <pc:sldMkLst>
          <pc:docMk/>
          <pc:sldMk cId="685247675" sldId="580"/>
        </pc:sldMkLst>
        <pc:spChg chg="mod">
          <ac:chgData name="Md Akmam Ul Haque" userId="c26c4cc8-0a1c-48f0-b318-486d9f9a884d" providerId="ADAL" clId="{684021CB-1958-4A97-994C-4AEA0F4684DD}" dt="2024-04-09T00:44:45.259" v="117" actId="20577"/>
          <ac:spMkLst>
            <pc:docMk/>
            <pc:sldMk cId="685247675" sldId="580"/>
            <ac:spMk id="2" creationId="{380469F3-B18B-9E64-0C1A-B33DF8EFF2E7}"/>
          </ac:spMkLst>
        </pc:spChg>
      </pc:sldChg>
      <pc:sldChg chg="modSp mod">
        <pc:chgData name="Md Akmam Ul Haque" userId="c26c4cc8-0a1c-48f0-b318-486d9f9a884d" providerId="ADAL" clId="{684021CB-1958-4A97-994C-4AEA0F4684DD}" dt="2024-04-09T00:34:43.070" v="54" actId="20577"/>
        <pc:sldMkLst>
          <pc:docMk/>
          <pc:sldMk cId="2873404232" sldId="581"/>
        </pc:sldMkLst>
        <pc:spChg chg="mod">
          <ac:chgData name="Md Akmam Ul Haque" userId="c26c4cc8-0a1c-48f0-b318-486d9f9a884d" providerId="ADAL" clId="{684021CB-1958-4A97-994C-4AEA0F4684DD}" dt="2024-04-09T00:34:43.070" v="54" actId="20577"/>
          <ac:spMkLst>
            <pc:docMk/>
            <pc:sldMk cId="2873404232" sldId="581"/>
            <ac:spMk id="2" creationId="{380469F3-B18B-9E64-0C1A-B33DF8EFF2E7}"/>
          </ac:spMkLst>
        </pc:spChg>
      </pc:sldChg>
      <pc:sldChg chg="modSp mod">
        <pc:chgData name="Md Akmam Ul Haque" userId="c26c4cc8-0a1c-48f0-b318-486d9f9a884d" providerId="ADAL" clId="{684021CB-1958-4A97-994C-4AEA0F4684DD}" dt="2024-04-10T00:04:13.621" v="140" actId="20577"/>
        <pc:sldMkLst>
          <pc:docMk/>
          <pc:sldMk cId="2989951399" sldId="582"/>
        </pc:sldMkLst>
        <pc:spChg chg="mod">
          <ac:chgData name="Md Akmam Ul Haque" userId="c26c4cc8-0a1c-48f0-b318-486d9f9a884d" providerId="ADAL" clId="{684021CB-1958-4A97-994C-4AEA0F4684DD}" dt="2024-04-10T00:04:13.621" v="140" actId="20577"/>
          <ac:spMkLst>
            <pc:docMk/>
            <pc:sldMk cId="2989951399" sldId="582"/>
            <ac:spMk id="2" creationId="{797632F9-3B67-584D-90D7-8306F650917C}"/>
          </ac:spMkLst>
        </pc:spChg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267850455" sldId="584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180003575" sldId="585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47803997" sldId="586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639617566" sldId="587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44084861" sldId="588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977375173" sldId="589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30500532" sldId="590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712432873" sldId="592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430536525" sldId="597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495058020" sldId="598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484584819" sldId="599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771784537" sldId="602"/>
        </pc:sldMkLst>
      </pc:sldChg>
      <pc:sldChg chg="del">
        <pc:chgData name="Md Akmam Ul Haque" userId="c26c4cc8-0a1c-48f0-b318-486d9f9a884d" providerId="ADAL" clId="{684021CB-1958-4A97-994C-4AEA0F4684DD}" dt="2024-04-09T00:34:48.357" v="55" actId="47"/>
        <pc:sldMkLst>
          <pc:docMk/>
          <pc:sldMk cId="4032522651" sldId="604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693619227" sldId="606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199330190" sldId="608"/>
        </pc:sldMkLst>
      </pc:sldChg>
      <pc:sldChg chg="del">
        <pc:chgData name="Md Akmam Ul Haque" userId="c26c4cc8-0a1c-48f0-b318-486d9f9a884d" providerId="ADAL" clId="{684021CB-1958-4A97-994C-4AEA0F4684DD}" dt="2024-04-10T00:03:58.811" v="129" actId="47"/>
        <pc:sldMkLst>
          <pc:docMk/>
          <pc:sldMk cId="2544812128" sldId="609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987016713" sldId="614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746276914" sldId="618"/>
        </pc:sldMkLst>
      </pc:sldChg>
      <pc:sldChg chg="addSp delSp modSp mod">
        <pc:chgData name="Md Akmam Ul Haque" userId="c26c4cc8-0a1c-48f0-b318-486d9f9a884d" providerId="ADAL" clId="{684021CB-1958-4A97-994C-4AEA0F4684DD}" dt="2024-04-09T00:49:00.927" v="123" actId="1076"/>
        <pc:sldMkLst>
          <pc:docMk/>
          <pc:sldMk cId="1038034280" sldId="620"/>
        </pc:sldMkLst>
        <pc:spChg chg="mod">
          <ac:chgData name="Md Akmam Ul Haque" userId="c26c4cc8-0a1c-48f0-b318-486d9f9a884d" providerId="ADAL" clId="{684021CB-1958-4A97-994C-4AEA0F4684DD}" dt="2024-04-09T00:34:27.434" v="44" actId="20577"/>
          <ac:spMkLst>
            <pc:docMk/>
            <pc:sldMk cId="1038034280" sldId="620"/>
            <ac:spMk id="2" creationId="{797632F9-3B67-584D-90D7-8306F650917C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" creationId="{3F34CAFF-F99D-70FA-0429-C66E365A8C77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4" creationId="{305F4680-3C7E-5AC9-7B57-010BCD400750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5" creationId="{FB099316-E918-BDE8-F810-2485662258DA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6" creationId="{3C4EB7FA-141B-D53F-FF3D-EF573593720E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7" creationId="{ADD4A045-259B-2DC0-52DE-89E1DBC0C513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8" creationId="{C3AD150D-4398-EF48-FFEC-E7252156C02A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9" creationId="{74EC9E5C-3551-5116-2655-90D49D2B8216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0" creationId="{94E09B60-512D-5DEE-BE2F-4248AFB16087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1" creationId="{32925FEE-C515-D09A-93BF-2DA28F03A8AC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2" creationId="{D8358B57-9572-DA4D-5B8D-3866990C0AEF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3" creationId="{6D01C0B9-D02E-3DE9-1C36-07169F868CD6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4" creationId="{5F07E074-D67F-6720-68A3-EEA2A9DBAE4F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5" creationId="{C21C7B1A-5E1D-C83C-88CA-BB028E8A7DBF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7" creationId="{12AD1657-C94B-3C41-B74A-0BFB1BE897E0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18" creationId="{57A6476A-C831-5192-D6F6-B2D6FBB2DE8D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" creationId="{E63A7C3F-6E88-140A-4D60-1D34D9DEADCC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1" creationId="{11C92C52-D487-7122-D104-B902D0007CEF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3" creationId="{CB36BFB7-3347-BDCA-28E4-23722C7E0EE2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4" creationId="{CEB58D08-68EC-DC30-21AF-F64FF9C011D3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6" creationId="{82F5B074-5F1A-528D-733B-6B677861D1B7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7" creationId="{676456FD-090D-D3EC-F063-C8EFFA49492C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9" creationId="{BF651679-3C2B-DF3D-A8AB-E11A71B57DC6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0" creationId="{D6B29DDF-B493-E1C8-9958-4A14F84C3C2C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2" creationId="{AC14E28F-F0DF-06EF-100B-5F3B1C904B05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3" creationId="{B7C89D0B-E7E1-D867-9AC6-C9CFD306DB47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5" creationId="{FA4C9FFF-D0D2-31FD-3063-E57E115479D1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6" creationId="{00BEFCF5-98F3-61FC-7B2C-57380FA4B9E5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8" creationId="{B9511CC6-8F69-47A4-8289-9296808EA2A6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39" creationId="{CFC0E546-BF4D-F86F-F674-5619D77171C0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0" creationId="{73D9E824-6DA5-57A5-08CF-705C468A81CD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1" creationId="{E226979B-7D5B-7167-AB04-687C7DE7B7D3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2" creationId="{08EA4238-D390-D72B-A178-73E57801E071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3" creationId="{B97EEA1C-171C-6EC9-1502-FCCEC8F57B59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4" creationId="{C32D8278-EADE-F8A6-52D2-B58A7C3AD0CF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45" creationId="{648F15B5-2576-4A24-575E-5874B52330A7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46" creationId="{5FC676E0-38D3-82BF-0DDB-90D61E10090F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87" creationId="{8EB89C8F-617D-92DC-97DA-A7ABF77A188B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103" creationId="{2CD3A136-BA17-FAA0-B694-3F93F694AA57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104" creationId="{9C978B2D-BC60-14A3-5B10-07E6AA33936E}"/>
          </ac:spMkLst>
        </pc:spChg>
        <pc:spChg chg="del">
          <ac:chgData name="Md Akmam Ul Haque" userId="c26c4cc8-0a1c-48f0-b318-486d9f9a884d" providerId="ADAL" clId="{684021CB-1958-4A97-994C-4AEA0F4684DD}" dt="2024-04-09T00:44:54.235" v="119" actId="478"/>
          <ac:spMkLst>
            <pc:docMk/>
            <pc:sldMk cId="1038034280" sldId="620"/>
            <ac:spMk id="105" creationId="{9393019F-722E-B099-AF9A-49507276EE4F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3" creationId="{C55A7695-B862-7450-12AD-24F61699A199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4" creationId="{19E05E49-7632-ACA0-E6AB-F1EB6A08F553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5" creationId="{00F936D0-DB8C-640B-156C-9EC7A0CEF5A3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7" creationId="{629B543E-30BD-BE8B-86F7-D57F1716BDAC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08" creationId="{1210BAEE-DD82-978C-AB1B-350FAF563668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10" creationId="{41F8E921-3FFB-41E0-B8EF-7C2EC8DAD2A7}"/>
          </ac:spMkLst>
        </pc:spChg>
        <pc:spChg chg="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11" creationId="{0C1011D3-3F5B-5409-E7E7-F9A98F7A385A}"/>
          </ac:spMkLst>
        </pc:spChg>
        <pc:spChg chg="add mod">
          <ac:chgData name="Md Akmam Ul Haque" userId="c26c4cc8-0a1c-48f0-b318-486d9f9a884d" providerId="ADAL" clId="{684021CB-1958-4A97-994C-4AEA0F4684DD}" dt="2024-04-09T00:48:47.960" v="120"/>
          <ac:spMkLst>
            <pc:docMk/>
            <pc:sldMk cId="1038034280" sldId="620"/>
            <ac:spMk id="212" creationId="{2D67E765-7A6D-270B-546C-EE9FD186AF88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3" creationId="{10018EC7-5220-FC27-23B7-6370B4ED0C93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4" creationId="{F81F93BD-5E24-3FF0-396D-37D02F8B18B5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5" creationId="{8A7C410A-9444-508F-D471-1CAC7A4FCD6E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6" creationId="{00DAF51F-02AF-6658-C10B-D2C33E001614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7" creationId="{1F029E73-C87C-DD7F-4527-CD5C7FDA4084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8" creationId="{391C640C-BEBA-5244-9A28-A0CFCE59F9D7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19" creationId="{EBF9713F-9DA4-2003-9E24-87E538205A75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20" creationId="{A68D18D3-602A-58DA-AFFD-DE9EB3728283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21" creationId="{537C1C40-0661-6BF0-8593-44D8FEF981F3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22" creationId="{3E0FA459-3942-1DF6-87C9-1D892E6B41AD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23" creationId="{2FFEA4D1-692C-3BE6-D214-9ECC658DFEEC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24" creationId="{ADA8903E-147D-7E32-A06E-99092E4B1879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26" creationId="{31A61500-E177-B59D-FE65-9544FA1B32ED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27" creationId="{7A65E2C9-42FF-BF61-B74E-610C220B5C64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29" creationId="{90E904D4-D79F-2000-DDCB-C2B027B05A4A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0" creationId="{C6A185CA-F6D2-6CA2-B61A-A3B0262F61BA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2" creationId="{2133FD60-6001-89A7-6D95-91589C5FADB4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3" creationId="{3D4F9A4C-B24E-33AC-CA20-870EDC05CB91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5" creationId="{3F316EF2-6415-8104-0FA1-882EDC085E3E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6" creationId="{74BC1D98-4A48-DF4D-554F-AA35954B45C2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8" creationId="{C4B0CCFA-084C-6469-B412-8A39D0AF5C40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39" creationId="{5D609E52-C7E8-59D7-10B7-8435EF245609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1" creationId="{AA6B42E3-C47D-4E64-C451-85EAD708F487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2" creationId="{046C38B8-EE42-68DF-7DEB-204D794E5A57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4" creationId="{D3E4D1B2-C256-E16A-4AC1-2793B260A104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5" creationId="{0063A33B-7C99-BF03-5D3B-7D7971C1605F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7" creationId="{C9D58720-D19D-8657-4889-15FAC08A9B59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8" creationId="{BD327D19-6987-0EF9-53F9-01A0B196B28D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49" creationId="{69C2B944-D64A-6170-0165-877028478581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0" creationId="{B4EE6B65-8C5E-42E9-80FF-56F5CEF9E452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1" creationId="{1871DE2A-1CFC-952D-8273-496BA18CB9FC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2" creationId="{5EAD3F49-B40B-08F5-671D-138C49288DD2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3" creationId="{5E6E4A1F-F8E2-744D-9B2D-4AB7569C742B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4" creationId="{6F6EB9E0-B4F1-1DDD-F41F-FB8698DA94D1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6" creationId="{4AC392FB-630C-F187-BA5D-B1C84E677C60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7" creationId="{621BB73A-7A8A-6185-95F3-AFB796FFBA0B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58" creationId="{B7DAAEF0-42EE-FDFE-9F89-A2C91FD2B5C1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60" creationId="{936A1634-7CEC-0EAB-A5AA-2072432FDB8D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61" creationId="{2542A4E0-94A3-AB47-F231-8EEA6713064C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63" creationId="{28C25C40-2AF8-1562-F01D-912398533EEA}"/>
          </ac:spMkLst>
        </pc:spChg>
        <pc:spChg chg="mod">
          <ac:chgData name="Md Akmam Ul Haque" userId="c26c4cc8-0a1c-48f0-b318-486d9f9a884d" providerId="ADAL" clId="{684021CB-1958-4A97-994C-4AEA0F4684DD}" dt="2024-04-09T00:48:54.022" v="121"/>
          <ac:spMkLst>
            <pc:docMk/>
            <pc:sldMk cId="1038034280" sldId="620"/>
            <ac:spMk id="264" creationId="{3618A491-EF71-95E9-DF5B-6BEE000E7168}"/>
          </ac:spMkLst>
        </pc:spChg>
        <pc:spChg chg="add mod">
          <ac:chgData name="Md Akmam Ul Haque" userId="c26c4cc8-0a1c-48f0-b318-486d9f9a884d" providerId="ADAL" clId="{684021CB-1958-4A97-994C-4AEA0F4684DD}" dt="2024-04-09T00:49:00.927" v="123" actId="1076"/>
          <ac:spMkLst>
            <pc:docMk/>
            <pc:sldMk cId="1038034280" sldId="620"/>
            <ac:spMk id="265" creationId="{0434D302-03A4-86CC-F3E9-4B43020BF70F}"/>
          </ac:spMkLst>
        </pc:s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16" creationId="{CEA6D27E-A309-76F5-1F4F-6DC103773EDF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19" creationId="{3FB9B557-E91E-2CC7-B842-9E3045D1EB1F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2" creationId="{CAD55A75-F21A-7BD2-0C64-FC4408FFCBBA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5" creationId="{21998121-540B-1F12-E2F4-EF15FB77EAB8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8" creationId="{85466657-B6AB-631B-5F4D-B18AEF80E286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31" creationId="{0DD1FDB1-A756-DAE0-46C1-FF9ECB9550FF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34" creationId="{D1794F5F-F1D9-CA8F-135C-36E935B235F9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37" creationId="{74803BD0-FF16-CDE0-6728-89BD05B0C9DD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47" creationId="{76D5FECC-5AAB-D0B3-9153-47E035DDE00F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88" creationId="{24EDE15A-B02C-0A0A-90C2-D2A2D9EBD1F5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91" creationId="{04B00AFA-E6C4-C61C-B7E1-F3A48408C778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94" creationId="{8BDDFBE0-676B-A938-1BB3-768ADC776DD8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97" creationId="{8E241C1C-EA84-7580-1148-F49B63827ACB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100" creationId="{F4799DF5-EDB5-0B65-CC9C-5740ED1DC2D8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106" creationId="{D6503D1B-A1DE-B9D5-23D1-09BB807C1328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126" creationId="{784CD07D-F64B-5652-71C1-4CBECC7EDAF4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153" creationId="{0C0D12B6-F914-F7F0-DBA5-A144B02A16E4}"/>
          </ac:grpSpMkLst>
        </pc:grpChg>
        <pc:grpChg chg="del">
          <ac:chgData name="Md Akmam Ul Haque" userId="c26c4cc8-0a1c-48f0-b318-486d9f9a884d" providerId="ADAL" clId="{684021CB-1958-4A97-994C-4AEA0F4684DD}" dt="2024-04-09T00:44:54.235" v="119" actId="478"/>
          <ac:grpSpMkLst>
            <pc:docMk/>
            <pc:sldMk cId="1038034280" sldId="620"/>
            <ac:grpSpMk id="169" creationId="{9572C857-7746-ED9D-FB36-442878E649A2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02" creationId="{D1D7B634-B1C2-AD02-E903-69FCFE65053B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06" creationId="{CC732075-2D34-1525-46FD-AA9696C5E617}"/>
          </ac:grpSpMkLst>
        </pc:grpChg>
        <pc:grpChg chg="add mod">
          <ac:chgData name="Md Akmam Ul Haque" userId="c26c4cc8-0a1c-48f0-b318-486d9f9a884d" providerId="ADAL" clId="{684021CB-1958-4A97-994C-4AEA0F4684DD}" dt="2024-04-09T00:48:47.960" v="120"/>
          <ac:grpSpMkLst>
            <pc:docMk/>
            <pc:sldMk cId="1038034280" sldId="620"/>
            <ac:grpSpMk id="209" creationId="{2FCFCACD-5BA0-87FF-5C24-B34E8F56BF79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25" creationId="{9AF7E4E9-6EF4-1E2E-6D41-4D9797A4C37D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28" creationId="{B0EC3075-5845-88DD-1C2B-F52FB01AF845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31" creationId="{772C1850-99B2-4B4D-707C-699065D28874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34" creationId="{026A3734-A64C-C3F3-7C20-310B92AC909F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37" creationId="{B9925C5C-0B85-15F2-6B3E-E9ECF80E006D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40" creationId="{6E7FC33F-B698-7391-5196-B8A6902D6CFB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43" creationId="{7772830B-5E93-9DDF-27AA-A4CEE3556990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46" creationId="{CFC897B5-9F4A-257D-4C12-E02A95A77958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55" creationId="{C4A5B036-2772-24E6-9497-4AA90A19D91E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59" creationId="{175F42FD-E2A7-AAC4-6A3D-59CE7724DA6B}"/>
          </ac:grpSpMkLst>
        </pc:grpChg>
        <pc:grpChg chg="add mod">
          <ac:chgData name="Md Akmam Ul Haque" userId="c26c4cc8-0a1c-48f0-b318-486d9f9a884d" providerId="ADAL" clId="{684021CB-1958-4A97-994C-4AEA0F4684DD}" dt="2024-04-09T00:49:00.927" v="123" actId="1076"/>
          <ac:grpSpMkLst>
            <pc:docMk/>
            <pc:sldMk cId="1038034280" sldId="620"/>
            <ac:grpSpMk id="262" creationId="{B7A0EA79-0607-85DD-8B27-9C4B59857850}"/>
          </ac:grpSpMkLst>
        </pc:grpChg>
        <pc:cxnChg chg="del mod">
          <ac:chgData name="Md Akmam Ul Haque" userId="c26c4cc8-0a1c-48f0-b318-486d9f9a884d" providerId="ADAL" clId="{684021CB-1958-4A97-994C-4AEA0F4684DD}" dt="2024-04-09T00:44:54.235" v="119" actId="478"/>
          <ac:cxnSpMkLst>
            <pc:docMk/>
            <pc:sldMk cId="1038034280" sldId="620"/>
            <ac:cxnSpMk id="198" creationId="{500A7D62-1222-E493-3D40-BED26B197FB2}"/>
          </ac:cxnSpMkLst>
        </pc:cxnChg>
        <pc:cxnChg chg="del mod">
          <ac:chgData name="Md Akmam Ul Haque" userId="c26c4cc8-0a1c-48f0-b318-486d9f9a884d" providerId="ADAL" clId="{684021CB-1958-4A97-994C-4AEA0F4684DD}" dt="2024-04-09T00:44:54.235" v="119" actId="478"/>
          <ac:cxnSpMkLst>
            <pc:docMk/>
            <pc:sldMk cId="1038034280" sldId="620"/>
            <ac:cxnSpMk id="199" creationId="{AB7F0C17-B251-85D4-F48F-EB7B8A5B8A6A}"/>
          </ac:cxnSpMkLst>
        </pc:cxnChg>
        <pc:cxnChg chg="del mod">
          <ac:chgData name="Md Akmam Ul Haque" userId="c26c4cc8-0a1c-48f0-b318-486d9f9a884d" providerId="ADAL" clId="{684021CB-1958-4A97-994C-4AEA0F4684DD}" dt="2024-04-09T00:44:54.235" v="119" actId="478"/>
          <ac:cxnSpMkLst>
            <pc:docMk/>
            <pc:sldMk cId="1038034280" sldId="620"/>
            <ac:cxnSpMk id="200" creationId="{0700B288-C5CA-6207-EFE5-E698C5A1DAD1}"/>
          </ac:cxnSpMkLst>
        </pc:cxnChg>
        <pc:cxnChg chg="del mod">
          <ac:chgData name="Md Akmam Ul Haque" userId="c26c4cc8-0a1c-48f0-b318-486d9f9a884d" providerId="ADAL" clId="{684021CB-1958-4A97-994C-4AEA0F4684DD}" dt="2024-04-09T00:44:54.235" v="119" actId="478"/>
          <ac:cxnSpMkLst>
            <pc:docMk/>
            <pc:sldMk cId="1038034280" sldId="620"/>
            <ac:cxnSpMk id="201" creationId="{EB37EF4F-2D8D-19E0-B004-715CBABF7628}"/>
          </ac:cxnSpMkLst>
        </pc:cxnChg>
      </pc:sldChg>
      <pc:sldChg chg="add">
        <pc:chgData name="Md Akmam Ul Haque" userId="c26c4cc8-0a1c-48f0-b318-486d9f9a884d" providerId="ADAL" clId="{684021CB-1958-4A97-994C-4AEA0F4684DD}" dt="2024-04-09T00:44:49.621" v="118" actId="2890"/>
        <pc:sldMkLst>
          <pc:docMk/>
          <pc:sldMk cId="3341171939" sldId="625"/>
        </pc:sldMkLst>
      </pc:sldChg>
      <pc:sldChg chg="addSp delSp modSp add mod">
        <pc:chgData name="Md Akmam Ul Haque" userId="c26c4cc8-0a1c-48f0-b318-486d9f9a884d" providerId="ADAL" clId="{684021CB-1958-4A97-994C-4AEA0F4684DD}" dt="2024-04-09T00:49:41.268" v="128" actId="478"/>
        <pc:sldMkLst>
          <pc:docMk/>
          <pc:sldMk cId="2890514229" sldId="626"/>
        </pc:sldMkLst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3" creationId="{002763A7-6E91-147E-A162-DC48C2AC3121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4" creationId="{305F4680-3C7E-5AC9-7B57-010BCD400750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5" creationId="{E83A871E-F7C7-431C-2042-358E5123A0A5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6" creationId="{4C6C546D-75D3-A3FC-6950-38DC1A8E869F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7" creationId="{2B814766-4A34-6975-6002-4173BF0DB1FD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8" creationId="{25DED150-7625-77AF-215F-E1BB198236F4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9" creationId="{0CD07CD1-01BB-7F58-49EB-5FDC0E8C3922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0" creationId="{0FB2E990-9630-B3D9-909B-1AC1862A208A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1" creationId="{9855A7F3-5E17-45C2-7CEB-88B7549F52C5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2" creationId="{0AA30CCC-6E9D-FB98-E83E-1287C24ED15C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3" creationId="{3A545316-303A-830C-4546-3EAC33C73CA9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4" creationId="{D4D3A717-2A47-2A09-754E-7BE28D6CE81A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15" creationId="{7FDD368D-D303-82BB-E16D-31B6C9DE0089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17" creationId="{85D2A286-AC6D-B859-6E26-D7CA32528852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18" creationId="{F389D191-E0BB-9465-C0DC-119AFB4CB5BF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" creationId="{EE02F8A8-0BFA-0460-432A-2F51453F8C33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1" creationId="{934E3012-731F-6A39-B261-C8497A1ECBBD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3" creationId="{19CFD67E-2FC5-4425-24AC-66039B3B8DA0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4" creationId="{8B51E50E-0B44-C197-942D-695C57D66977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6" creationId="{CC0E608C-9A68-E7FA-920C-4D20B541C509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7" creationId="{8863F740-A6A5-8671-AF94-65F1E0292C19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9" creationId="{27C8CEAA-66D7-D7FE-88F4-58B735AF2AFB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0" creationId="{7BC2DE74-B02F-94EF-BE04-AFCF61948344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2" creationId="{80BC4761-07A2-2631-98E4-15790E468194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3" creationId="{C6D3A6CA-66FE-8C35-FFE8-752CB47882BC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5" creationId="{EFED5721-62D4-C719-A229-0848EB028278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6" creationId="{D53EE377-1929-4789-4436-72FF225CCC29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8" creationId="{C3C1CCDB-43F0-02CB-6F11-4B688E057E32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39" creationId="{6784BE1D-6C03-3E97-BAD2-CEB88F591708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0" creationId="{CF26EA39-3CA2-EEEE-B8CE-9975E56BF9E8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1" creationId="{4DE90708-A42F-DB9D-FF14-03E2F46D4BF5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2" creationId="{C51A91DD-6501-E060-654C-728BD6E8D24E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3" creationId="{DFFCA977-3349-5671-502F-2C1F874CBC9D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4" creationId="{29D7DB70-669B-9D6A-B975-5C51DA0E6F63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45" creationId="{9FAC94FF-2114-A9EC-3237-4BC537192730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46" creationId="{5FC676E0-38D3-82BF-0DDB-90D61E10090F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87" creationId="{8EB89C8F-617D-92DC-97DA-A7ABF77A188B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103" creationId="{2CD3A136-BA17-FAA0-B694-3F93F694AA57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104" creationId="{9C978B2D-BC60-14A3-5B10-07E6AA33936E}"/>
          </ac:spMkLst>
        </pc:spChg>
        <pc:spChg chg="del">
          <ac:chgData name="Md Akmam Ul Haque" userId="c26c4cc8-0a1c-48f0-b318-486d9f9a884d" providerId="ADAL" clId="{684021CB-1958-4A97-994C-4AEA0F4684DD}" dt="2024-04-09T00:49:11.807" v="125" actId="478"/>
          <ac:spMkLst>
            <pc:docMk/>
            <pc:sldMk cId="2890514229" sldId="626"/>
            <ac:spMk id="105" creationId="{9393019F-722E-B099-AF9A-49507276EE4F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3" creationId="{DC2D3796-398A-92AC-8474-043FFDE658E8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4" creationId="{C4B1A8B4-1772-2A31-1345-C2E90AF7E8E2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5" creationId="{E6E0D327-4E95-F2F6-EB8E-18662C278F63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7" creationId="{6EF31D2B-ACAA-5FA1-1770-60DEFE09927C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08" creationId="{2F222455-DF74-7234-1872-21A254093F92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10" creationId="{85AE235F-B137-8510-BAA7-B5A7A49DA9C4}"/>
          </ac:spMkLst>
        </pc:spChg>
        <pc:spChg chg="mod">
          <ac:chgData name="Md Akmam Ul Haque" userId="c26c4cc8-0a1c-48f0-b318-486d9f9a884d" providerId="ADAL" clId="{684021CB-1958-4A97-994C-4AEA0F4684DD}" dt="2024-04-09T00:49:13.209" v="126"/>
          <ac:spMkLst>
            <pc:docMk/>
            <pc:sldMk cId="2890514229" sldId="626"/>
            <ac:spMk id="211" creationId="{B94275A5-F9AD-9719-5110-403B020F8EB6}"/>
          </ac:spMkLst>
        </pc:spChg>
        <pc:spChg chg="add del mod">
          <ac:chgData name="Md Akmam Ul Haque" userId="c26c4cc8-0a1c-48f0-b318-486d9f9a884d" providerId="ADAL" clId="{684021CB-1958-4A97-994C-4AEA0F4684DD}" dt="2024-04-09T00:49:41.268" v="128" actId="478"/>
          <ac:spMkLst>
            <pc:docMk/>
            <pc:sldMk cId="2890514229" sldId="626"/>
            <ac:spMk id="212" creationId="{3043871F-1D72-F00B-D352-1F9459A70018}"/>
          </ac:spMkLst>
        </pc:s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16" creationId="{E930B4D4-5A1D-DDE6-2B8D-372ED7DF4154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19" creationId="{479CBEA5-FBD4-C003-B5AA-7BCCC1E68329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2" creationId="{28CF8082-A82E-4D85-8FC6-5FED4832E841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5" creationId="{BDD69306-4B21-A8D6-D259-3AC9D332805B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8" creationId="{276691E6-0FD8-D37B-5392-DFE5800A32CB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31" creationId="{E18DDCD3-44ED-BDE8-896E-7BA1CA9A3276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34" creationId="{2A95A323-ACB5-7320-C096-32E10DBC7662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37" creationId="{97C609A6-A186-5D35-F3FA-2053E21512A7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47" creationId="{76D5FECC-5AAB-D0B3-9153-47E035DDE00F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88" creationId="{24EDE15A-B02C-0A0A-90C2-D2A2D9EBD1F5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91" creationId="{04B00AFA-E6C4-C61C-B7E1-F3A48408C778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94" creationId="{8BDDFBE0-676B-A938-1BB3-768ADC776DD8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97" creationId="{8E241C1C-EA84-7580-1148-F49B63827ACB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100" creationId="{F4799DF5-EDB5-0B65-CC9C-5740ED1DC2D8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106" creationId="{D6503D1B-A1DE-B9D5-23D1-09BB807C1328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126" creationId="{784CD07D-F64B-5652-71C1-4CBECC7EDAF4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153" creationId="{0C0D12B6-F914-F7F0-DBA5-A144B02A16E4}"/>
          </ac:grpSpMkLst>
        </pc:grpChg>
        <pc:grpChg chg="del">
          <ac:chgData name="Md Akmam Ul Haque" userId="c26c4cc8-0a1c-48f0-b318-486d9f9a884d" providerId="ADAL" clId="{684021CB-1958-4A97-994C-4AEA0F4684DD}" dt="2024-04-09T00:49:11.807" v="125" actId="478"/>
          <ac:grpSpMkLst>
            <pc:docMk/>
            <pc:sldMk cId="2890514229" sldId="626"/>
            <ac:grpSpMk id="169" creationId="{9572C857-7746-ED9D-FB36-442878E649A2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02" creationId="{DFD3EAA7-CCF9-1EBB-DF74-3AA989A17245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06" creationId="{3C2FF507-9964-C244-63A1-603E8BC30522}"/>
          </ac:grpSpMkLst>
        </pc:grpChg>
        <pc:grpChg chg="add del mod">
          <ac:chgData name="Md Akmam Ul Haque" userId="c26c4cc8-0a1c-48f0-b318-486d9f9a884d" providerId="ADAL" clId="{684021CB-1958-4A97-994C-4AEA0F4684DD}" dt="2024-04-09T00:49:41.268" v="128" actId="478"/>
          <ac:grpSpMkLst>
            <pc:docMk/>
            <pc:sldMk cId="2890514229" sldId="626"/>
            <ac:grpSpMk id="209" creationId="{B0804DC5-6C5C-D539-C9A1-D139F9397DB2}"/>
          </ac:grpSpMkLst>
        </pc:grpChg>
        <pc:cxnChg chg="del mod">
          <ac:chgData name="Md Akmam Ul Haque" userId="c26c4cc8-0a1c-48f0-b318-486d9f9a884d" providerId="ADAL" clId="{684021CB-1958-4A97-994C-4AEA0F4684DD}" dt="2024-04-09T00:49:11.807" v="125" actId="478"/>
          <ac:cxnSpMkLst>
            <pc:docMk/>
            <pc:sldMk cId="2890514229" sldId="626"/>
            <ac:cxnSpMk id="198" creationId="{500A7D62-1222-E493-3D40-BED26B197FB2}"/>
          </ac:cxnSpMkLst>
        </pc:cxnChg>
        <pc:cxnChg chg="del mod">
          <ac:chgData name="Md Akmam Ul Haque" userId="c26c4cc8-0a1c-48f0-b318-486d9f9a884d" providerId="ADAL" clId="{684021CB-1958-4A97-994C-4AEA0F4684DD}" dt="2024-04-09T00:49:11.807" v="125" actId="478"/>
          <ac:cxnSpMkLst>
            <pc:docMk/>
            <pc:sldMk cId="2890514229" sldId="626"/>
            <ac:cxnSpMk id="199" creationId="{AB7F0C17-B251-85D4-F48F-EB7B8A5B8A6A}"/>
          </ac:cxnSpMkLst>
        </pc:cxnChg>
        <pc:cxnChg chg="del mod">
          <ac:chgData name="Md Akmam Ul Haque" userId="c26c4cc8-0a1c-48f0-b318-486d9f9a884d" providerId="ADAL" clId="{684021CB-1958-4A97-994C-4AEA0F4684DD}" dt="2024-04-09T00:49:11.807" v="125" actId="478"/>
          <ac:cxnSpMkLst>
            <pc:docMk/>
            <pc:sldMk cId="2890514229" sldId="626"/>
            <ac:cxnSpMk id="200" creationId="{0700B288-C5CA-6207-EFE5-E698C5A1DAD1}"/>
          </ac:cxnSpMkLst>
        </pc:cxnChg>
        <pc:cxnChg chg="del mod">
          <ac:chgData name="Md Akmam Ul Haque" userId="c26c4cc8-0a1c-48f0-b318-486d9f9a884d" providerId="ADAL" clId="{684021CB-1958-4A97-994C-4AEA0F4684DD}" dt="2024-04-09T00:49:11.807" v="125" actId="478"/>
          <ac:cxnSpMkLst>
            <pc:docMk/>
            <pc:sldMk cId="2890514229" sldId="626"/>
            <ac:cxnSpMk id="201" creationId="{EB37EF4F-2D8D-19E0-B004-715CBABF7628}"/>
          </ac:cxnSpMkLst>
        </pc:cxnChg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692399477" sldId="626"/>
        </pc:sldMkLst>
      </pc:sldChg>
      <pc:sldChg chg="modSp mod">
        <pc:chgData name="Md Akmam Ul Haque" userId="c26c4cc8-0a1c-48f0-b318-486d9f9a884d" providerId="ADAL" clId="{684021CB-1958-4A97-994C-4AEA0F4684DD}" dt="2024-04-10T00:05:34.224" v="146" actId="14100"/>
        <pc:sldMkLst>
          <pc:docMk/>
          <pc:sldMk cId="3645349625" sldId="627"/>
        </pc:sldMkLst>
        <pc:spChg chg="mod">
          <ac:chgData name="Md Akmam Ul Haque" userId="c26c4cc8-0a1c-48f0-b318-486d9f9a884d" providerId="ADAL" clId="{684021CB-1958-4A97-994C-4AEA0F4684DD}" dt="2024-04-10T00:05:11.461" v="143" actId="108"/>
          <ac:spMkLst>
            <pc:docMk/>
            <pc:sldMk cId="3645349625" sldId="627"/>
            <ac:spMk id="37" creationId="{4E6C7F25-7A89-9C3D-1FC1-840ABED53ADF}"/>
          </ac:spMkLst>
        </pc:spChg>
        <pc:spChg chg="mod">
          <ac:chgData name="Md Akmam Ul Haque" userId="c26c4cc8-0a1c-48f0-b318-486d9f9a884d" providerId="ADAL" clId="{684021CB-1958-4A97-994C-4AEA0F4684DD}" dt="2024-04-10T00:05:08.918" v="142" actId="208"/>
          <ac:spMkLst>
            <pc:docMk/>
            <pc:sldMk cId="3645349625" sldId="627"/>
            <ac:spMk id="38" creationId="{754B7B18-5AF6-E841-4903-05D01F08E86D}"/>
          </ac:spMkLst>
        </pc:spChg>
        <pc:spChg chg="mod">
          <ac:chgData name="Md Akmam Ul Haque" userId="c26c4cc8-0a1c-48f0-b318-486d9f9a884d" providerId="ADAL" clId="{684021CB-1958-4A97-994C-4AEA0F4684DD}" dt="2024-04-10T00:05:23.505" v="145" actId="207"/>
          <ac:spMkLst>
            <pc:docMk/>
            <pc:sldMk cId="3645349625" sldId="627"/>
            <ac:spMk id="110" creationId="{001FA781-D1C5-1C7D-0B52-6CD809EC538D}"/>
          </ac:spMkLst>
        </pc:spChg>
        <pc:grpChg chg="mod">
          <ac:chgData name="Md Akmam Ul Haque" userId="c26c4cc8-0a1c-48f0-b318-486d9f9a884d" providerId="ADAL" clId="{684021CB-1958-4A97-994C-4AEA0F4684DD}" dt="2024-04-10T00:05:34.224" v="146" actId="14100"/>
          <ac:grpSpMkLst>
            <pc:docMk/>
            <pc:sldMk cId="3645349625" sldId="627"/>
            <ac:grpSpMk id="39" creationId="{6CFA1D77-B706-280A-4C02-643B35BDA3F9}"/>
          </ac:grpSpMkLst>
        </pc:grpChg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4286187303" sldId="628"/>
        </pc:sldMkLst>
      </pc:sldChg>
      <pc:sldChg chg="addSp modSp mod">
        <pc:chgData name="Md Akmam Ul Haque" userId="c26c4cc8-0a1c-48f0-b318-486d9f9a884d" providerId="ADAL" clId="{684021CB-1958-4A97-994C-4AEA0F4684DD}" dt="2024-04-10T06:08:52.064" v="224" actId="1076"/>
        <pc:sldMkLst>
          <pc:docMk/>
          <pc:sldMk cId="1607226468" sldId="629"/>
        </pc:sldMkLst>
        <pc:spChg chg="mod">
          <ac:chgData name="Md Akmam Ul Haque" userId="c26c4cc8-0a1c-48f0-b318-486d9f9a884d" providerId="ADAL" clId="{684021CB-1958-4A97-994C-4AEA0F4684DD}" dt="2024-04-10T05:59:23.408" v="197" actId="20577"/>
          <ac:spMkLst>
            <pc:docMk/>
            <pc:sldMk cId="1607226468" sldId="629"/>
            <ac:spMk id="2" creationId="{797632F9-3B67-584D-90D7-8306F650917C}"/>
          </ac:spMkLst>
        </pc:spChg>
        <pc:picChg chg="add mod">
          <ac:chgData name="Md Akmam Ul Haque" userId="c26c4cc8-0a1c-48f0-b318-486d9f9a884d" providerId="ADAL" clId="{684021CB-1958-4A97-994C-4AEA0F4684DD}" dt="2024-04-10T06:08:52.064" v="224" actId="1076"/>
          <ac:picMkLst>
            <pc:docMk/>
            <pc:sldMk cId="1607226468" sldId="629"/>
            <ac:picMk id="1026" creationId="{FC344D06-BDE1-B573-5530-2A194D71A6B1}"/>
          </ac:picMkLst>
        </pc:picChg>
        <pc:picChg chg="add mod">
          <ac:chgData name="Md Akmam Ul Haque" userId="c26c4cc8-0a1c-48f0-b318-486d9f9a884d" providerId="ADAL" clId="{684021CB-1958-4A97-994C-4AEA0F4684DD}" dt="2024-04-10T06:08:48.404" v="223" actId="1076"/>
          <ac:picMkLst>
            <pc:docMk/>
            <pc:sldMk cId="1607226468" sldId="629"/>
            <ac:picMk id="1028" creationId="{C89AA701-E1C8-F34F-D8BE-7C7E5CA28EF2}"/>
          </ac:picMkLst>
        </pc:picChg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693937540" sldId="629"/>
        </pc:sldMkLst>
      </pc:sldChg>
      <pc:sldChg chg="modSp mod ord">
        <pc:chgData name="Md Akmam Ul Haque" userId="c26c4cc8-0a1c-48f0-b318-486d9f9a884d" providerId="ADAL" clId="{684021CB-1958-4A97-994C-4AEA0F4684DD}" dt="2024-04-10T06:11:09.121" v="266"/>
        <pc:sldMkLst>
          <pc:docMk/>
          <pc:sldMk cId="2600109479" sldId="630"/>
        </pc:sldMkLst>
        <pc:graphicFrameChg chg="mod modGraphic">
          <ac:chgData name="Md Akmam Ul Haque" userId="c26c4cc8-0a1c-48f0-b318-486d9f9a884d" providerId="ADAL" clId="{684021CB-1958-4A97-994C-4AEA0F4684DD}" dt="2024-04-10T06:10:57.194" v="264" actId="20577"/>
          <ac:graphicFrameMkLst>
            <pc:docMk/>
            <pc:sldMk cId="2600109479" sldId="630"/>
            <ac:graphicFrameMk id="4" creationId="{7A2EA8F1-5716-8C32-0A63-6979AEF6353F}"/>
          </ac:graphicFrameMkLst>
        </pc:graphicFrameChg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441534120" sldId="631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3665709139" sldId="632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2466005936" sldId="633"/>
        </pc:sldMkLst>
      </pc:sldChg>
      <pc:sldChg chg="del">
        <pc:chgData name="Md Akmam Ul Haque" userId="c26c4cc8-0a1c-48f0-b318-486d9f9a884d" providerId="ADAL" clId="{684021CB-1958-4A97-994C-4AEA0F4684DD}" dt="2024-04-09T00:33:21.260" v="32" actId="47"/>
        <pc:sldMkLst>
          <pc:docMk/>
          <pc:sldMk cId="1919149038" sldId="634"/>
        </pc:sldMkLst>
      </pc:sldChg>
      <pc:sldChg chg="modSp mod">
        <pc:chgData name="Md Akmam Ul Haque" userId="c26c4cc8-0a1c-48f0-b318-486d9f9a884d" providerId="ADAL" clId="{684021CB-1958-4A97-994C-4AEA0F4684DD}" dt="2024-04-11T11:50:55.727" v="418" actId="115"/>
        <pc:sldMkLst>
          <pc:docMk/>
          <pc:sldMk cId="4013445566" sldId="634"/>
        </pc:sldMkLst>
        <pc:spChg chg="mod">
          <ac:chgData name="Md Akmam Ul Haque" userId="c26c4cc8-0a1c-48f0-b318-486d9f9a884d" providerId="ADAL" clId="{684021CB-1958-4A97-994C-4AEA0F4684DD}" dt="2024-04-11T11:50:55.727" v="418" actId="115"/>
          <ac:spMkLst>
            <pc:docMk/>
            <pc:sldMk cId="4013445566" sldId="634"/>
            <ac:spMk id="3" creationId="{36316C8C-506E-484E-A8A5-35396F200334}"/>
          </ac:spMkLst>
        </pc:spChg>
      </pc:sldChg>
      <pc:sldChg chg="addSp delSp modSp add mod ord">
        <pc:chgData name="Md Akmam Ul Haque" userId="c26c4cc8-0a1c-48f0-b318-486d9f9a884d" providerId="ADAL" clId="{684021CB-1958-4A97-994C-4AEA0F4684DD}" dt="2024-04-10T06:08:54.225" v="226"/>
        <pc:sldMkLst>
          <pc:docMk/>
          <pc:sldMk cId="4161250043" sldId="635"/>
        </pc:sldMkLst>
        <pc:spChg chg="mod">
          <ac:chgData name="Md Akmam Ul Haque" userId="c26c4cc8-0a1c-48f0-b318-486d9f9a884d" providerId="ADAL" clId="{684021CB-1958-4A97-994C-4AEA0F4684DD}" dt="2024-04-10T05:59:17.560" v="191" actId="20577"/>
          <ac:spMkLst>
            <pc:docMk/>
            <pc:sldMk cId="4161250043" sldId="635"/>
            <ac:spMk id="2" creationId="{797632F9-3B67-584D-90D7-8306F650917C}"/>
          </ac:spMkLst>
        </pc:spChg>
        <pc:picChg chg="add mod">
          <ac:chgData name="Md Akmam Ul Haque" userId="c26c4cc8-0a1c-48f0-b318-486d9f9a884d" providerId="ADAL" clId="{684021CB-1958-4A97-994C-4AEA0F4684DD}" dt="2024-04-10T05:59:09.643" v="188" actId="14100"/>
          <ac:picMkLst>
            <pc:docMk/>
            <pc:sldMk cId="4161250043" sldId="635"/>
            <ac:picMk id="3" creationId="{474C50C7-1A81-50E5-F85A-D4FEF5608823}"/>
          </ac:picMkLst>
        </pc:picChg>
        <pc:picChg chg="del">
          <ac:chgData name="Md Akmam Ul Haque" userId="c26c4cc8-0a1c-48f0-b318-486d9f9a884d" providerId="ADAL" clId="{684021CB-1958-4A97-994C-4AEA0F4684DD}" dt="2024-04-10T05:57:23.813" v="153" actId="478"/>
          <ac:picMkLst>
            <pc:docMk/>
            <pc:sldMk cId="4161250043" sldId="635"/>
            <ac:picMk id="1026" creationId="{FC344D06-BDE1-B573-5530-2A194D71A6B1}"/>
          </ac:picMkLst>
        </pc:picChg>
        <pc:picChg chg="add mod">
          <ac:chgData name="Md Akmam Ul Haque" userId="c26c4cc8-0a1c-48f0-b318-486d9f9a884d" providerId="ADAL" clId="{684021CB-1958-4A97-994C-4AEA0F4684DD}" dt="2024-04-10T05:58:28.176" v="175" actId="1076"/>
          <ac:picMkLst>
            <pc:docMk/>
            <pc:sldMk cId="4161250043" sldId="635"/>
            <ac:picMk id="2050" creationId="{36BBA3BB-A50E-C935-5C2D-4A1C9F34EA07}"/>
          </ac:picMkLst>
        </pc:picChg>
      </pc:sldChg>
      <pc:sldChg chg="addSp delSp modSp add mod">
        <pc:chgData name="Md Akmam Ul Haque" userId="c26c4cc8-0a1c-48f0-b318-486d9f9a884d" providerId="ADAL" clId="{684021CB-1958-4A97-994C-4AEA0F4684DD}" dt="2024-04-10T06:09:02.685" v="229" actId="20577"/>
        <pc:sldMkLst>
          <pc:docMk/>
          <pc:sldMk cId="4018326297" sldId="636"/>
        </pc:sldMkLst>
        <pc:spChg chg="mod">
          <ac:chgData name="Md Akmam Ul Haque" userId="c26c4cc8-0a1c-48f0-b318-486d9f9a884d" providerId="ADAL" clId="{684021CB-1958-4A97-994C-4AEA0F4684DD}" dt="2024-04-10T06:09:02.685" v="229" actId="20577"/>
          <ac:spMkLst>
            <pc:docMk/>
            <pc:sldMk cId="4018326297" sldId="636"/>
            <ac:spMk id="2" creationId="{797632F9-3B67-584D-90D7-8306F650917C}"/>
          </ac:spMkLst>
        </pc:spChg>
        <pc:spChg chg="add">
          <ac:chgData name="Md Akmam Ul Haque" userId="c26c4cc8-0a1c-48f0-b318-486d9f9a884d" providerId="ADAL" clId="{684021CB-1958-4A97-994C-4AEA0F4684DD}" dt="2024-04-10T06:04:59.222" v="199"/>
          <ac:spMkLst>
            <pc:docMk/>
            <pc:sldMk cId="4018326297" sldId="636"/>
            <ac:spMk id="3" creationId="{F6437010-26E6-B7A0-8E2D-AF339A49A30B}"/>
          </ac:spMkLst>
        </pc:spChg>
        <pc:picChg chg="del">
          <ac:chgData name="Md Akmam Ul Haque" userId="c26c4cc8-0a1c-48f0-b318-486d9f9a884d" providerId="ADAL" clId="{684021CB-1958-4A97-994C-4AEA0F4684DD}" dt="2024-04-10T05:57:40.805" v="162" actId="478"/>
          <ac:picMkLst>
            <pc:docMk/>
            <pc:sldMk cId="4018326297" sldId="636"/>
            <ac:picMk id="2050" creationId="{36BBA3BB-A50E-C935-5C2D-4A1C9F34EA07}"/>
          </ac:picMkLst>
        </pc:picChg>
        <pc:picChg chg="add del mod">
          <ac:chgData name="Md Akmam Ul Haque" userId="c26c4cc8-0a1c-48f0-b318-486d9f9a884d" providerId="ADAL" clId="{684021CB-1958-4A97-994C-4AEA0F4684DD}" dt="2024-04-10T06:04:58.119" v="198" actId="478"/>
          <ac:picMkLst>
            <pc:docMk/>
            <pc:sldMk cId="4018326297" sldId="636"/>
            <ac:picMk id="3074" creationId="{48197729-FD2E-5BD3-0FAB-0D7550E6ECA6}"/>
          </ac:picMkLst>
        </pc:picChg>
        <pc:picChg chg="add mod">
          <ac:chgData name="Md Akmam Ul Haque" userId="c26c4cc8-0a1c-48f0-b318-486d9f9a884d" providerId="ADAL" clId="{684021CB-1958-4A97-994C-4AEA0F4684DD}" dt="2024-04-10T06:05:25.303" v="202" actId="1076"/>
          <ac:picMkLst>
            <pc:docMk/>
            <pc:sldMk cId="4018326297" sldId="636"/>
            <ac:picMk id="3077" creationId="{DDFD1640-8C58-8E46-4CAF-116EA3E084AB}"/>
          </ac:picMkLst>
        </pc:picChg>
        <pc:picChg chg="add mod">
          <ac:chgData name="Md Akmam Ul Haque" userId="c26c4cc8-0a1c-48f0-b318-486d9f9a884d" providerId="ADAL" clId="{684021CB-1958-4A97-994C-4AEA0F4684DD}" dt="2024-04-10T06:06:25.362" v="208" actId="1076"/>
          <ac:picMkLst>
            <pc:docMk/>
            <pc:sldMk cId="4018326297" sldId="636"/>
            <ac:picMk id="3079" creationId="{014F1CB3-0430-A864-7CFB-24BACD76D457}"/>
          </ac:picMkLst>
        </pc:picChg>
        <pc:picChg chg="add mod">
          <ac:chgData name="Md Akmam Ul Haque" userId="c26c4cc8-0a1c-48f0-b318-486d9f9a884d" providerId="ADAL" clId="{684021CB-1958-4A97-994C-4AEA0F4684DD}" dt="2024-04-10T06:07:21.625" v="215" actId="1076"/>
          <ac:picMkLst>
            <pc:docMk/>
            <pc:sldMk cId="4018326297" sldId="636"/>
            <ac:picMk id="3081" creationId="{95572C7B-BDB3-8726-001B-F2AB95B1247A}"/>
          </ac:picMkLst>
        </pc:picChg>
      </pc:sldChg>
      <pc:sldChg chg="addSp delSp modSp add mod">
        <pc:chgData name="Md Akmam Ul Haque" userId="c26c4cc8-0a1c-48f0-b318-486d9f9a884d" providerId="ADAL" clId="{684021CB-1958-4A97-994C-4AEA0F4684DD}" dt="2024-04-10T06:26:07.153" v="316" actId="20577"/>
        <pc:sldMkLst>
          <pc:docMk/>
          <pc:sldMk cId="3894924089" sldId="637"/>
        </pc:sldMkLst>
        <pc:spChg chg="mod">
          <ac:chgData name="Md Akmam Ul Haque" userId="c26c4cc8-0a1c-48f0-b318-486d9f9a884d" providerId="ADAL" clId="{684021CB-1958-4A97-994C-4AEA0F4684DD}" dt="2024-04-10T06:26:07.153" v="316" actId="20577"/>
          <ac:spMkLst>
            <pc:docMk/>
            <pc:sldMk cId="3894924089" sldId="637"/>
            <ac:spMk id="2" creationId="{797632F9-3B67-584D-90D7-8306F650917C}"/>
          </ac:spMkLst>
        </pc:spChg>
        <pc:picChg chg="del">
          <ac:chgData name="Md Akmam Ul Haque" userId="c26c4cc8-0a1c-48f0-b318-486d9f9a884d" providerId="ADAL" clId="{684021CB-1958-4A97-994C-4AEA0F4684DD}" dt="2024-04-10T06:17:16.293" v="268" actId="478"/>
          <ac:picMkLst>
            <pc:docMk/>
            <pc:sldMk cId="3894924089" sldId="637"/>
            <ac:picMk id="3079" creationId="{014F1CB3-0430-A864-7CFB-24BACD76D457}"/>
          </ac:picMkLst>
        </pc:picChg>
        <pc:picChg chg="del mod">
          <ac:chgData name="Md Akmam Ul Haque" userId="c26c4cc8-0a1c-48f0-b318-486d9f9a884d" providerId="ADAL" clId="{684021CB-1958-4A97-994C-4AEA0F4684DD}" dt="2024-04-10T06:17:17.844" v="270" actId="478"/>
          <ac:picMkLst>
            <pc:docMk/>
            <pc:sldMk cId="3894924089" sldId="637"/>
            <ac:picMk id="3081" creationId="{95572C7B-BDB3-8726-001B-F2AB95B1247A}"/>
          </ac:picMkLst>
        </pc:picChg>
        <pc:picChg chg="add mod">
          <ac:chgData name="Md Akmam Ul Haque" userId="c26c4cc8-0a1c-48f0-b318-486d9f9a884d" providerId="ADAL" clId="{684021CB-1958-4A97-994C-4AEA0F4684DD}" dt="2024-04-10T06:17:49.434" v="280" actId="1076"/>
          <ac:picMkLst>
            <pc:docMk/>
            <pc:sldMk cId="3894924089" sldId="637"/>
            <ac:picMk id="4098" creationId="{5A64D424-462B-7974-4644-3F4B38C76004}"/>
          </ac:picMkLst>
        </pc:picChg>
      </pc:sldChg>
      <pc:sldChg chg="modSp add mod">
        <pc:chgData name="Md Akmam Ul Haque" userId="c26c4cc8-0a1c-48f0-b318-486d9f9a884d" providerId="ADAL" clId="{684021CB-1958-4A97-994C-4AEA0F4684DD}" dt="2024-04-10T06:26:31.835" v="322" actId="20577"/>
        <pc:sldMkLst>
          <pc:docMk/>
          <pc:sldMk cId="841255789" sldId="638"/>
        </pc:sldMkLst>
        <pc:spChg chg="mod">
          <ac:chgData name="Md Akmam Ul Haque" userId="c26c4cc8-0a1c-48f0-b318-486d9f9a884d" providerId="ADAL" clId="{684021CB-1958-4A97-994C-4AEA0F4684DD}" dt="2024-04-10T06:26:31.835" v="322" actId="20577"/>
          <ac:spMkLst>
            <pc:docMk/>
            <pc:sldMk cId="841255789" sldId="638"/>
            <ac:spMk id="2" creationId="{380469F3-B18B-9E64-0C1A-B33DF8EFF2E7}"/>
          </ac:spMkLst>
        </pc:spChg>
      </pc:sldChg>
      <pc:sldChg chg="modSp add mod">
        <pc:chgData name="Md Akmam Ul Haque" userId="c26c4cc8-0a1c-48f0-b318-486d9f9a884d" providerId="ADAL" clId="{684021CB-1958-4A97-994C-4AEA0F4684DD}" dt="2024-04-10T06:26:43.140" v="343" actId="20577"/>
        <pc:sldMkLst>
          <pc:docMk/>
          <pc:sldMk cId="2829214797" sldId="639"/>
        </pc:sldMkLst>
        <pc:spChg chg="mod">
          <ac:chgData name="Md Akmam Ul Haque" userId="c26c4cc8-0a1c-48f0-b318-486d9f9a884d" providerId="ADAL" clId="{684021CB-1958-4A97-994C-4AEA0F4684DD}" dt="2024-04-10T06:26:43.140" v="343" actId="20577"/>
          <ac:spMkLst>
            <pc:docMk/>
            <pc:sldMk cId="2829214797" sldId="639"/>
            <ac:spMk id="2" creationId="{380469F3-B18B-9E64-0C1A-B33DF8EFF2E7}"/>
          </ac:spMkLst>
        </pc:spChg>
      </pc:sldChg>
      <pc:sldChg chg="delSp modSp add mod">
        <pc:chgData name="Md Akmam Ul Haque" userId="c26c4cc8-0a1c-48f0-b318-486d9f9a884d" providerId="ADAL" clId="{684021CB-1958-4A97-994C-4AEA0F4684DD}" dt="2024-04-10T06:26:53.903" v="355" actId="20577"/>
        <pc:sldMkLst>
          <pc:docMk/>
          <pc:sldMk cId="1643556790" sldId="640"/>
        </pc:sldMkLst>
        <pc:spChg chg="mod">
          <ac:chgData name="Md Akmam Ul Haque" userId="c26c4cc8-0a1c-48f0-b318-486d9f9a884d" providerId="ADAL" clId="{684021CB-1958-4A97-994C-4AEA0F4684DD}" dt="2024-04-10T06:26:53.903" v="355" actId="20577"/>
          <ac:spMkLst>
            <pc:docMk/>
            <pc:sldMk cId="1643556790" sldId="640"/>
            <ac:spMk id="2" creationId="{797632F9-3B67-584D-90D7-8306F650917C}"/>
          </ac:spMkLst>
        </pc:spChg>
        <pc:picChg chg="del">
          <ac:chgData name="Md Akmam Ul Haque" userId="c26c4cc8-0a1c-48f0-b318-486d9f9a884d" providerId="ADAL" clId="{684021CB-1958-4A97-994C-4AEA0F4684DD}" dt="2024-04-10T06:26:48.654" v="345" actId="478"/>
          <ac:picMkLst>
            <pc:docMk/>
            <pc:sldMk cId="1643556790" sldId="640"/>
            <ac:picMk id="4098" creationId="{5A64D424-462B-7974-4644-3F4B38C76004}"/>
          </ac:picMkLst>
        </pc:picChg>
      </pc:sldChg>
      <pc:sldChg chg="addSp modSp mod">
        <pc:chgData name="Md Akmam Ul Haque" userId="c26c4cc8-0a1c-48f0-b318-486d9f9a884d" providerId="ADAL" clId="{684021CB-1958-4A97-994C-4AEA0F4684DD}" dt="2024-04-11T14:53:41.233" v="986" actId="1076"/>
        <pc:sldMkLst>
          <pc:docMk/>
          <pc:sldMk cId="1276924580" sldId="650"/>
        </pc:sldMkLst>
        <pc:graphicFrameChg chg="mod modGraphic">
          <ac:chgData name="Md Akmam Ul Haque" userId="c26c4cc8-0a1c-48f0-b318-486d9f9a884d" providerId="ADAL" clId="{684021CB-1958-4A97-994C-4AEA0F4684DD}" dt="2024-04-11T14:53:37.069" v="984" actId="14734"/>
          <ac:graphicFrameMkLst>
            <pc:docMk/>
            <pc:sldMk cId="1276924580" sldId="650"/>
            <ac:graphicFrameMk id="4" creationId="{7A2EA8F1-5716-8C32-0A63-6979AEF6353F}"/>
          </ac:graphicFrameMkLst>
        </pc:graphicFrameChg>
        <pc:picChg chg="add mod">
          <ac:chgData name="Md Akmam Ul Haque" userId="c26c4cc8-0a1c-48f0-b318-486d9f9a884d" providerId="ADAL" clId="{684021CB-1958-4A97-994C-4AEA0F4684DD}" dt="2024-04-11T14:53:41.233" v="986" actId="1076"/>
          <ac:picMkLst>
            <pc:docMk/>
            <pc:sldMk cId="1276924580" sldId="650"/>
            <ac:picMk id="5" creationId="{D15E656C-2788-55AA-CF79-485A71BBB8DD}"/>
          </ac:picMkLst>
        </pc:picChg>
      </pc:sldChg>
      <pc:sldChg chg="addSp delSp modSp mod">
        <pc:chgData name="Md Akmam Ul Haque" userId="c26c4cc8-0a1c-48f0-b318-486d9f9a884d" providerId="ADAL" clId="{684021CB-1958-4A97-994C-4AEA0F4684DD}" dt="2024-04-11T13:32:31.767" v="575" actId="478"/>
        <pc:sldMkLst>
          <pc:docMk/>
          <pc:sldMk cId="3478532561" sldId="654"/>
        </pc:sldMkLst>
        <pc:spChg chg="mod">
          <ac:chgData name="Md Akmam Ul Haque" userId="c26c4cc8-0a1c-48f0-b318-486d9f9a884d" providerId="ADAL" clId="{684021CB-1958-4A97-994C-4AEA0F4684DD}" dt="2024-04-11T13:32:23.998" v="574" actId="123"/>
          <ac:spMkLst>
            <pc:docMk/>
            <pc:sldMk cId="3478532561" sldId="654"/>
            <ac:spMk id="4" creationId="{9F6D34F7-5552-20AE-75FA-0C8016A54EE0}"/>
          </ac:spMkLst>
        </pc:spChg>
        <pc:spChg chg="add mod">
          <ac:chgData name="Md Akmam Ul Haque" userId="c26c4cc8-0a1c-48f0-b318-486d9f9a884d" providerId="ADAL" clId="{684021CB-1958-4A97-994C-4AEA0F4684DD}" dt="2024-04-11T13:32:20.932" v="573" actId="123"/>
          <ac:spMkLst>
            <pc:docMk/>
            <pc:sldMk cId="3478532561" sldId="654"/>
            <ac:spMk id="6" creationId="{550B4FB1-DCE3-420B-895D-4B119EE1F4D2}"/>
          </ac:spMkLst>
        </pc:spChg>
        <pc:spChg chg="add del">
          <ac:chgData name="Md Akmam Ul Haque" userId="c26c4cc8-0a1c-48f0-b318-486d9f9a884d" providerId="ADAL" clId="{684021CB-1958-4A97-994C-4AEA0F4684DD}" dt="2024-04-11T13:32:31.767" v="575" actId="478"/>
          <ac:spMkLst>
            <pc:docMk/>
            <pc:sldMk cId="3478532561" sldId="654"/>
            <ac:spMk id="8" creationId="{5AFE4CCF-1895-F7DB-CF75-56D52FDF254F}"/>
          </ac:spMkLst>
        </pc:spChg>
      </pc:sldChg>
      <pc:sldChg chg="addSp delSp modSp del mod">
        <pc:chgData name="Md Akmam Ul Haque" userId="c26c4cc8-0a1c-48f0-b318-486d9f9a884d" providerId="ADAL" clId="{684021CB-1958-4A97-994C-4AEA0F4684DD}" dt="2024-04-11T14:27:37.850" v="630" actId="47"/>
        <pc:sldMkLst>
          <pc:docMk/>
          <pc:sldMk cId="3429333011" sldId="660"/>
        </pc:sldMkLst>
        <pc:spChg chg="mod">
          <ac:chgData name="Md Akmam Ul Haque" userId="c26c4cc8-0a1c-48f0-b318-486d9f9a884d" providerId="ADAL" clId="{684021CB-1958-4A97-994C-4AEA0F4684DD}" dt="2024-04-11T14:22:20.315" v="626" actId="20577"/>
          <ac:spMkLst>
            <pc:docMk/>
            <pc:sldMk cId="3429333011" sldId="660"/>
            <ac:spMk id="2" creationId="{5DB7AEDE-92DD-3914-9EB5-AC861B61001C}"/>
          </ac:spMkLst>
        </pc:spChg>
        <pc:spChg chg="add del mod">
          <ac:chgData name="Md Akmam Ul Haque" userId="c26c4cc8-0a1c-48f0-b318-486d9f9a884d" providerId="ADAL" clId="{684021CB-1958-4A97-994C-4AEA0F4684DD}" dt="2024-04-11T14:21:53.545" v="603" actId="478"/>
          <ac:spMkLst>
            <pc:docMk/>
            <pc:sldMk cId="3429333011" sldId="660"/>
            <ac:spMk id="54" creationId="{B8BAD988-A7D5-1D51-030E-61F5ECEA896D}"/>
          </ac:spMkLst>
        </pc:spChg>
        <pc:spChg chg="add mod">
          <ac:chgData name="Md Akmam Ul Haque" userId="c26c4cc8-0a1c-48f0-b318-486d9f9a884d" providerId="ADAL" clId="{684021CB-1958-4A97-994C-4AEA0F4684DD}" dt="2024-04-11T14:21:44.736" v="598"/>
          <ac:spMkLst>
            <pc:docMk/>
            <pc:sldMk cId="3429333011" sldId="660"/>
            <ac:spMk id="96" creationId="{635C9968-11A9-ECB9-7ED7-8181982256CB}"/>
          </ac:spMkLst>
        </pc:spChg>
        <pc:spChg chg="add mod">
          <ac:chgData name="Md Akmam Ul Haque" userId="c26c4cc8-0a1c-48f0-b318-486d9f9a884d" providerId="ADAL" clId="{684021CB-1958-4A97-994C-4AEA0F4684DD}" dt="2024-04-11T14:21:44.736" v="598"/>
          <ac:spMkLst>
            <pc:docMk/>
            <pc:sldMk cId="3429333011" sldId="660"/>
            <ac:spMk id="97" creationId="{D3619AEC-9C08-A3A9-7318-3043254F48D0}"/>
          </ac:spMkLst>
        </pc:spChg>
        <pc:picChg chg="add del">
          <ac:chgData name="Md Akmam Ul Haque" userId="c26c4cc8-0a1c-48f0-b318-486d9f9a884d" providerId="ADAL" clId="{684021CB-1958-4A97-994C-4AEA0F4684DD}" dt="2024-04-11T14:21:53.545" v="603" actId="478"/>
          <ac:picMkLst>
            <pc:docMk/>
            <pc:sldMk cId="3429333011" sldId="660"/>
            <ac:picMk id="4" creationId="{A2E3F12B-5365-18ED-671B-31C28278F616}"/>
          </ac:picMkLst>
        </pc:picChg>
      </pc:sldChg>
      <pc:sldChg chg="ord">
        <pc:chgData name="Md Akmam Ul Haque" userId="c26c4cc8-0a1c-48f0-b318-486d9f9a884d" providerId="ADAL" clId="{684021CB-1958-4A97-994C-4AEA0F4684DD}" dt="2024-04-11T16:05:09.232" v="1045"/>
        <pc:sldMkLst>
          <pc:docMk/>
          <pc:sldMk cId="810012046" sldId="662"/>
        </pc:sldMkLst>
      </pc:sldChg>
      <pc:sldChg chg="addSp delSp modSp mod ord">
        <pc:chgData name="Md Akmam Ul Haque" userId="c26c4cc8-0a1c-48f0-b318-486d9f9a884d" providerId="ADAL" clId="{684021CB-1958-4A97-994C-4AEA0F4684DD}" dt="2024-04-11T16:05:06.262" v="1043"/>
        <pc:sldMkLst>
          <pc:docMk/>
          <pc:sldMk cId="2806998738" sldId="663"/>
        </pc:sldMkLst>
        <pc:spChg chg="add del mod">
          <ac:chgData name="Md Akmam Ul Haque" userId="c26c4cc8-0a1c-48f0-b318-486d9f9a884d" providerId="ADAL" clId="{684021CB-1958-4A97-994C-4AEA0F4684DD}" dt="2024-04-11T15:14:45.394" v="999" actId="478"/>
          <ac:spMkLst>
            <pc:docMk/>
            <pc:sldMk cId="2806998738" sldId="663"/>
            <ac:spMk id="2" creationId="{8468FCF3-1E17-4CC6-75C5-2A7CE683D93E}"/>
          </ac:spMkLst>
        </pc:spChg>
        <pc:spChg chg="add mod">
          <ac:chgData name="Md Akmam Ul Haque" userId="c26c4cc8-0a1c-48f0-b318-486d9f9a884d" providerId="ADAL" clId="{684021CB-1958-4A97-994C-4AEA0F4684DD}" dt="2024-04-11T15:05:19.607" v="994"/>
          <ac:spMkLst>
            <pc:docMk/>
            <pc:sldMk cId="2806998738" sldId="663"/>
            <ac:spMk id="3" creationId="{701AE4C5-EEC8-803F-46A7-FFDB0E2CFE65}"/>
          </ac:spMkLst>
        </pc:spChg>
        <pc:spChg chg="del">
          <ac:chgData name="Md Akmam Ul Haque" userId="c26c4cc8-0a1c-48f0-b318-486d9f9a884d" providerId="ADAL" clId="{684021CB-1958-4A97-994C-4AEA0F4684DD}" dt="2024-04-11T15:05:08.772" v="989" actId="478"/>
          <ac:spMkLst>
            <pc:docMk/>
            <pc:sldMk cId="2806998738" sldId="663"/>
            <ac:spMk id="5" creationId="{0BBBDDF2-A5AE-C7C0-FB6C-BD8769136B3C}"/>
          </ac:spMkLst>
        </pc:spChg>
        <pc:picChg chg="del">
          <ac:chgData name="Md Akmam Ul Haque" userId="c26c4cc8-0a1c-48f0-b318-486d9f9a884d" providerId="ADAL" clId="{684021CB-1958-4A97-994C-4AEA0F4684DD}" dt="2024-04-11T15:14:59.085" v="1005" actId="478"/>
          <ac:picMkLst>
            <pc:docMk/>
            <pc:sldMk cId="2806998738" sldId="663"/>
            <ac:picMk id="4" creationId="{B52BF40D-18A9-92F1-BAB9-B9BA2CA5FEDA}"/>
          </ac:picMkLst>
        </pc:picChg>
        <pc:picChg chg="del mod">
          <ac:chgData name="Md Akmam Ul Haque" userId="c26c4cc8-0a1c-48f0-b318-486d9f9a884d" providerId="ADAL" clId="{684021CB-1958-4A97-994C-4AEA0F4684DD}" dt="2024-04-11T15:05:10.014" v="991" actId="478"/>
          <ac:picMkLst>
            <pc:docMk/>
            <pc:sldMk cId="2806998738" sldId="663"/>
            <ac:picMk id="6" creationId="{C10BF153-5746-6BB9-3E9C-0B454D2E038C}"/>
          </ac:picMkLst>
        </pc:picChg>
        <pc:picChg chg="add mod">
          <ac:chgData name="Md Akmam Ul Haque" userId="c26c4cc8-0a1c-48f0-b318-486d9f9a884d" providerId="ADAL" clId="{684021CB-1958-4A97-994C-4AEA0F4684DD}" dt="2024-04-11T15:15:00.927" v="1006" actId="1076"/>
          <ac:picMkLst>
            <pc:docMk/>
            <pc:sldMk cId="2806998738" sldId="663"/>
            <ac:picMk id="1026" creationId="{AAA925EE-0FB6-259E-DB1B-494B615DDADC}"/>
          </ac:picMkLst>
        </pc:picChg>
      </pc:sldChg>
      <pc:sldChg chg="addSp delSp modSp mod modTransition">
        <pc:chgData name="Md Akmam Ul Haque" userId="c26c4cc8-0a1c-48f0-b318-486d9f9a884d" providerId="ADAL" clId="{684021CB-1958-4A97-994C-4AEA0F4684DD}" dt="2024-04-11T15:24:07.458" v="1037"/>
        <pc:sldMkLst>
          <pc:docMk/>
          <pc:sldMk cId="711929940" sldId="664"/>
        </pc:sldMkLst>
        <pc:spChg chg="add del mod">
          <ac:chgData name="Md Akmam Ul Haque" userId="c26c4cc8-0a1c-48f0-b318-486d9f9a884d" providerId="ADAL" clId="{684021CB-1958-4A97-994C-4AEA0F4684DD}" dt="2024-04-11T14:32:33.440" v="777" actId="478"/>
          <ac:spMkLst>
            <pc:docMk/>
            <pc:sldMk cId="711929940" sldId="664"/>
            <ac:spMk id="3" creationId="{7466E697-9B61-6E28-1A23-ACAFB9A8EE35}"/>
          </ac:spMkLst>
        </pc:spChg>
        <pc:spChg chg="add mod">
          <ac:chgData name="Md Akmam Ul Haque" userId="c26c4cc8-0a1c-48f0-b318-486d9f9a884d" providerId="ADAL" clId="{684021CB-1958-4A97-994C-4AEA0F4684DD}" dt="2024-04-11T14:37:42.895" v="803" actId="1076"/>
          <ac:spMkLst>
            <pc:docMk/>
            <pc:sldMk cId="711929940" sldId="664"/>
            <ac:spMk id="5" creationId="{AC51BF05-2F5D-C4DA-6C70-0F91570FB9BF}"/>
          </ac:spMkLst>
        </pc:spChg>
        <pc:spChg chg="del">
          <ac:chgData name="Md Akmam Ul Haque" userId="c26c4cc8-0a1c-48f0-b318-486d9f9a884d" providerId="ADAL" clId="{684021CB-1958-4A97-994C-4AEA0F4684DD}" dt="2024-04-11T14:32:30.710" v="776" actId="478"/>
          <ac:spMkLst>
            <pc:docMk/>
            <pc:sldMk cId="711929940" sldId="664"/>
            <ac:spMk id="6" creationId="{0820C418-9FC9-513F-5E06-DC57D294B000}"/>
          </ac:spMkLst>
        </pc:spChg>
        <pc:spChg chg="add mod">
          <ac:chgData name="Md Akmam Ul Haque" userId="c26c4cc8-0a1c-48f0-b318-486d9f9a884d" providerId="ADAL" clId="{684021CB-1958-4A97-994C-4AEA0F4684DD}" dt="2024-04-11T14:37:42.895" v="803" actId="1076"/>
          <ac:spMkLst>
            <pc:docMk/>
            <pc:sldMk cId="711929940" sldId="664"/>
            <ac:spMk id="7" creationId="{03E8066C-334A-0FBA-452D-BA982CE68D25}"/>
          </ac:spMkLst>
        </pc:spChg>
        <pc:spChg chg="add del mod">
          <ac:chgData name="Md Akmam Ul Haque" userId="c26c4cc8-0a1c-48f0-b318-486d9f9a884d" providerId="ADAL" clId="{684021CB-1958-4A97-994C-4AEA0F4684DD}" dt="2024-04-11T14:37:59.547" v="807" actId="478"/>
          <ac:spMkLst>
            <pc:docMk/>
            <pc:sldMk cId="711929940" sldId="664"/>
            <ac:spMk id="15" creationId="{08974500-987E-B6AA-2FE5-EC74D9308F44}"/>
          </ac:spMkLst>
        </pc:spChg>
        <pc:spChg chg="add mod">
          <ac:chgData name="Md Akmam Ul Haque" userId="c26c4cc8-0a1c-48f0-b318-486d9f9a884d" providerId="ADAL" clId="{684021CB-1958-4A97-994C-4AEA0F4684DD}" dt="2024-04-11T14:38:31.748" v="869" actId="122"/>
          <ac:spMkLst>
            <pc:docMk/>
            <pc:sldMk cId="711929940" sldId="664"/>
            <ac:spMk id="16" creationId="{4B93FD2A-3C75-1DDC-1E13-C0ECE7F06594}"/>
          </ac:spMkLst>
        </pc:spChg>
        <pc:spChg chg="add mod">
          <ac:chgData name="Md Akmam Ul Haque" userId="c26c4cc8-0a1c-48f0-b318-486d9f9a884d" providerId="ADAL" clId="{684021CB-1958-4A97-994C-4AEA0F4684DD}" dt="2024-04-11T14:49:06.355" v="957" actId="1076"/>
          <ac:spMkLst>
            <pc:docMk/>
            <pc:sldMk cId="711929940" sldId="664"/>
            <ac:spMk id="17" creationId="{76760E8D-5490-E1F3-7A81-17D89D016030}"/>
          </ac:spMkLst>
        </pc:spChg>
        <pc:spChg chg="add mod">
          <ac:chgData name="Md Akmam Ul Haque" userId="c26c4cc8-0a1c-48f0-b318-486d9f9a884d" providerId="ADAL" clId="{684021CB-1958-4A97-994C-4AEA0F4684DD}" dt="2024-04-11T14:49:15.916" v="958"/>
          <ac:spMkLst>
            <pc:docMk/>
            <pc:sldMk cId="711929940" sldId="664"/>
            <ac:spMk id="19" creationId="{69326191-0533-C74A-7BB1-A39A80784AB1}"/>
          </ac:spMkLst>
        </pc:spChg>
        <pc:spChg chg="add mod">
          <ac:chgData name="Md Akmam Ul Haque" userId="c26c4cc8-0a1c-48f0-b318-486d9f9a884d" providerId="ADAL" clId="{684021CB-1958-4A97-994C-4AEA0F4684DD}" dt="2024-04-11T14:49:27.545" v="961" actId="14100"/>
          <ac:spMkLst>
            <pc:docMk/>
            <pc:sldMk cId="711929940" sldId="664"/>
            <ac:spMk id="21" creationId="{D74ECCEE-B657-ACC2-8265-2D916E492AC3}"/>
          </ac:spMkLst>
        </pc:spChg>
        <pc:picChg chg="del">
          <ac:chgData name="Md Akmam Ul Haque" userId="c26c4cc8-0a1c-48f0-b318-486d9f9a884d" providerId="ADAL" clId="{684021CB-1958-4A97-994C-4AEA0F4684DD}" dt="2024-04-11T14:32:19.948" v="774" actId="478"/>
          <ac:picMkLst>
            <pc:docMk/>
            <pc:sldMk cId="711929940" sldId="664"/>
            <ac:picMk id="4" creationId="{774637DD-187D-F395-EE15-75C41C4D1FF6}"/>
          </ac:picMkLst>
        </pc:picChg>
        <pc:picChg chg="add mod">
          <ac:chgData name="Md Akmam Ul Haque" userId="c26c4cc8-0a1c-48f0-b318-486d9f9a884d" providerId="ADAL" clId="{684021CB-1958-4A97-994C-4AEA0F4684DD}" dt="2024-04-11T14:49:15.916" v="958"/>
          <ac:picMkLst>
            <pc:docMk/>
            <pc:sldMk cId="711929940" sldId="664"/>
            <ac:picMk id="18" creationId="{540B17DA-C890-8149-9A25-FD2D348E71E3}"/>
          </ac:picMkLst>
        </pc:picChg>
        <pc:picChg chg="add mod">
          <ac:chgData name="Md Akmam Ul Haque" userId="c26c4cc8-0a1c-48f0-b318-486d9f9a884d" providerId="ADAL" clId="{684021CB-1958-4A97-994C-4AEA0F4684DD}" dt="2024-04-11T15:12:12.123" v="997" actId="1076"/>
          <ac:picMkLst>
            <pc:docMk/>
            <pc:sldMk cId="711929940" sldId="664"/>
            <ac:picMk id="1026" creationId="{CAC22257-73BA-3091-0EB5-7CF5524289F1}"/>
          </ac:picMkLst>
        </pc:picChg>
        <pc:cxnChg chg="add mod">
          <ac:chgData name="Md Akmam Ul Haque" userId="c26c4cc8-0a1c-48f0-b318-486d9f9a884d" providerId="ADAL" clId="{684021CB-1958-4A97-994C-4AEA0F4684DD}" dt="2024-04-11T14:37:42.895" v="803" actId="1076"/>
          <ac:cxnSpMkLst>
            <pc:docMk/>
            <pc:sldMk cId="711929940" sldId="664"/>
            <ac:cxnSpMk id="10" creationId="{6B67A575-1CA7-31C2-CA13-E127CD81268E}"/>
          </ac:cxnSpMkLst>
        </pc:cxnChg>
        <pc:cxnChg chg="add del mod">
          <ac:chgData name="Md Akmam Ul Haque" userId="c26c4cc8-0a1c-48f0-b318-486d9f9a884d" providerId="ADAL" clId="{684021CB-1958-4A97-994C-4AEA0F4684DD}" dt="2024-04-11T14:37:22.516" v="801" actId="11529"/>
          <ac:cxnSpMkLst>
            <pc:docMk/>
            <pc:sldMk cId="711929940" sldId="664"/>
            <ac:cxnSpMk id="12" creationId="{7B5D44E4-CBEA-2DB7-77C0-ACA0882D4B4C}"/>
          </ac:cxnSpMkLst>
        </pc:cxnChg>
        <pc:cxnChg chg="add mod">
          <ac:chgData name="Md Akmam Ul Haque" userId="c26c4cc8-0a1c-48f0-b318-486d9f9a884d" providerId="ADAL" clId="{684021CB-1958-4A97-994C-4AEA0F4684DD}" dt="2024-04-11T14:37:42.895" v="803" actId="1076"/>
          <ac:cxnSpMkLst>
            <pc:docMk/>
            <pc:sldMk cId="711929940" sldId="664"/>
            <ac:cxnSpMk id="14" creationId="{16D0CD97-792E-D62C-3835-A52372F07C00}"/>
          </ac:cxnSpMkLst>
        </pc:cxnChg>
        <pc:cxnChg chg="add mod">
          <ac:chgData name="Md Akmam Ul Haque" userId="c26c4cc8-0a1c-48f0-b318-486d9f9a884d" providerId="ADAL" clId="{684021CB-1958-4A97-994C-4AEA0F4684DD}" dt="2024-04-11T14:49:15.916" v="958"/>
          <ac:cxnSpMkLst>
            <pc:docMk/>
            <pc:sldMk cId="711929940" sldId="664"/>
            <ac:cxnSpMk id="20" creationId="{83DA550F-27FF-C5D3-6EF5-7DDAA43086D4}"/>
          </ac:cxnSpMkLst>
        </pc:cxnChg>
        <pc:cxnChg chg="add mod">
          <ac:chgData name="Md Akmam Ul Haque" userId="c26c4cc8-0a1c-48f0-b318-486d9f9a884d" providerId="ADAL" clId="{684021CB-1958-4A97-994C-4AEA0F4684DD}" dt="2024-04-11T14:49:27.545" v="961" actId="14100"/>
          <ac:cxnSpMkLst>
            <pc:docMk/>
            <pc:sldMk cId="711929940" sldId="664"/>
            <ac:cxnSpMk id="22" creationId="{3F9910BB-48EE-B85A-F250-CF2A5BAA1289}"/>
          </ac:cxnSpMkLst>
        </pc:cxnChg>
      </pc:sldChg>
      <pc:sldChg chg="modTransition">
        <pc:chgData name="Md Akmam Ul Haque" userId="c26c4cc8-0a1c-48f0-b318-486d9f9a884d" providerId="ADAL" clId="{684021CB-1958-4A97-994C-4AEA0F4684DD}" dt="2024-04-11T11:35:23.997" v="393"/>
        <pc:sldMkLst>
          <pc:docMk/>
          <pc:sldMk cId="3565073626" sldId="667"/>
        </pc:sldMkLst>
      </pc:sldChg>
      <pc:sldChg chg="modTransition">
        <pc:chgData name="Md Akmam Ul Haque" userId="c26c4cc8-0a1c-48f0-b318-486d9f9a884d" providerId="ADAL" clId="{684021CB-1958-4A97-994C-4AEA0F4684DD}" dt="2024-04-11T11:35:07.839" v="392"/>
        <pc:sldMkLst>
          <pc:docMk/>
          <pc:sldMk cId="965306444" sldId="669"/>
        </pc:sldMkLst>
      </pc:sldChg>
      <pc:sldChg chg="modSp mod">
        <pc:chgData name="Md Akmam Ul Haque" userId="c26c4cc8-0a1c-48f0-b318-486d9f9a884d" providerId="ADAL" clId="{684021CB-1958-4A97-994C-4AEA0F4684DD}" dt="2024-04-11T11:57:34.015" v="432" actId="20577"/>
        <pc:sldMkLst>
          <pc:docMk/>
          <pc:sldMk cId="4150925135" sldId="671"/>
        </pc:sldMkLst>
        <pc:spChg chg="mod">
          <ac:chgData name="Md Akmam Ul Haque" userId="c26c4cc8-0a1c-48f0-b318-486d9f9a884d" providerId="ADAL" clId="{684021CB-1958-4A97-994C-4AEA0F4684DD}" dt="2024-04-11T11:57:34.015" v="432" actId="20577"/>
          <ac:spMkLst>
            <pc:docMk/>
            <pc:sldMk cId="4150925135" sldId="671"/>
            <ac:spMk id="2" creationId="{380469F3-B18B-9E64-0C1A-B33DF8EFF2E7}"/>
          </ac:spMkLst>
        </pc:spChg>
      </pc:sldChg>
      <pc:sldChg chg="del">
        <pc:chgData name="Md Akmam Ul Haque" userId="c26c4cc8-0a1c-48f0-b318-486d9f9a884d" providerId="ADAL" clId="{684021CB-1958-4A97-994C-4AEA0F4684DD}" dt="2024-04-11T12:58:14.297" v="531" actId="47"/>
        <pc:sldMkLst>
          <pc:docMk/>
          <pc:sldMk cId="3856128095" sldId="673"/>
        </pc:sldMkLst>
      </pc:sldChg>
      <pc:sldChg chg="modSp mod">
        <pc:chgData name="Md Akmam Ul Haque" userId="c26c4cc8-0a1c-48f0-b318-486d9f9a884d" providerId="ADAL" clId="{684021CB-1958-4A97-994C-4AEA0F4684DD}" dt="2024-04-11T12:28:05.911" v="489" actId="20577"/>
        <pc:sldMkLst>
          <pc:docMk/>
          <pc:sldMk cId="2071746100" sldId="675"/>
        </pc:sldMkLst>
        <pc:spChg chg="mod">
          <ac:chgData name="Md Akmam Ul Haque" userId="c26c4cc8-0a1c-48f0-b318-486d9f9a884d" providerId="ADAL" clId="{684021CB-1958-4A97-994C-4AEA0F4684DD}" dt="2024-04-11T12:28:05.911" v="489" actId="20577"/>
          <ac:spMkLst>
            <pc:docMk/>
            <pc:sldMk cId="2071746100" sldId="675"/>
            <ac:spMk id="2" creationId="{380469F3-B18B-9E64-0C1A-B33DF8EFF2E7}"/>
          </ac:spMkLst>
        </pc:spChg>
      </pc:sldChg>
      <pc:sldChg chg="addSp delSp modSp mod">
        <pc:chgData name="Md Akmam Ul Haque" userId="c26c4cc8-0a1c-48f0-b318-486d9f9a884d" providerId="ADAL" clId="{684021CB-1958-4A97-994C-4AEA0F4684DD}" dt="2024-04-11T14:47:15.953" v="949" actId="478"/>
        <pc:sldMkLst>
          <pc:docMk/>
          <pc:sldMk cId="3374053312" sldId="678"/>
        </pc:sldMkLst>
        <pc:spChg chg="add del mod">
          <ac:chgData name="Md Akmam Ul Haque" userId="c26c4cc8-0a1c-48f0-b318-486d9f9a884d" providerId="ADAL" clId="{684021CB-1958-4A97-994C-4AEA0F4684DD}" dt="2024-04-11T14:19:33.377" v="579" actId="478"/>
          <ac:spMkLst>
            <pc:docMk/>
            <pc:sldMk cId="3374053312" sldId="678"/>
            <ac:spMk id="3" creationId="{C91DD229-AD98-70CD-AD59-CA91FBD30C1E}"/>
          </ac:spMkLst>
        </pc:spChg>
        <pc:spChg chg="add mod">
          <ac:chgData name="Md Akmam Ul Haque" userId="c26c4cc8-0a1c-48f0-b318-486d9f9a884d" providerId="ADAL" clId="{684021CB-1958-4A97-994C-4AEA0F4684DD}" dt="2024-04-11T14:27:50.274" v="654" actId="20577"/>
          <ac:spMkLst>
            <pc:docMk/>
            <pc:sldMk cId="3374053312" sldId="678"/>
            <ac:spMk id="97" creationId="{DCB2474E-1608-B273-635B-A2112D9B79A7}"/>
          </ac:spMkLst>
        </pc:spChg>
        <pc:spChg chg="add mod">
          <ac:chgData name="Md Akmam Ul Haque" userId="c26c4cc8-0a1c-48f0-b318-486d9f9a884d" providerId="ADAL" clId="{684021CB-1958-4A97-994C-4AEA0F4684DD}" dt="2024-04-11T14:30:58.715" v="770" actId="1076"/>
          <ac:spMkLst>
            <pc:docMk/>
            <pc:sldMk cId="3374053312" sldId="678"/>
            <ac:spMk id="98" creationId="{A7649DEE-9030-385D-5319-E93310DDA0CE}"/>
          </ac:spMkLst>
        </pc:spChg>
        <pc:spChg chg="add del mod">
          <ac:chgData name="Md Akmam Ul Haque" userId="c26c4cc8-0a1c-48f0-b318-486d9f9a884d" providerId="ADAL" clId="{684021CB-1958-4A97-994C-4AEA0F4684DD}" dt="2024-04-11T14:43:38.479" v="936" actId="2711"/>
          <ac:spMkLst>
            <pc:docMk/>
            <pc:sldMk cId="3374053312" sldId="678"/>
            <ac:spMk id="99" creationId="{7E27DE97-30BB-DC7A-7E78-0CF1BB2234C1}"/>
          </ac:spMkLst>
        </pc:spChg>
        <pc:spChg chg="add mod">
          <ac:chgData name="Md Akmam Ul Haque" userId="c26c4cc8-0a1c-48f0-b318-486d9f9a884d" providerId="ADAL" clId="{684021CB-1958-4A97-994C-4AEA0F4684DD}" dt="2024-04-11T14:43:25.835" v="934" actId="108"/>
          <ac:spMkLst>
            <pc:docMk/>
            <pc:sldMk cId="3374053312" sldId="678"/>
            <ac:spMk id="101" creationId="{83E7D87C-31AD-CADC-5242-848E90803A8A}"/>
          </ac:spMkLst>
        </pc:spChg>
        <pc:spChg chg="add del mod">
          <ac:chgData name="Md Akmam Ul Haque" userId="c26c4cc8-0a1c-48f0-b318-486d9f9a884d" providerId="ADAL" clId="{684021CB-1958-4A97-994C-4AEA0F4684DD}" dt="2024-04-11T14:47:15.014" v="948" actId="478"/>
          <ac:spMkLst>
            <pc:docMk/>
            <pc:sldMk cId="3374053312" sldId="678"/>
            <ac:spMk id="103" creationId="{DCA62DF6-A41B-6967-9B48-41652593F376}"/>
          </ac:spMkLst>
        </pc:spChg>
        <pc:spChg chg="add del mod">
          <ac:chgData name="Md Akmam Ul Haque" userId="c26c4cc8-0a1c-48f0-b318-486d9f9a884d" providerId="ADAL" clId="{684021CB-1958-4A97-994C-4AEA0F4684DD}" dt="2024-04-11T14:47:15.953" v="949" actId="478"/>
          <ac:spMkLst>
            <pc:docMk/>
            <pc:sldMk cId="3374053312" sldId="678"/>
            <ac:spMk id="104" creationId="{9C726E5C-3819-3B62-1447-E08B5B9EACB4}"/>
          </ac:spMkLst>
        </pc:spChg>
        <pc:grpChg chg="del">
          <ac:chgData name="Md Akmam Ul Haque" userId="c26c4cc8-0a1c-48f0-b318-486d9f9a884d" providerId="ADAL" clId="{684021CB-1958-4A97-994C-4AEA0F4684DD}" dt="2024-04-11T14:20:20.269" v="589" actId="478"/>
          <ac:grpSpMkLst>
            <pc:docMk/>
            <pc:sldMk cId="3374053312" sldId="678"/>
            <ac:grpSpMk id="53" creationId="{9B48530E-1AAD-790B-6F91-B7229D3C1392}"/>
          </ac:grpSpMkLst>
        </pc:grpChg>
        <pc:grpChg chg="del">
          <ac:chgData name="Md Akmam Ul Haque" userId="c26c4cc8-0a1c-48f0-b318-486d9f9a884d" providerId="ADAL" clId="{684021CB-1958-4A97-994C-4AEA0F4684DD}" dt="2024-04-11T14:20:21.863" v="590" actId="478"/>
          <ac:grpSpMkLst>
            <pc:docMk/>
            <pc:sldMk cId="3374053312" sldId="678"/>
            <ac:grpSpMk id="95" creationId="{511DBB48-A265-15A7-1D9B-7E6370798667}"/>
          </ac:grpSpMkLst>
        </pc:grpChg>
        <pc:picChg chg="add mod modCrop">
          <ac:chgData name="Md Akmam Ul Haque" userId="c26c4cc8-0a1c-48f0-b318-486d9f9a884d" providerId="ADAL" clId="{684021CB-1958-4A97-994C-4AEA0F4684DD}" dt="2024-04-11T14:45:16.226" v="947" actId="1076"/>
          <ac:picMkLst>
            <pc:docMk/>
            <pc:sldMk cId="3374053312" sldId="678"/>
            <ac:picMk id="54" creationId="{6736B2EB-4F1E-7526-F128-6F05436E2E83}"/>
          </ac:picMkLst>
        </pc:picChg>
        <pc:picChg chg="del">
          <ac:chgData name="Md Akmam Ul Haque" userId="c26c4cc8-0a1c-48f0-b318-486d9f9a884d" providerId="ADAL" clId="{684021CB-1958-4A97-994C-4AEA0F4684DD}" dt="2024-04-11T14:19:30.525" v="578" actId="478"/>
          <ac:picMkLst>
            <pc:docMk/>
            <pc:sldMk cId="3374053312" sldId="678"/>
            <ac:picMk id="96" creationId="{0DF56211-0F5A-3D32-B095-EDB52657F2B2}"/>
          </ac:picMkLst>
        </pc:picChg>
      </pc:sldChg>
      <pc:sldChg chg="modSp add del mod">
        <pc:chgData name="Md Akmam Ul Haque" userId="c26c4cc8-0a1c-48f0-b318-486d9f9a884d" providerId="ADAL" clId="{684021CB-1958-4A97-994C-4AEA0F4684DD}" dt="2024-04-11T14:48:48.932" v="953" actId="1076"/>
        <pc:sldMkLst>
          <pc:docMk/>
          <pc:sldMk cId="486727042" sldId="679"/>
        </pc:sldMkLst>
        <pc:spChg chg="mod">
          <ac:chgData name="Md Akmam Ul Haque" userId="c26c4cc8-0a1c-48f0-b318-486d9f9a884d" providerId="ADAL" clId="{684021CB-1958-4A97-994C-4AEA0F4684DD}" dt="2024-04-11T14:48:48.932" v="953" actId="1076"/>
          <ac:spMkLst>
            <pc:docMk/>
            <pc:sldMk cId="486727042" sldId="679"/>
            <ac:spMk id="14" creationId="{EF6EDC73-6B0F-38A8-D6EC-A14F2396D62A}"/>
          </ac:spMkLst>
        </pc:spChg>
      </pc:sldChg>
      <pc:sldChg chg="add del">
        <pc:chgData name="Md Akmam Ul Haque" userId="c26c4cc8-0a1c-48f0-b318-486d9f9a884d" providerId="ADAL" clId="{684021CB-1958-4A97-994C-4AEA0F4684DD}" dt="2024-04-11T12:59:10.596" v="534"/>
        <pc:sldMkLst>
          <pc:docMk/>
          <pc:sldMk cId="3218546181" sldId="679"/>
        </pc:sldMkLst>
      </pc:sldChg>
      <pc:sldChg chg="add del">
        <pc:chgData name="Md Akmam Ul Haque" userId="c26c4cc8-0a1c-48f0-b318-486d9f9a884d" providerId="ADAL" clId="{684021CB-1958-4A97-994C-4AEA0F4684DD}" dt="2024-04-11T12:59:10.596" v="534"/>
        <pc:sldMkLst>
          <pc:docMk/>
          <pc:sldMk cId="332101605" sldId="680"/>
        </pc:sldMkLst>
      </pc:sldChg>
      <pc:sldChg chg="modSp add del mod">
        <pc:chgData name="Md Akmam Ul Haque" userId="c26c4cc8-0a1c-48f0-b318-486d9f9a884d" providerId="ADAL" clId="{684021CB-1958-4A97-994C-4AEA0F4684DD}" dt="2024-04-11T14:48:56.896" v="955" actId="1076"/>
        <pc:sldMkLst>
          <pc:docMk/>
          <pc:sldMk cId="2702683507" sldId="680"/>
        </pc:sldMkLst>
        <pc:spChg chg="mod">
          <ac:chgData name="Md Akmam Ul Haque" userId="c26c4cc8-0a1c-48f0-b318-486d9f9a884d" providerId="ADAL" clId="{684021CB-1958-4A97-994C-4AEA0F4684DD}" dt="2024-04-11T14:48:56.355" v="954" actId="14100"/>
          <ac:spMkLst>
            <pc:docMk/>
            <pc:sldMk cId="2702683507" sldId="680"/>
            <ac:spMk id="13" creationId="{E4AE81AF-DD0A-95AB-DCE4-14688EBFA0BE}"/>
          </ac:spMkLst>
        </pc:spChg>
        <pc:spChg chg="mod">
          <ac:chgData name="Md Akmam Ul Haque" userId="c26c4cc8-0a1c-48f0-b318-486d9f9a884d" providerId="ADAL" clId="{684021CB-1958-4A97-994C-4AEA0F4684DD}" dt="2024-04-11T14:48:56.896" v="955" actId="1076"/>
          <ac:spMkLst>
            <pc:docMk/>
            <pc:sldMk cId="2702683507" sldId="680"/>
            <ac:spMk id="16" creationId="{138492FF-5602-FEA8-B59A-2CEEC1E7EE1D}"/>
          </ac:spMkLst>
        </pc:spChg>
      </pc:sldChg>
      <pc:sldChg chg="modSp add mod setBg">
        <pc:chgData name="Md Akmam Ul Haque" userId="c26c4cc8-0a1c-48f0-b318-486d9f9a884d" providerId="ADAL" clId="{684021CB-1958-4A97-994C-4AEA0F4684DD}" dt="2024-04-11T12:58:08.283" v="530" actId="20577"/>
        <pc:sldMkLst>
          <pc:docMk/>
          <pc:sldMk cId="3021547933" sldId="685"/>
        </pc:sldMkLst>
        <pc:spChg chg="mod">
          <ac:chgData name="Md Akmam Ul Haque" userId="c26c4cc8-0a1c-48f0-b318-486d9f9a884d" providerId="ADAL" clId="{684021CB-1958-4A97-994C-4AEA0F4684DD}" dt="2024-04-11T12:58:08.283" v="530" actId="20577"/>
          <ac:spMkLst>
            <pc:docMk/>
            <pc:sldMk cId="3021547933" sldId="685"/>
            <ac:spMk id="2" creationId="{380469F3-B18B-9E64-0C1A-B33DF8EFF2E7}"/>
          </ac:spMkLst>
        </pc:spChg>
      </pc:sldChg>
      <pc:sldChg chg="modSp add del mod ord setBg">
        <pc:chgData name="Md Akmam Ul Haque" userId="c26c4cc8-0a1c-48f0-b318-486d9f9a884d" providerId="ADAL" clId="{684021CB-1958-4A97-994C-4AEA0F4684DD}" dt="2024-04-11T16:06:47.778" v="1055"/>
        <pc:sldMkLst>
          <pc:docMk/>
          <pc:sldMk cId="123980755" sldId="686"/>
        </pc:sldMkLst>
        <pc:spChg chg="mod">
          <ac:chgData name="Md Akmam Ul Haque" userId="c26c4cc8-0a1c-48f0-b318-486d9f9a884d" providerId="ADAL" clId="{684021CB-1958-4A97-994C-4AEA0F4684DD}" dt="2024-04-11T12:57:23.387" v="511" actId="20577"/>
          <ac:spMkLst>
            <pc:docMk/>
            <pc:sldMk cId="123980755" sldId="686"/>
            <ac:spMk id="2" creationId="{380469F3-B18B-9E64-0C1A-B33DF8EFF2E7}"/>
          </ac:spMkLst>
        </pc:spChg>
      </pc:sldChg>
      <pc:sldChg chg="add ord">
        <pc:chgData name="Md Akmam Ul Haque" userId="c26c4cc8-0a1c-48f0-b318-486d9f9a884d" providerId="ADAL" clId="{684021CB-1958-4A97-994C-4AEA0F4684DD}" dt="2024-04-11T15:23:04.490" v="1035"/>
        <pc:sldMkLst>
          <pc:docMk/>
          <pc:sldMk cId="160678257" sldId="687"/>
        </pc:sldMkLst>
      </pc:sldChg>
      <pc:sldChg chg="modSp add del mod">
        <pc:chgData name="Md Akmam Ul Haque" userId="c26c4cc8-0a1c-48f0-b318-486d9f9a884d" providerId="ADAL" clId="{684021CB-1958-4A97-994C-4AEA0F4684DD}" dt="2024-04-11T14:36:28.575" v="796" actId="47"/>
        <pc:sldMkLst>
          <pc:docMk/>
          <pc:sldMk cId="3343953888" sldId="687"/>
        </pc:sldMkLst>
        <pc:spChg chg="mod">
          <ac:chgData name="Md Akmam Ul Haque" userId="c26c4cc8-0a1c-48f0-b318-486d9f9a884d" providerId="ADAL" clId="{684021CB-1958-4A97-994C-4AEA0F4684DD}" dt="2024-04-11T14:36:22.756" v="795" actId="1076"/>
          <ac:spMkLst>
            <pc:docMk/>
            <pc:sldMk cId="3343953888" sldId="687"/>
            <ac:spMk id="6" creationId="{0820C418-9FC9-513F-5E06-DC57D294B000}"/>
          </ac:spMkLst>
        </pc:spChg>
      </pc:sldChg>
      <pc:sldChg chg="addSp delSp modSp add ord modTransition">
        <pc:chgData name="Md Akmam Ul Haque" userId="c26c4cc8-0a1c-48f0-b318-486d9f9a884d" providerId="ADAL" clId="{684021CB-1958-4A97-994C-4AEA0F4684DD}" dt="2024-04-11T15:23:25.064" v="1036"/>
        <pc:sldMkLst>
          <pc:docMk/>
          <pc:sldMk cId="185132902" sldId="688"/>
        </pc:sldMkLst>
        <pc:picChg chg="del">
          <ac:chgData name="Md Akmam Ul Haque" userId="c26c4cc8-0a1c-48f0-b318-486d9f9a884d" providerId="ADAL" clId="{684021CB-1958-4A97-994C-4AEA0F4684DD}" dt="2024-04-11T15:20:34.704" v="1008" actId="478"/>
          <ac:picMkLst>
            <pc:docMk/>
            <pc:sldMk cId="185132902" sldId="688"/>
            <ac:picMk id="1026" creationId="{AAA925EE-0FB6-259E-DB1B-494B615DDADC}"/>
          </ac:picMkLst>
        </pc:picChg>
        <pc:picChg chg="add mod">
          <ac:chgData name="Md Akmam Ul Haque" userId="c26c4cc8-0a1c-48f0-b318-486d9f9a884d" providerId="ADAL" clId="{684021CB-1958-4A97-994C-4AEA0F4684DD}" dt="2024-04-11T15:20:53.940" v="1015" actId="1076"/>
          <ac:picMkLst>
            <pc:docMk/>
            <pc:sldMk cId="185132902" sldId="688"/>
            <ac:picMk id="2050" creationId="{E3A65A79-E811-C7E5-4AB4-3FDB7F552E3A}"/>
          </ac:picMkLst>
        </pc:picChg>
        <pc:picChg chg="add mod">
          <ac:chgData name="Md Akmam Ul Haque" userId="c26c4cc8-0a1c-48f0-b318-486d9f9a884d" providerId="ADAL" clId="{684021CB-1958-4A97-994C-4AEA0F4684DD}" dt="2024-04-11T15:21:22.695" v="1019" actId="1076"/>
          <ac:picMkLst>
            <pc:docMk/>
            <pc:sldMk cId="185132902" sldId="688"/>
            <ac:picMk id="2052" creationId="{2C0C18FC-73D8-CF02-1EF9-E52D4539A164}"/>
          </ac:picMkLst>
        </pc:picChg>
      </pc:sldChg>
      <pc:sldChg chg="addSp delSp modSp add modTransition">
        <pc:chgData name="Md Akmam Ul Haque" userId="c26c4cc8-0a1c-48f0-b318-486d9f9a884d" providerId="ADAL" clId="{684021CB-1958-4A97-994C-4AEA0F4684DD}" dt="2024-04-11T15:23:25.064" v="1036"/>
        <pc:sldMkLst>
          <pc:docMk/>
          <pc:sldMk cId="2147717531" sldId="689"/>
        </pc:sldMkLst>
        <pc:picChg chg="del">
          <ac:chgData name="Md Akmam Ul Haque" userId="c26c4cc8-0a1c-48f0-b318-486d9f9a884d" providerId="ADAL" clId="{684021CB-1958-4A97-994C-4AEA0F4684DD}" dt="2024-04-11T15:21:28.317" v="1021" actId="478"/>
          <ac:picMkLst>
            <pc:docMk/>
            <pc:sldMk cId="2147717531" sldId="689"/>
            <ac:picMk id="2050" creationId="{E3A65A79-E811-C7E5-4AB4-3FDB7F552E3A}"/>
          </ac:picMkLst>
        </pc:picChg>
        <pc:picChg chg="del">
          <ac:chgData name="Md Akmam Ul Haque" userId="c26c4cc8-0a1c-48f0-b318-486d9f9a884d" providerId="ADAL" clId="{684021CB-1958-4A97-994C-4AEA0F4684DD}" dt="2024-04-11T15:21:29.107" v="1022" actId="478"/>
          <ac:picMkLst>
            <pc:docMk/>
            <pc:sldMk cId="2147717531" sldId="689"/>
            <ac:picMk id="2052" creationId="{2C0C18FC-73D8-CF02-1EF9-E52D4539A164}"/>
          </ac:picMkLst>
        </pc:picChg>
        <pc:picChg chg="add mod">
          <ac:chgData name="Md Akmam Ul Haque" userId="c26c4cc8-0a1c-48f0-b318-486d9f9a884d" providerId="ADAL" clId="{684021CB-1958-4A97-994C-4AEA0F4684DD}" dt="2024-04-11T15:22:54.789" v="1033" actId="1076"/>
          <ac:picMkLst>
            <pc:docMk/>
            <pc:sldMk cId="2147717531" sldId="689"/>
            <ac:picMk id="3074" creationId="{7AD4CFC6-535F-A897-770F-74EF5A645909}"/>
          </ac:picMkLst>
        </pc:picChg>
      </pc:sldChg>
    </pc:docChg>
  </pc:docChgLst>
  <pc:docChgLst>
    <pc:chgData name="Akshita Singhal" userId="S::akshita.singhal@smu.ca::068891c6-4499-4fed-a0ff-01b0917600d2" providerId="AD" clId="Web-{0C104D37-9D62-4BD8-8311-C89C0F640A5C}"/>
    <pc:docChg chg="addSld delSld modSld sldOrd modSection">
      <pc:chgData name="Akshita Singhal" userId="S::akshita.singhal@smu.ca::068891c6-4499-4fed-a0ff-01b0917600d2" providerId="AD" clId="Web-{0C104D37-9D62-4BD8-8311-C89C0F640A5C}" dt="2024-04-11T04:31:51.707" v="332"/>
      <pc:docMkLst>
        <pc:docMk/>
      </pc:docMkLst>
      <pc:sldChg chg="modSp">
        <pc:chgData name="Akshita Singhal" userId="S::akshita.singhal@smu.ca::068891c6-4499-4fed-a0ff-01b0917600d2" providerId="AD" clId="Web-{0C104D37-9D62-4BD8-8311-C89C0F640A5C}" dt="2024-04-11T03:56:24.914" v="60" actId="20577"/>
        <pc:sldMkLst>
          <pc:docMk/>
          <pc:sldMk cId="2311577796" sldId="290"/>
        </pc:sldMkLst>
        <pc:spChg chg="mod">
          <ac:chgData name="Akshita Singhal" userId="S::akshita.singhal@smu.ca::068891c6-4499-4fed-a0ff-01b0917600d2" providerId="AD" clId="Web-{0C104D37-9D62-4BD8-8311-C89C0F640A5C}" dt="2024-04-11T03:55:52.179" v="56" actId="20577"/>
          <ac:spMkLst>
            <pc:docMk/>
            <pc:sldMk cId="2311577796" sldId="290"/>
            <ac:spMk id="4" creationId="{062E95C2-8677-914F-2216-2C7E8970F523}"/>
          </ac:spMkLst>
        </pc:spChg>
        <pc:spChg chg="mod">
          <ac:chgData name="Akshita Singhal" userId="S::akshita.singhal@smu.ca::068891c6-4499-4fed-a0ff-01b0917600d2" providerId="AD" clId="Web-{0C104D37-9D62-4BD8-8311-C89C0F640A5C}" dt="2024-04-11T03:56:24.914" v="60" actId="20577"/>
          <ac:spMkLst>
            <pc:docMk/>
            <pc:sldMk cId="2311577796" sldId="290"/>
            <ac:spMk id="5" creationId="{0466442B-2A08-850F-B610-0BAD68C7807E}"/>
          </ac:spMkLst>
        </pc:spChg>
      </pc:sldChg>
      <pc:sldChg chg="addSp delSp modSp">
        <pc:chgData name="Akshita Singhal" userId="S::akshita.singhal@smu.ca::068891c6-4499-4fed-a0ff-01b0917600d2" providerId="AD" clId="Web-{0C104D37-9D62-4BD8-8311-C89C0F640A5C}" dt="2024-04-11T04:29:51.095" v="329" actId="14100"/>
        <pc:sldMkLst>
          <pc:docMk/>
          <pc:sldMk cId="542930185" sldId="475"/>
        </pc:sldMkLst>
        <pc:spChg chg="mod">
          <ac:chgData name="Akshita Singhal" userId="S::akshita.singhal@smu.ca::068891c6-4499-4fed-a0ff-01b0917600d2" providerId="AD" clId="Web-{0C104D37-9D62-4BD8-8311-C89C0F640A5C}" dt="2024-04-11T04:29:51.095" v="329" actId="14100"/>
          <ac:spMkLst>
            <pc:docMk/>
            <pc:sldMk cId="542930185" sldId="475"/>
            <ac:spMk id="2" creationId="{380469F3-B18B-9E64-0C1A-B33DF8EFF2E7}"/>
          </ac:spMkLst>
        </pc:spChg>
        <pc:picChg chg="add del mod">
          <ac:chgData name="Akshita Singhal" userId="S::akshita.singhal@smu.ca::068891c6-4499-4fed-a0ff-01b0917600d2" providerId="AD" clId="Web-{0C104D37-9D62-4BD8-8311-C89C0F640A5C}" dt="2024-04-11T04:26:43.466" v="324"/>
          <ac:picMkLst>
            <pc:docMk/>
            <pc:sldMk cId="542930185" sldId="475"/>
            <ac:picMk id="3" creationId="{3A6DB023-AC20-92F0-7D3B-459BC229F075}"/>
          </ac:picMkLst>
        </pc:picChg>
        <pc:picChg chg="mod">
          <ac:chgData name="Akshita Singhal" userId="S::akshita.singhal@smu.ca::068891c6-4499-4fed-a0ff-01b0917600d2" providerId="AD" clId="Web-{0C104D37-9D62-4BD8-8311-C89C0F640A5C}" dt="2024-04-11T04:29:37.938" v="325" actId="1076"/>
          <ac:picMkLst>
            <pc:docMk/>
            <pc:sldMk cId="542930185" sldId="475"/>
            <ac:picMk id="4" creationId="{C3A96417-83DB-5245-B67B-F06AC312B240}"/>
          </ac:picMkLst>
        </pc:picChg>
        <pc:picChg chg="add mod">
          <ac:chgData name="Akshita Singhal" userId="S::akshita.singhal@smu.ca::068891c6-4499-4fed-a0ff-01b0917600d2" providerId="AD" clId="Web-{0C104D37-9D62-4BD8-8311-C89C0F640A5C}" dt="2024-04-11T04:29:48.610" v="328" actId="1076"/>
          <ac:picMkLst>
            <pc:docMk/>
            <pc:sldMk cId="542930185" sldId="475"/>
            <ac:picMk id="5" creationId="{6C9E4CC7-186B-0A09-F320-CA6C9700FF3A}"/>
          </ac:picMkLst>
        </pc:picChg>
      </pc:sldChg>
      <pc:sldChg chg="del">
        <pc:chgData name="Akshita Singhal" userId="S::akshita.singhal@smu.ca::068891c6-4499-4fed-a0ff-01b0917600d2" providerId="AD" clId="Web-{0C104D37-9D62-4BD8-8311-C89C0F640A5C}" dt="2024-04-11T04:02:10.499" v="92"/>
        <pc:sldMkLst>
          <pc:docMk/>
          <pc:sldMk cId="685247675" sldId="580"/>
        </pc:sldMkLst>
      </pc:sldChg>
      <pc:sldChg chg="addSp delSp modSp">
        <pc:chgData name="Akshita Singhal" userId="S::akshita.singhal@smu.ca::068891c6-4499-4fed-a0ff-01b0917600d2" providerId="AD" clId="Web-{0C104D37-9D62-4BD8-8311-C89C0F640A5C}" dt="2024-04-11T04:08:43.507" v="178" actId="14100"/>
        <pc:sldMkLst>
          <pc:docMk/>
          <pc:sldMk cId="4013445566" sldId="634"/>
        </pc:sldMkLst>
        <pc:spChg chg="mod">
          <ac:chgData name="Akshita Singhal" userId="S::akshita.singhal@smu.ca::068891c6-4499-4fed-a0ff-01b0917600d2" providerId="AD" clId="Web-{0C104D37-9D62-4BD8-8311-C89C0F640A5C}" dt="2024-04-11T04:08:23.976" v="174" actId="1076"/>
          <ac:spMkLst>
            <pc:docMk/>
            <pc:sldMk cId="4013445566" sldId="634"/>
            <ac:spMk id="2" creationId="{64CC83D7-4259-4478-AD78-84AD9BBFB53B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08:43.507" v="178" actId="14100"/>
          <ac:spMkLst>
            <pc:docMk/>
            <pc:sldMk cId="4013445566" sldId="634"/>
            <ac:spMk id="3" creationId="{36316C8C-506E-484E-A8A5-35396F200334}"/>
          </ac:spMkLst>
        </pc:spChg>
        <pc:picChg chg="mod">
          <ac:chgData name="Akshita Singhal" userId="S::akshita.singhal@smu.ca::068891c6-4499-4fed-a0ff-01b0917600d2" providerId="AD" clId="Web-{0C104D37-9D62-4BD8-8311-C89C0F640A5C}" dt="2024-04-11T04:08:34.616" v="176" actId="1076"/>
          <ac:picMkLst>
            <pc:docMk/>
            <pc:sldMk cId="4013445566" sldId="634"/>
            <ac:picMk id="4" creationId="{11B970D6-9C3C-C6A1-C01E-1CE11A1EDA82}"/>
          </ac:picMkLst>
        </pc:picChg>
        <pc:picChg chg="add del mod">
          <ac:chgData name="Akshita Singhal" userId="S::akshita.singhal@smu.ca::068891c6-4499-4fed-a0ff-01b0917600d2" providerId="AD" clId="Web-{0C104D37-9D62-4BD8-8311-C89C0F640A5C}" dt="2024-04-11T04:06:33.255" v="154"/>
          <ac:picMkLst>
            <pc:docMk/>
            <pc:sldMk cId="4013445566" sldId="634"/>
            <ac:picMk id="5" creationId="{F31E01ED-73E8-A6D5-64F7-E8872C77CED3}"/>
          </ac:picMkLst>
        </pc:picChg>
        <pc:picChg chg="add del mod modCrop">
          <ac:chgData name="Akshita Singhal" userId="S::akshita.singhal@smu.ca::068891c6-4499-4fed-a0ff-01b0917600d2" providerId="AD" clId="Web-{0C104D37-9D62-4BD8-8311-C89C0F640A5C}" dt="2024-04-11T04:07:29.537" v="164"/>
          <ac:picMkLst>
            <pc:docMk/>
            <pc:sldMk cId="4013445566" sldId="634"/>
            <ac:picMk id="7" creationId="{700977CF-C8BC-9A33-94F9-CD4C812AE033}"/>
          </ac:picMkLst>
        </pc:picChg>
      </pc:sldChg>
      <pc:sldChg chg="del">
        <pc:chgData name="Akshita Singhal" userId="S::akshita.singhal@smu.ca::068891c6-4499-4fed-a0ff-01b0917600d2" providerId="AD" clId="Web-{0C104D37-9D62-4BD8-8311-C89C0F640A5C}" dt="2024-04-11T04:02:32.219" v="110"/>
        <pc:sldMkLst>
          <pc:docMk/>
          <pc:sldMk cId="841255789" sldId="638"/>
        </pc:sldMkLst>
      </pc:sldChg>
      <pc:sldChg chg="del">
        <pc:chgData name="Akshita Singhal" userId="S::akshita.singhal@smu.ca::068891c6-4499-4fed-a0ff-01b0917600d2" providerId="AD" clId="Web-{0C104D37-9D62-4BD8-8311-C89C0F640A5C}" dt="2024-04-11T04:02:46.578" v="114"/>
        <pc:sldMkLst>
          <pc:docMk/>
          <pc:sldMk cId="2829214797" sldId="639"/>
        </pc:sldMkLst>
      </pc:sldChg>
      <pc:sldChg chg="del">
        <pc:chgData name="Akshita Singhal" userId="S::akshita.singhal@smu.ca::068891c6-4499-4fed-a0ff-01b0917600d2" providerId="AD" clId="Web-{0C104D37-9D62-4BD8-8311-C89C0F640A5C}" dt="2024-04-11T04:00:30.872" v="81"/>
        <pc:sldMkLst>
          <pc:docMk/>
          <pc:sldMk cId="2419538719" sldId="645"/>
        </pc:sldMkLst>
      </pc:sldChg>
      <pc:sldChg chg="ord">
        <pc:chgData name="Akshita Singhal" userId="S::akshita.singhal@smu.ca::068891c6-4499-4fed-a0ff-01b0917600d2" providerId="AD" clId="Web-{0C104D37-9D62-4BD8-8311-C89C0F640A5C}" dt="2024-04-11T04:31:51.707" v="332"/>
        <pc:sldMkLst>
          <pc:docMk/>
          <pc:sldMk cId="1276924580" sldId="650"/>
        </pc:sldMkLst>
      </pc:sldChg>
      <pc:sldChg chg="del">
        <pc:chgData name="Akshita Singhal" userId="S::akshita.singhal@smu.ca::068891c6-4499-4fed-a0ff-01b0917600d2" providerId="AD" clId="Web-{0C104D37-9D62-4BD8-8311-C89C0F640A5C}" dt="2024-04-11T04:03:30.907" v="127"/>
        <pc:sldMkLst>
          <pc:docMk/>
          <pc:sldMk cId="949891956" sldId="659"/>
        </pc:sldMkLst>
      </pc:sldChg>
      <pc:sldChg chg="add del ord">
        <pc:chgData name="Akshita Singhal" userId="S::akshita.singhal@smu.ca::068891c6-4499-4fed-a0ff-01b0917600d2" providerId="AD" clId="Web-{0C104D37-9D62-4BD8-8311-C89C0F640A5C}" dt="2024-04-11T04:13:34.013" v="219"/>
        <pc:sldMkLst>
          <pc:docMk/>
          <pc:sldMk cId="3565073626" sldId="667"/>
        </pc:sldMkLst>
      </pc:sldChg>
      <pc:sldChg chg="del">
        <pc:chgData name="Akshita Singhal" userId="S::akshita.singhal@smu.ca::068891c6-4499-4fed-a0ff-01b0917600d2" providerId="AD" clId="Web-{0C104D37-9D62-4BD8-8311-C89C0F640A5C}" dt="2024-04-11T04:03:35.189" v="128"/>
        <pc:sldMkLst>
          <pc:docMk/>
          <pc:sldMk cId="3628985836" sldId="667"/>
        </pc:sldMkLst>
      </pc:sldChg>
      <pc:sldChg chg="new del ord">
        <pc:chgData name="Akshita Singhal" userId="S::akshita.singhal@smu.ca::068891c6-4499-4fed-a0ff-01b0917600d2" providerId="AD" clId="Web-{0C104D37-9D62-4BD8-8311-C89C0F640A5C}" dt="2024-04-11T03:56:42.055" v="64"/>
        <pc:sldMkLst>
          <pc:docMk/>
          <pc:sldMk cId="1095053314" sldId="668"/>
        </pc:sldMkLst>
      </pc:sldChg>
      <pc:sldChg chg="addSp delSp modSp add mod replId setBg">
        <pc:chgData name="Akshita Singhal" userId="S::akshita.singhal@smu.ca::068891c6-4499-4fed-a0ff-01b0917600d2" providerId="AD" clId="Web-{0C104D37-9D62-4BD8-8311-C89C0F640A5C}" dt="2024-04-11T04:02:01.280" v="91" actId="1076"/>
        <pc:sldMkLst>
          <pc:docMk/>
          <pc:sldMk cId="965306444" sldId="669"/>
        </pc:sldMkLst>
        <pc:spChg chg="mod">
          <ac:chgData name="Akshita Singhal" userId="S::akshita.singhal@smu.ca::068891c6-4499-4fed-a0ff-01b0917600d2" providerId="AD" clId="Web-{0C104D37-9D62-4BD8-8311-C89C0F640A5C}" dt="2024-04-11T03:59:01.167" v="80" actId="20577"/>
          <ac:spMkLst>
            <pc:docMk/>
            <pc:sldMk cId="965306444" sldId="669"/>
            <ac:spMk id="2" creationId="{380469F3-B18B-9E64-0C1A-B33DF8EFF2E7}"/>
          </ac:spMkLst>
        </pc:spChg>
        <pc:picChg chg="add del mod">
          <ac:chgData name="Akshita Singhal" userId="S::akshita.singhal@smu.ca::068891c6-4499-4fed-a0ff-01b0917600d2" providerId="AD" clId="Web-{0C104D37-9D62-4BD8-8311-C89C0F640A5C}" dt="2024-04-11T04:01:11.779" v="83"/>
          <ac:picMkLst>
            <pc:docMk/>
            <pc:sldMk cId="965306444" sldId="669"/>
            <ac:picMk id="3" creationId="{74EDABF7-25BF-0CE5-26F2-E17BCE2E8784}"/>
          </ac:picMkLst>
        </pc:picChg>
        <pc:picChg chg="add mod">
          <ac:chgData name="Akshita Singhal" userId="S::akshita.singhal@smu.ca::068891c6-4499-4fed-a0ff-01b0917600d2" providerId="AD" clId="Web-{0C104D37-9D62-4BD8-8311-C89C0F640A5C}" dt="2024-04-11T04:01:16.967" v="85" actId="1076"/>
          <ac:picMkLst>
            <pc:docMk/>
            <pc:sldMk cId="965306444" sldId="669"/>
            <ac:picMk id="4" creationId="{5B03BBA2-0BAA-CBC0-D13C-D7E9278ECE03}"/>
          </ac:picMkLst>
        </pc:picChg>
        <pc:picChg chg="add mod">
          <ac:chgData name="Akshita Singhal" userId="S::akshita.singhal@smu.ca::068891c6-4499-4fed-a0ff-01b0917600d2" providerId="AD" clId="Web-{0C104D37-9D62-4BD8-8311-C89C0F640A5C}" dt="2024-04-11T04:01:36.889" v="87" actId="1076"/>
          <ac:picMkLst>
            <pc:docMk/>
            <pc:sldMk cId="965306444" sldId="669"/>
            <ac:picMk id="6" creationId="{2CB00B26-FBDF-1B73-2A83-B6A82B7B532F}"/>
          </ac:picMkLst>
        </pc:picChg>
        <pc:picChg chg="add mod">
          <ac:chgData name="Akshita Singhal" userId="S::akshita.singhal@smu.ca::068891c6-4499-4fed-a0ff-01b0917600d2" providerId="AD" clId="Web-{0C104D37-9D62-4BD8-8311-C89C0F640A5C}" dt="2024-04-11T04:02:01.280" v="91" actId="1076"/>
          <ac:picMkLst>
            <pc:docMk/>
            <pc:sldMk cId="965306444" sldId="669"/>
            <ac:picMk id="8" creationId="{FFE186EC-AAEE-80F6-C4C3-A0BD13011B98}"/>
          </ac:picMkLst>
        </pc:picChg>
      </pc:sldChg>
      <pc:sldChg chg="add del">
        <pc:chgData name="Akshita Singhal" userId="S::akshita.singhal@smu.ca::068891c6-4499-4fed-a0ff-01b0917600d2" providerId="AD" clId="Web-{0C104D37-9D62-4BD8-8311-C89C0F640A5C}" dt="2024-04-11T04:10:17.775" v="188"/>
        <pc:sldMkLst>
          <pc:docMk/>
          <pc:sldMk cId="2548071411" sldId="670"/>
        </pc:sldMkLst>
      </pc:sldChg>
      <pc:sldChg chg="add del">
        <pc:chgData name="Akshita Singhal" userId="S::akshita.singhal@smu.ca::068891c6-4499-4fed-a0ff-01b0917600d2" providerId="AD" clId="Web-{0C104D37-9D62-4BD8-8311-C89C0F640A5C}" dt="2024-04-11T04:09:04.273" v="179"/>
        <pc:sldMkLst>
          <pc:docMk/>
          <pc:sldMk cId="3565073626" sldId="670"/>
        </pc:sldMkLst>
      </pc:sldChg>
      <pc:sldChg chg="modSp add ord replId">
        <pc:chgData name="Akshita Singhal" userId="S::akshita.singhal@smu.ca::068891c6-4499-4fed-a0ff-01b0917600d2" providerId="AD" clId="Web-{0C104D37-9D62-4BD8-8311-C89C0F640A5C}" dt="2024-04-11T04:31:49.441" v="331"/>
        <pc:sldMkLst>
          <pc:docMk/>
          <pc:sldMk cId="4150925135" sldId="671"/>
        </pc:sldMkLst>
        <pc:spChg chg="mod">
          <ac:chgData name="Akshita Singhal" userId="S::akshita.singhal@smu.ca::068891c6-4499-4fed-a0ff-01b0917600d2" providerId="AD" clId="Web-{0C104D37-9D62-4BD8-8311-C89C0F640A5C}" dt="2024-04-11T04:02:19.218" v="103" actId="20577"/>
          <ac:spMkLst>
            <pc:docMk/>
            <pc:sldMk cId="4150925135" sldId="671"/>
            <ac:spMk id="2" creationId="{380469F3-B18B-9E64-0C1A-B33DF8EFF2E7}"/>
          </ac:spMkLst>
        </pc:spChg>
      </pc:sldChg>
      <pc:sldChg chg="modSp add replId">
        <pc:chgData name="Akshita Singhal" userId="S::akshita.singhal@smu.ca::068891c6-4499-4fed-a0ff-01b0917600d2" providerId="AD" clId="Web-{0C104D37-9D62-4BD8-8311-C89C0F640A5C}" dt="2024-04-11T04:02:29.250" v="109" actId="20577"/>
        <pc:sldMkLst>
          <pc:docMk/>
          <pc:sldMk cId="3693953254" sldId="672"/>
        </pc:sldMkLst>
        <pc:spChg chg="mod">
          <ac:chgData name="Akshita Singhal" userId="S::akshita.singhal@smu.ca::068891c6-4499-4fed-a0ff-01b0917600d2" providerId="AD" clId="Web-{0C104D37-9D62-4BD8-8311-C89C0F640A5C}" dt="2024-04-11T04:02:29.250" v="109" actId="20577"/>
          <ac:spMkLst>
            <pc:docMk/>
            <pc:sldMk cId="3693953254" sldId="672"/>
            <ac:spMk id="2" creationId="{380469F3-B18B-9E64-0C1A-B33DF8EFF2E7}"/>
          </ac:spMkLst>
        </pc:spChg>
      </pc:sldChg>
      <pc:sldChg chg="modSp add replId">
        <pc:chgData name="Akshita Singhal" userId="S::akshita.singhal@smu.ca::068891c6-4499-4fed-a0ff-01b0917600d2" providerId="AD" clId="Web-{0C104D37-9D62-4BD8-8311-C89C0F640A5C}" dt="2024-04-11T04:02:43.609" v="113" actId="20577"/>
        <pc:sldMkLst>
          <pc:docMk/>
          <pc:sldMk cId="3856128095" sldId="673"/>
        </pc:sldMkLst>
        <pc:spChg chg="mod">
          <ac:chgData name="Akshita Singhal" userId="S::akshita.singhal@smu.ca::068891c6-4499-4fed-a0ff-01b0917600d2" providerId="AD" clId="Web-{0C104D37-9D62-4BD8-8311-C89C0F640A5C}" dt="2024-04-11T04:02:43.609" v="113" actId="20577"/>
          <ac:spMkLst>
            <pc:docMk/>
            <pc:sldMk cId="3856128095" sldId="673"/>
            <ac:spMk id="2" creationId="{380469F3-B18B-9E64-0C1A-B33DF8EFF2E7}"/>
          </ac:spMkLst>
        </pc:spChg>
      </pc:sldChg>
      <pc:sldChg chg="modSp add replId">
        <pc:chgData name="Akshita Singhal" userId="S::akshita.singhal@smu.ca::068891c6-4499-4fed-a0ff-01b0917600d2" providerId="AD" clId="Web-{0C104D37-9D62-4BD8-8311-C89C0F640A5C}" dt="2024-04-11T04:03:28.751" v="126" actId="20577"/>
        <pc:sldMkLst>
          <pc:docMk/>
          <pc:sldMk cId="901325113" sldId="674"/>
        </pc:sldMkLst>
        <pc:spChg chg="mod">
          <ac:chgData name="Akshita Singhal" userId="S::akshita.singhal@smu.ca::068891c6-4499-4fed-a0ff-01b0917600d2" providerId="AD" clId="Web-{0C104D37-9D62-4BD8-8311-C89C0F640A5C}" dt="2024-04-11T04:03:28.751" v="126" actId="20577"/>
          <ac:spMkLst>
            <pc:docMk/>
            <pc:sldMk cId="901325113" sldId="674"/>
            <ac:spMk id="2" creationId="{380469F3-B18B-9E64-0C1A-B33DF8EFF2E7}"/>
          </ac:spMkLst>
        </pc:spChg>
      </pc:sldChg>
      <pc:sldChg chg="new del">
        <pc:chgData name="Akshita Singhal" userId="S::akshita.singhal@smu.ca::068891c6-4499-4fed-a0ff-01b0917600d2" providerId="AD" clId="Web-{0C104D37-9D62-4BD8-8311-C89C0F640A5C}" dt="2024-04-11T04:03:41.673" v="130"/>
        <pc:sldMkLst>
          <pc:docMk/>
          <pc:sldMk cId="857851244" sldId="675"/>
        </pc:sldMkLst>
      </pc:sldChg>
      <pc:sldChg chg="modSp add replId">
        <pc:chgData name="Akshita Singhal" userId="S::akshita.singhal@smu.ca::068891c6-4499-4fed-a0ff-01b0917600d2" providerId="AD" clId="Web-{0C104D37-9D62-4BD8-8311-C89C0F640A5C}" dt="2024-04-11T04:04:01.892" v="137" actId="1076"/>
        <pc:sldMkLst>
          <pc:docMk/>
          <pc:sldMk cId="2071746100" sldId="675"/>
        </pc:sldMkLst>
        <pc:spChg chg="mod">
          <ac:chgData name="Akshita Singhal" userId="S::akshita.singhal@smu.ca::068891c6-4499-4fed-a0ff-01b0917600d2" providerId="AD" clId="Web-{0C104D37-9D62-4BD8-8311-C89C0F640A5C}" dt="2024-04-11T04:04:01.892" v="137" actId="1076"/>
          <ac:spMkLst>
            <pc:docMk/>
            <pc:sldMk cId="2071746100" sldId="675"/>
            <ac:spMk id="2" creationId="{380469F3-B18B-9E64-0C1A-B33DF8EFF2E7}"/>
          </ac:spMkLst>
        </pc:spChg>
      </pc:sldChg>
      <pc:sldChg chg="add del">
        <pc:chgData name="Akshita Singhal" userId="S::akshita.singhal@smu.ca::068891c6-4499-4fed-a0ff-01b0917600d2" providerId="AD" clId="Web-{0C104D37-9D62-4BD8-8311-C89C0F640A5C}" dt="2024-04-11T04:13:47.044" v="220"/>
        <pc:sldMkLst>
          <pc:docMk/>
          <pc:sldMk cId="4100476214" sldId="676"/>
        </pc:sldMkLst>
      </pc:sldChg>
      <pc:sldChg chg="addSp delSp modSp add del">
        <pc:chgData name="Akshita Singhal" userId="S::akshita.singhal@smu.ca::068891c6-4499-4fed-a0ff-01b0917600d2" providerId="AD" clId="Web-{0C104D37-9D62-4BD8-8311-C89C0F640A5C}" dt="2024-04-11T04:12:50.637" v="218"/>
        <pc:sldMkLst>
          <pc:docMk/>
          <pc:sldMk cId="1050145023" sldId="677"/>
        </pc:sldMkLst>
        <pc:spChg chg="add del mod">
          <ac:chgData name="Akshita Singhal" userId="S::akshita.singhal@smu.ca::068891c6-4499-4fed-a0ff-01b0917600d2" providerId="AD" clId="Web-{0C104D37-9D62-4BD8-8311-C89C0F640A5C}" dt="2024-04-11T04:10:26.337" v="190"/>
          <ac:spMkLst>
            <pc:docMk/>
            <pc:sldMk cId="1050145023" sldId="677"/>
            <ac:spMk id="3" creationId="{29E171B6-3C09-F2DB-49E7-7685E0D08D99}"/>
          </ac:spMkLst>
        </pc:spChg>
        <pc:spChg chg="del">
          <ac:chgData name="Akshita Singhal" userId="S::akshita.singhal@smu.ca::068891c6-4499-4fed-a0ff-01b0917600d2" providerId="AD" clId="Web-{0C104D37-9D62-4BD8-8311-C89C0F640A5C}" dt="2024-04-11T04:10:22.322" v="189"/>
          <ac:spMkLst>
            <pc:docMk/>
            <pc:sldMk cId="1050145023" sldId="677"/>
            <ac:spMk id="4" creationId="{C0025C04-8E3A-CB0A-7482-28467AB911B7}"/>
          </ac:spMkLst>
        </pc:spChg>
        <pc:grpChg chg="add del">
          <ac:chgData name="Akshita Singhal" userId="S::akshita.singhal@smu.ca::068891c6-4499-4fed-a0ff-01b0917600d2" providerId="AD" clId="Web-{0C104D37-9D62-4BD8-8311-C89C0F640A5C}" dt="2024-04-11T04:11:17.557" v="199"/>
          <ac:grpSpMkLst>
            <pc:docMk/>
            <pc:sldMk cId="1050145023" sldId="677"/>
            <ac:grpSpMk id="55" creationId="{92FE1770-289F-F50A-A334-EBFFAB21D353}"/>
          </ac:grpSpMkLst>
        </pc:grpChg>
        <pc:grpChg chg="add del">
          <ac:chgData name="Akshita Singhal" userId="S::akshita.singhal@smu.ca::068891c6-4499-4fed-a0ff-01b0917600d2" providerId="AD" clId="Web-{0C104D37-9D62-4BD8-8311-C89C0F640A5C}" dt="2024-04-11T04:11:17.557" v="198"/>
          <ac:grpSpMkLst>
            <pc:docMk/>
            <pc:sldMk cId="1050145023" sldId="677"/>
            <ac:grpSpMk id="97" creationId="{88A29258-0E93-B356-D4CA-AF8DCC5A9FE7}"/>
          </ac:grpSpMkLst>
        </pc:grpChg>
        <pc:grpChg chg="add del">
          <ac:chgData name="Akshita Singhal" userId="S::akshita.singhal@smu.ca::068891c6-4499-4fed-a0ff-01b0917600d2" providerId="AD" clId="Web-{0C104D37-9D62-4BD8-8311-C89C0F640A5C}" dt="2024-04-11T04:11:30.245" v="203"/>
          <ac:grpSpMkLst>
            <pc:docMk/>
            <pc:sldMk cId="1050145023" sldId="677"/>
            <ac:grpSpMk id="147" creationId="{6FF5CFCE-1A2D-825B-4F55-0F66CC3EA9B5}"/>
          </ac:grpSpMkLst>
        </pc:grpChg>
        <pc:grpChg chg="add del">
          <ac:chgData name="Akshita Singhal" userId="S::akshita.singhal@smu.ca::068891c6-4499-4fed-a0ff-01b0917600d2" providerId="AD" clId="Web-{0C104D37-9D62-4BD8-8311-C89C0F640A5C}" dt="2024-04-11T04:11:30.245" v="202"/>
          <ac:grpSpMkLst>
            <pc:docMk/>
            <pc:sldMk cId="1050145023" sldId="677"/>
            <ac:grpSpMk id="189" creationId="{C2698A32-375B-691A-2767-E551C1F07AFF}"/>
          </ac:grpSpMkLst>
        </pc:grpChg>
        <pc:grpChg chg="add">
          <ac:chgData name="Akshita Singhal" userId="S::akshita.singhal@smu.ca::068891c6-4499-4fed-a0ff-01b0917600d2" providerId="AD" clId="Web-{0C104D37-9D62-4BD8-8311-C89C0F640A5C}" dt="2024-04-11T04:11:44.479" v="204"/>
          <ac:grpSpMkLst>
            <pc:docMk/>
            <pc:sldMk cId="1050145023" sldId="677"/>
            <ac:grpSpMk id="239" creationId="{8FD90EDD-17AB-7C0B-F543-606BF19195F3}"/>
          </ac:grpSpMkLst>
        </pc:grpChg>
        <pc:picChg chg="del mod">
          <ac:chgData name="Akshita Singhal" userId="S::akshita.singhal@smu.ca::068891c6-4499-4fed-a0ff-01b0917600d2" providerId="AD" clId="Web-{0C104D37-9D62-4BD8-8311-C89C0F640A5C}" dt="2024-04-11T04:12:12.777" v="206"/>
          <ac:picMkLst>
            <pc:docMk/>
            <pc:sldMk cId="1050145023" sldId="677"/>
            <ac:picMk id="5" creationId="{8DEB0C1C-7078-FEB8-578E-4AF9B682BF33}"/>
          </ac:picMkLst>
        </pc:picChg>
      </pc:sldChg>
      <pc:sldChg chg="new del">
        <pc:chgData name="Akshita Singhal" userId="S::akshita.singhal@smu.ca::068891c6-4499-4fed-a0ff-01b0917600d2" providerId="AD" clId="Web-{0C104D37-9D62-4BD8-8311-C89C0F640A5C}" dt="2024-04-11T04:10:07.321" v="186"/>
        <pc:sldMkLst>
          <pc:docMk/>
          <pc:sldMk cId="2063709879" sldId="677"/>
        </pc:sldMkLst>
      </pc:sldChg>
      <pc:sldChg chg="addSp delSp modSp add ord replId">
        <pc:chgData name="Akshita Singhal" userId="S::akshita.singhal@smu.ca::068891c6-4499-4fed-a0ff-01b0917600d2" providerId="AD" clId="Web-{0C104D37-9D62-4BD8-8311-C89C0F640A5C}" dt="2024-04-11T04:12:48.699" v="217"/>
        <pc:sldMkLst>
          <pc:docMk/>
          <pc:sldMk cId="3374053312" sldId="678"/>
        </pc:sldMkLst>
        <pc:spChg chg="del">
          <ac:chgData name="Akshita Singhal" userId="S::akshita.singhal@smu.ca::068891c6-4499-4fed-a0ff-01b0917600d2" providerId="AD" clId="Web-{0C104D37-9D62-4BD8-8311-C89C0F640A5C}" dt="2024-04-11T04:12:28.012" v="211"/>
          <ac:spMkLst>
            <pc:docMk/>
            <pc:sldMk cId="3374053312" sldId="678"/>
            <ac:spMk id="2" creationId="{5DB7AEDE-92DD-3914-9EB5-AC861B61001C}"/>
          </ac:spMkLst>
        </pc:spChg>
        <pc:spChg chg="add del mod">
          <ac:chgData name="Akshita Singhal" userId="S::akshita.singhal@smu.ca::068891c6-4499-4fed-a0ff-01b0917600d2" providerId="AD" clId="Web-{0C104D37-9D62-4BD8-8311-C89C0F640A5C}" dt="2024-04-11T04:12:17.402" v="208"/>
          <ac:spMkLst>
            <pc:docMk/>
            <pc:sldMk cId="3374053312" sldId="678"/>
            <ac:spMk id="54" creationId="{E75D1063-8874-6E5B-4DF1-A872312BF302}"/>
          </ac:spMkLst>
        </pc:spChg>
        <pc:spChg chg="add del mod">
          <ac:chgData name="Akshita Singhal" userId="S::akshita.singhal@smu.ca::068891c6-4499-4fed-a0ff-01b0917600d2" providerId="AD" clId="Web-{0C104D37-9D62-4BD8-8311-C89C0F640A5C}" dt="2024-04-11T04:12:37.059" v="214"/>
          <ac:spMkLst>
            <pc:docMk/>
            <pc:sldMk cId="3374053312" sldId="678"/>
            <ac:spMk id="98" creationId="{EE5FBB93-A3F4-460B-36D9-8125406B9321}"/>
          </ac:spMkLst>
        </pc:spChg>
        <pc:picChg chg="del">
          <ac:chgData name="Akshita Singhal" userId="S::akshita.singhal@smu.ca::068891c6-4499-4fed-a0ff-01b0917600d2" providerId="AD" clId="Web-{0C104D37-9D62-4BD8-8311-C89C0F640A5C}" dt="2024-04-11T04:12:16.511" v="207"/>
          <ac:picMkLst>
            <pc:docMk/>
            <pc:sldMk cId="3374053312" sldId="678"/>
            <ac:picMk id="4" creationId="{A2E3F12B-5365-18ED-671B-31C28278F616}"/>
          </ac:picMkLst>
        </pc:picChg>
        <pc:picChg chg="add mod ord">
          <ac:chgData name="Akshita Singhal" userId="S::akshita.singhal@smu.ca::068891c6-4499-4fed-a0ff-01b0917600d2" providerId="AD" clId="Web-{0C104D37-9D62-4BD8-8311-C89C0F640A5C}" dt="2024-04-11T04:12:45.403" v="216" actId="14100"/>
          <ac:picMkLst>
            <pc:docMk/>
            <pc:sldMk cId="3374053312" sldId="678"/>
            <ac:picMk id="96" creationId="{0DF56211-0F5A-3D32-B095-EDB52657F2B2}"/>
          </ac:picMkLst>
        </pc:picChg>
      </pc:sldChg>
      <pc:sldChg chg="modSp add">
        <pc:chgData name="Akshita Singhal" userId="S::akshita.singhal@smu.ca::068891c6-4499-4fed-a0ff-01b0917600d2" providerId="AD" clId="Web-{0C104D37-9D62-4BD8-8311-C89C0F640A5C}" dt="2024-04-11T04:31:39.706" v="330" actId="20577"/>
        <pc:sldMkLst>
          <pc:docMk/>
          <pc:sldMk cId="486727042" sldId="679"/>
        </pc:sldMkLst>
        <pc:spChg chg="mod">
          <ac:chgData name="Akshita Singhal" userId="S::akshita.singhal@smu.ca::068891c6-4499-4fed-a0ff-01b0917600d2" providerId="AD" clId="Web-{0C104D37-9D62-4BD8-8311-C89C0F640A5C}" dt="2024-04-11T04:31:39.706" v="330" actId="20577"/>
          <ac:spMkLst>
            <pc:docMk/>
            <pc:sldMk cId="486727042" sldId="679"/>
            <ac:spMk id="4" creationId="{C0025C04-8E3A-CB0A-7482-28467AB911B7}"/>
          </ac:spMkLst>
        </pc:spChg>
      </pc:sldChg>
      <pc:sldChg chg="addSp modSp add">
        <pc:chgData name="Akshita Singhal" userId="S::akshita.singhal@smu.ca::068891c6-4499-4fed-a0ff-01b0917600d2" providerId="AD" clId="Web-{0C104D37-9D62-4BD8-8311-C89C0F640A5C}" dt="2024-04-11T04:17:50.534" v="276" actId="1076"/>
        <pc:sldMkLst>
          <pc:docMk/>
          <pc:sldMk cId="2702683507" sldId="680"/>
        </pc:sldMkLst>
        <pc:spChg chg="mod">
          <ac:chgData name="Akshita Singhal" userId="S::akshita.singhal@smu.ca::068891c6-4499-4fed-a0ff-01b0917600d2" providerId="AD" clId="Web-{0C104D37-9D62-4BD8-8311-C89C0F640A5C}" dt="2024-04-11T04:16:56.189" v="267" actId="1076"/>
          <ac:spMkLst>
            <pc:docMk/>
            <pc:sldMk cId="2702683507" sldId="680"/>
            <ac:spMk id="5" creationId="{66D1853A-863A-1D54-0D3C-2AA6A79DABF6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6:43.345" v="263" actId="20577"/>
          <ac:spMkLst>
            <pc:docMk/>
            <pc:sldMk cId="2702683507" sldId="680"/>
            <ac:spMk id="13" creationId="{E4AE81AF-DD0A-95AB-DCE4-14688EBFA0BE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7:23.971" v="272" actId="20577"/>
          <ac:spMkLst>
            <pc:docMk/>
            <pc:sldMk cId="2702683507" sldId="680"/>
            <ac:spMk id="14" creationId="{EF6EDC73-6B0F-38A8-D6EC-A14F2396D62A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7:17.517" v="270"/>
          <ac:spMkLst>
            <pc:docMk/>
            <pc:sldMk cId="2702683507" sldId="680"/>
            <ac:spMk id="15" creationId="{1324D133-D140-E1AD-F21C-0B0BD7369F34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7:50.534" v="276" actId="1076"/>
          <ac:spMkLst>
            <pc:docMk/>
            <pc:sldMk cId="2702683507" sldId="680"/>
            <ac:spMk id="16" creationId="{138492FF-5602-FEA8-B59A-2CEEC1E7EE1D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6:50.329" v="265" actId="1076"/>
          <ac:spMkLst>
            <pc:docMk/>
            <pc:sldMk cId="2702683507" sldId="680"/>
            <ac:spMk id="24" creationId="{9211751C-889E-DE17-267D-FB40815A97D5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6:54.204" v="266" actId="1076"/>
          <ac:spMkLst>
            <pc:docMk/>
            <pc:sldMk cId="2702683507" sldId="680"/>
            <ac:spMk id="25" creationId="{A3E2B857-ECB7-4C94-9C55-CEFACDD979DD}"/>
          </ac:spMkLst>
        </pc:spChg>
        <pc:grpChg chg="mod">
          <ac:chgData name="Akshita Singhal" userId="S::akshita.singhal@smu.ca::068891c6-4499-4fed-a0ff-01b0917600d2" providerId="AD" clId="Web-{0C104D37-9D62-4BD8-8311-C89C0F640A5C}" dt="2024-04-11T04:16:29.454" v="259" actId="1076"/>
          <ac:grpSpMkLst>
            <pc:docMk/>
            <pc:sldMk cId="2702683507" sldId="680"/>
            <ac:grpSpMk id="8" creationId="{5BEBA768-5C54-4C65-3D3C-249684345661}"/>
          </ac:grpSpMkLst>
        </pc:grpChg>
        <pc:picChg chg="add mod">
          <ac:chgData name="Akshita Singhal" userId="S::akshita.singhal@smu.ca::068891c6-4499-4fed-a0ff-01b0917600d2" providerId="AD" clId="Web-{0C104D37-9D62-4BD8-8311-C89C0F640A5C}" dt="2024-04-11T04:16:32.454" v="260" actId="1076"/>
          <ac:picMkLst>
            <pc:docMk/>
            <pc:sldMk cId="2702683507" sldId="680"/>
            <ac:picMk id="3" creationId="{87A57C81-61C9-092A-514A-D3B647A3739B}"/>
          </ac:picMkLst>
        </pc:picChg>
      </pc:sldChg>
      <pc:sldChg chg="add del">
        <pc:chgData name="Akshita Singhal" userId="S::akshita.singhal@smu.ca::068891c6-4499-4fed-a0ff-01b0917600d2" providerId="AD" clId="Web-{0C104D37-9D62-4BD8-8311-C89C0F640A5C}" dt="2024-04-11T04:15:10.999" v="225"/>
        <pc:sldMkLst>
          <pc:docMk/>
          <pc:sldMk cId="2143541312" sldId="681"/>
        </pc:sldMkLst>
      </pc:sldChg>
      <pc:sldChg chg="modSp add">
        <pc:chgData name="Akshita Singhal" userId="S::akshita.singhal@smu.ca::068891c6-4499-4fed-a0ff-01b0917600d2" providerId="AD" clId="Web-{0C104D37-9D62-4BD8-8311-C89C0F640A5C}" dt="2024-04-11T04:24:21.870" v="318" actId="1076"/>
        <pc:sldMkLst>
          <pc:docMk/>
          <pc:sldMk cId="1622900267" sldId="682"/>
        </pc:sldMkLst>
        <pc:spChg chg="mod">
          <ac:chgData name="Akshita Singhal" userId="S::akshita.singhal@smu.ca::068891c6-4499-4fed-a0ff-01b0917600d2" providerId="AD" clId="Web-{0C104D37-9D62-4BD8-8311-C89C0F640A5C}" dt="2024-04-11T04:24:10.869" v="317" actId="1076"/>
          <ac:spMkLst>
            <pc:docMk/>
            <pc:sldMk cId="1622900267" sldId="682"/>
            <ac:spMk id="116" creationId="{4B2B025B-7F19-9179-DA2B-264B400FAFBC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22:02.336" v="288" actId="1076"/>
          <ac:spMkLst>
            <pc:docMk/>
            <pc:sldMk cId="1622900267" sldId="682"/>
            <ac:spMk id="117" creationId="{FEF65628-AD59-DFF9-6F51-E5144E8E94F6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5:15.999" v="226" actId="1076"/>
          <ac:spMkLst>
            <pc:docMk/>
            <pc:sldMk cId="1622900267" sldId="682"/>
            <ac:spMk id="118" creationId="{8A2D9D24-F2A2-B5ED-9EA3-95709EE6ADDE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24:21.870" v="318" actId="1076"/>
          <ac:spMkLst>
            <pc:docMk/>
            <pc:sldMk cId="1622900267" sldId="682"/>
            <ac:spMk id="119" creationId="{4610465F-DEFF-0B4D-4CA3-C7F56AF27CE4}"/>
          </ac:spMkLst>
        </pc:spChg>
        <pc:spChg chg="mod">
          <ac:chgData name="Akshita Singhal" userId="S::akshita.singhal@smu.ca::068891c6-4499-4fed-a0ff-01b0917600d2" providerId="AD" clId="Web-{0C104D37-9D62-4BD8-8311-C89C0F640A5C}" dt="2024-04-11T04:15:19.999" v="227" actId="1076"/>
          <ac:spMkLst>
            <pc:docMk/>
            <pc:sldMk cId="1622900267" sldId="682"/>
            <ac:spMk id="120" creationId="{BB7B8B99-F914-CAFA-A8CE-9F5118B3574A}"/>
          </ac:spMkLst>
        </pc:spChg>
      </pc:sldChg>
    </pc:docChg>
  </pc:docChgLst>
  <pc:docChgLst>
    <pc:chgData name="Akshita Singhal" userId="S::akshita.singhal@smu.ca::068891c6-4499-4fed-a0ff-01b0917600d2" providerId="AD" clId="Web-{0DE8778A-7AFB-4940-9262-C9ECDD3AA8FB}"/>
    <pc:docChg chg="addSld delSld modSld modSection">
      <pc:chgData name="Akshita Singhal" userId="S::akshita.singhal@smu.ca::068891c6-4499-4fed-a0ff-01b0917600d2" providerId="AD" clId="Web-{0DE8778A-7AFB-4940-9262-C9ECDD3AA8FB}" dt="2024-04-11T03:12:58.855" v="225"/>
      <pc:docMkLst>
        <pc:docMk/>
      </pc:docMkLst>
      <pc:sldChg chg="modSp">
        <pc:chgData name="Akshita Singhal" userId="S::akshita.singhal@smu.ca::068891c6-4499-4fed-a0ff-01b0917600d2" providerId="AD" clId="Web-{0DE8778A-7AFB-4940-9262-C9ECDD3AA8FB}" dt="2024-04-11T02:53:41.163" v="86" actId="20577"/>
        <pc:sldMkLst>
          <pc:docMk/>
          <pc:sldMk cId="2311577796" sldId="290"/>
        </pc:sldMkLst>
        <pc:spChg chg="mod">
          <ac:chgData name="Akshita Singhal" userId="S::akshita.singhal@smu.ca::068891c6-4499-4fed-a0ff-01b0917600d2" providerId="AD" clId="Web-{0DE8778A-7AFB-4940-9262-C9ECDD3AA8FB}" dt="2024-04-11T02:53:41.163" v="86" actId="20577"/>
          <ac:spMkLst>
            <pc:docMk/>
            <pc:sldMk cId="2311577796" sldId="290"/>
            <ac:spMk id="4" creationId="{062E95C2-8677-914F-2216-2C7E8970F523}"/>
          </ac:spMkLst>
        </pc:spChg>
      </pc:sldChg>
      <pc:sldChg chg="del">
        <pc:chgData name="Akshita Singhal" userId="S::akshita.singhal@smu.ca::068891c6-4499-4fed-a0ff-01b0917600d2" providerId="AD" clId="Web-{0DE8778A-7AFB-4940-9262-C9ECDD3AA8FB}" dt="2024-04-11T02:36:43.048" v="33"/>
        <pc:sldMkLst>
          <pc:docMk/>
          <pc:sldMk cId="3788363225" sldId="499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30"/>
        <pc:sldMkLst>
          <pc:docMk/>
          <pc:sldMk cId="3964183768" sldId="530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63" v="36"/>
        <pc:sldMkLst>
          <pc:docMk/>
          <pc:sldMk cId="3242234896" sldId="540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35"/>
        <pc:sldMkLst>
          <pc:docMk/>
          <pc:sldMk cId="2802707780" sldId="543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32"/>
        <pc:sldMkLst>
          <pc:docMk/>
          <pc:sldMk cId="3755140888" sldId="569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31"/>
        <pc:sldMkLst>
          <pc:docMk/>
          <pc:sldMk cId="4203844429" sldId="570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34"/>
        <pc:sldMkLst>
          <pc:docMk/>
          <pc:sldMk cId="1138462693" sldId="571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63" v="37"/>
        <pc:sldMkLst>
          <pc:docMk/>
          <pc:sldMk cId="2842356369" sldId="579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79" v="44"/>
        <pc:sldMkLst>
          <pc:docMk/>
          <pc:sldMk cId="2873404232" sldId="581"/>
        </pc:sldMkLst>
      </pc:sldChg>
      <pc:sldChg chg="del">
        <pc:chgData name="Akshita Singhal" userId="S::akshita.singhal@smu.ca::068891c6-4499-4fed-a0ff-01b0917600d2" providerId="AD" clId="Web-{0DE8778A-7AFB-4940-9262-C9ECDD3AA8FB}" dt="2024-04-11T02:36:45.485" v="46"/>
        <pc:sldMkLst>
          <pc:docMk/>
          <pc:sldMk cId="2989951399" sldId="582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32" v="28"/>
        <pc:sldMkLst>
          <pc:docMk/>
          <pc:sldMk cId="2339252200" sldId="601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79" v="41"/>
        <pc:sldMkLst>
          <pc:docMk/>
          <pc:sldMk cId="1555290985" sldId="603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79" v="40"/>
        <pc:sldMkLst>
          <pc:docMk/>
          <pc:sldMk cId="2054625458" sldId="605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79" v="42"/>
        <pc:sldMkLst>
          <pc:docMk/>
          <pc:sldMk cId="2538592677" sldId="610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32" v="27"/>
        <pc:sldMkLst>
          <pc:docMk/>
          <pc:sldMk cId="3399108355" sldId="615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63" v="39"/>
        <pc:sldMkLst>
          <pc:docMk/>
          <pc:sldMk cId="1353470216" sldId="616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79" v="43"/>
        <pc:sldMkLst>
          <pc:docMk/>
          <pc:sldMk cId="150068042" sldId="622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32" v="26"/>
        <pc:sldMkLst>
          <pc:docMk/>
          <pc:sldMk cId="1029695372" sldId="623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63" v="38"/>
        <pc:sldMkLst>
          <pc:docMk/>
          <pc:sldMk cId="932925158" sldId="624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94" v="45"/>
        <pc:sldMkLst>
          <pc:docMk/>
          <pc:sldMk cId="3341171939" sldId="625"/>
        </pc:sldMkLst>
      </pc:sldChg>
      <pc:sldChg chg="del">
        <pc:chgData name="Akshita Singhal" userId="S::akshita.singhal@smu.ca::068891c6-4499-4fed-a0ff-01b0917600d2" providerId="AD" clId="Web-{0DE8778A-7AFB-4940-9262-C9ECDD3AA8FB}" dt="2024-04-11T02:30:02.458" v="7"/>
        <pc:sldMkLst>
          <pc:docMk/>
          <pc:sldMk cId="1607226468" sldId="629"/>
        </pc:sldMkLst>
      </pc:sldChg>
      <pc:sldChg chg="del">
        <pc:chgData name="Akshita Singhal" userId="S::akshita.singhal@smu.ca::068891c6-4499-4fed-a0ff-01b0917600d2" providerId="AD" clId="Web-{0DE8778A-7AFB-4940-9262-C9ECDD3AA8FB}" dt="2024-04-11T02:36:43.048" v="29"/>
        <pc:sldMkLst>
          <pc:docMk/>
          <pc:sldMk cId="3512444174" sldId="632"/>
        </pc:sldMkLst>
      </pc:sldChg>
      <pc:sldChg chg="modSp">
        <pc:chgData name="Akshita Singhal" userId="S::akshita.singhal@smu.ca::068891c6-4499-4fed-a0ff-01b0917600d2" providerId="AD" clId="Web-{0DE8778A-7AFB-4940-9262-C9ECDD3AA8FB}" dt="2024-04-11T02:31:43.660" v="15"/>
        <pc:sldMkLst>
          <pc:docMk/>
          <pc:sldMk cId="2800415750" sldId="633"/>
        </pc:sldMkLst>
        <pc:spChg chg="mod">
          <ac:chgData name="Akshita Singhal" userId="S::akshita.singhal@smu.ca::068891c6-4499-4fed-a0ff-01b0917600d2" providerId="AD" clId="Web-{0DE8778A-7AFB-4940-9262-C9ECDD3AA8FB}" dt="2024-04-11T02:31:43.660" v="15"/>
          <ac:spMkLst>
            <pc:docMk/>
            <pc:sldMk cId="2800415750" sldId="633"/>
            <ac:spMk id="36" creationId="{A7677673-C1FA-4337-A7E8-CA72B376D103}"/>
          </ac:spMkLst>
        </pc:spChg>
      </pc:sldChg>
      <pc:sldChg chg="modSp">
        <pc:chgData name="Akshita Singhal" userId="S::akshita.singhal@smu.ca::068891c6-4499-4fed-a0ff-01b0917600d2" providerId="AD" clId="Web-{0DE8778A-7AFB-4940-9262-C9ECDD3AA8FB}" dt="2024-04-11T02:46:28.729" v="84" actId="1076"/>
        <pc:sldMkLst>
          <pc:docMk/>
          <pc:sldMk cId="4013445566" sldId="634"/>
        </pc:sldMkLst>
        <pc:spChg chg="mod">
          <ac:chgData name="Akshita Singhal" userId="S::akshita.singhal@smu.ca::068891c6-4499-4fed-a0ff-01b0917600d2" providerId="AD" clId="Web-{0DE8778A-7AFB-4940-9262-C9ECDD3AA8FB}" dt="2024-04-11T02:46:28.729" v="84" actId="1076"/>
          <ac:spMkLst>
            <pc:docMk/>
            <pc:sldMk cId="4013445566" sldId="634"/>
            <ac:spMk id="3" creationId="{36316C8C-506E-484E-A8A5-35396F200334}"/>
          </ac:spMkLst>
        </pc:spChg>
      </pc:sldChg>
      <pc:sldChg chg="del">
        <pc:chgData name="Akshita Singhal" userId="S::akshita.singhal@smu.ca::068891c6-4499-4fed-a0ff-01b0917600d2" providerId="AD" clId="Web-{0DE8778A-7AFB-4940-9262-C9ECDD3AA8FB}" dt="2024-04-11T02:29:41.802" v="3"/>
        <pc:sldMkLst>
          <pc:docMk/>
          <pc:sldMk cId="4161250043" sldId="635"/>
        </pc:sldMkLst>
      </pc:sldChg>
      <pc:sldChg chg="addSp delSp modSp add del">
        <pc:chgData name="Akshita Singhal" userId="S::akshita.singhal@smu.ca::068891c6-4499-4fed-a0ff-01b0917600d2" providerId="AD" clId="Web-{0DE8778A-7AFB-4940-9262-C9ECDD3AA8FB}" dt="2024-04-11T03:07:08.264" v="125"/>
        <pc:sldMkLst>
          <pc:docMk/>
          <pc:sldMk cId="4018326297" sldId="636"/>
        </pc:sldMkLst>
        <pc:spChg chg="add del mod">
          <ac:chgData name="Akshita Singhal" userId="S::akshita.singhal@smu.ca::068891c6-4499-4fed-a0ff-01b0917600d2" providerId="AD" clId="Web-{0DE8778A-7AFB-4940-9262-C9ECDD3AA8FB}" dt="2024-04-11T03:07:08.264" v="125"/>
          <ac:spMkLst>
            <pc:docMk/>
            <pc:sldMk cId="4018326297" sldId="636"/>
            <ac:spMk id="3" creationId="{4C752132-59D5-0400-6BCB-F5CA300C6ED6}"/>
          </ac:spMkLst>
        </pc:spChg>
      </pc:sldChg>
      <pc:sldChg chg="add del">
        <pc:chgData name="Akshita Singhal" userId="S::akshita.singhal@smu.ca::068891c6-4499-4fed-a0ff-01b0917600d2" providerId="AD" clId="Web-{0DE8778A-7AFB-4940-9262-C9ECDD3AA8FB}" dt="2024-04-11T03:11:04.934" v="173"/>
        <pc:sldMkLst>
          <pc:docMk/>
          <pc:sldMk cId="3894924089" sldId="637"/>
        </pc:sldMkLst>
      </pc:sldChg>
      <pc:sldChg chg="del">
        <pc:chgData name="Akshita Singhal" userId="S::akshita.singhal@smu.ca::068891c6-4499-4fed-a0ff-01b0917600d2" providerId="AD" clId="Web-{0DE8778A-7AFB-4940-9262-C9ECDD3AA8FB}" dt="2024-04-11T02:38:14.219" v="47"/>
        <pc:sldMkLst>
          <pc:docMk/>
          <pc:sldMk cId="1643556790" sldId="640"/>
        </pc:sldMkLst>
      </pc:sldChg>
      <pc:sldChg chg="modSp del">
        <pc:chgData name="Akshita Singhal" userId="S::akshita.singhal@smu.ca::068891c6-4499-4fed-a0ff-01b0917600d2" providerId="AD" clId="Web-{0DE8778A-7AFB-4940-9262-C9ECDD3AA8FB}" dt="2024-04-11T02:45:15.136" v="79"/>
        <pc:sldMkLst>
          <pc:docMk/>
          <pc:sldMk cId="880665047" sldId="641"/>
        </pc:sldMkLst>
        <pc:graphicFrameChg chg="mod modGraphic">
          <ac:chgData name="Akshita Singhal" userId="S::akshita.singhal@smu.ca::068891c6-4499-4fed-a0ff-01b0917600d2" providerId="AD" clId="Web-{0DE8778A-7AFB-4940-9262-C9ECDD3AA8FB}" dt="2024-04-11T02:44:03.106" v="75"/>
          <ac:graphicFrameMkLst>
            <pc:docMk/>
            <pc:sldMk cId="880665047" sldId="641"/>
            <ac:graphicFrameMk id="4" creationId="{8FA785E7-3E77-8C50-846F-2660AC0EA1E9}"/>
          </ac:graphicFrameMkLst>
        </pc:graphicFrameChg>
      </pc:sldChg>
      <pc:sldChg chg="del">
        <pc:chgData name="Akshita Singhal" userId="S::akshita.singhal@smu.ca::068891c6-4499-4fed-a0ff-01b0917600d2" providerId="AD" clId="Web-{0DE8778A-7AFB-4940-9262-C9ECDD3AA8FB}" dt="2024-04-11T02:45:21.168" v="81"/>
        <pc:sldMkLst>
          <pc:docMk/>
          <pc:sldMk cId="2797903868" sldId="643"/>
        </pc:sldMkLst>
      </pc:sldChg>
      <pc:sldChg chg="del">
        <pc:chgData name="Akshita Singhal" userId="S::akshita.singhal@smu.ca::068891c6-4499-4fed-a0ff-01b0917600d2" providerId="AD" clId="Web-{0DE8778A-7AFB-4940-9262-C9ECDD3AA8FB}" dt="2024-04-11T02:35:21.986" v="25"/>
        <pc:sldMkLst>
          <pc:docMk/>
          <pc:sldMk cId="3036665858" sldId="651"/>
        </pc:sldMkLst>
      </pc:sldChg>
      <pc:sldChg chg="del">
        <pc:chgData name="Akshita Singhal" userId="S::akshita.singhal@smu.ca::068891c6-4499-4fed-a0ff-01b0917600d2" providerId="AD" clId="Web-{0DE8778A-7AFB-4940-9262-C9ECDD3AA8FB}" dt="2024-04-11T02:35:19.783" v="24"/>
        <pc:sldMkLst>
          <pc:docMk/>
          <pc:sldMk cId="4069441972" sldId="652"/>
        </pc:sldMkLst>
      </pc:sldChg>
      <pc:sldChg chg="new del">
        <pc:chgData name="Akshita Singhal" userId="S::akshita.singhal@smu.ca::068891c6-4499-4fed-a0ff-01b0917600d2" providerId="AD" clId="Web-{0DE8778A-7AFB-4940-9262-C9ECDD3AA8FB}" dt="2024-04-11T02:29:40.083" v="2"/>
        <pc:sldMkLst>
          <pc:docMk/>
          <pc:sldMk cId="4064461014" sldId="653"/>
        </pc:sldMkLst>
      </pc:sldChg>
      <pc:sldChg chg="add">
        <pc:chgData name="Akshita Singhal" userId="S::akshita.singhal@smu.ca::068891c6-4499-4fed-a0ff-01b0917600d2" providerId="AD" clId="Web-{0DE8778A-7AFB-4940-9262-C9ECDD3AA8FB}" dt="2024-04-11T02:29:36.427" v="1"/>
        <pc:sldMkLst>
          <pc:docMk/>
          <pc:sldMk cId="3478532561" sldId="654"/>
        </pc:sldMkLst>
      </pc:sldChg>
      <pc:sldChg chg="modSp add">
        <pc:chgData name="Akshita Singhal" userId="S::akshita.singhal@smu.ca::068891c6-4499-4fed-a0ff-01b0917600d2" providerId="AD" clId="Web-{0DE8778A-7AFB-4940-9262-C9ECDD3AA8FB}" dt="2024-04-11T02:46:17.230" v="83" actId="1076"/>
        <pc:sldMkLst>
          <pc:docMk/>
          <pc:sldMk cId="1813869315" sldId="655"/>
        </pc:sldMkLst>
        <pc:graphicFrameChg chg="mod">
          <ac:chgData name="Akshita Singhal" userId="S::akshita.singhal@smu.ca::068891c6-4499-4fed-a0ff-01b0917600d2" providerId="AD" clId="Web-{0DE8778A-7AFB-4940-9262-C9ECDD3AA8FB}" dt="2024-04-11T02:46:17.230" v="83" actId="1076"/>
          <ac:graphicFrameMkLst>
            <pc:docMk/>
            <pc:sldMk cId="1813869315" sldId="655"/>
            <ac:graphicFrameMk id="3" creationId="{41B30E9F-8ADB-FB3D-F345-5B3241548E2A}"/>
          </ac:graphicFrameMkLst>
        </pc:graphicFrameChg>
      </pc:sldChg>
      <pc:sldChg chg="new del">
        <pc:chgData name="Akshita Singhal" userId="S::akshita.singhal@smu.ca::068891c6-4499-4fed-a0ff-01b0917600d2" providerId="AD" clId="Web-{0DE8778A-7AFB-4940-9262-C9ECDD3AA8FB}" dt="2024-04-11T02:30:00.270" v="6"/>
        <pc:sldMkLst>
          <pc:docMk/>
          <pc:sldMk cId="2434965347" sldId="655"/>
        </pc:sldMkLst>
      </pc:sldChg>
      <pc:sldChg chg="add">
        <pc:chgData name="Akshita Singhal" userId="S::akshita.singhal@smu.ca::068891c6-4499-4fed-a0ff-01b0917600d2" providerId="AD" clId="Web-{0DE8778A-7AFB-4940-9262-C9ECDD3AA8FB}" dt="2024-04-11T02:29:58.130" v="5"/>
        <pc:sldMkLst>
          <pc:docMk/>
          <pc:sldMk cId="485238901" sldId="656"/>
        </pc:sldMkLst>
      </pc:sldChg>
      <pc:sldChg chg="modSp add del">
        <pc:chgData name="Akshita Singhal" userId="S::akshita.singhal@smu.ca::068891c6-4499-4fed-a0ff-01b0917600d2" providerId="AD" clId="Web-{0DE8778A-7AFB-4940-9262-C9ECDD3AA8FB}" dt="2024-04-11T02:45:17.121" v="80"/>
        <pc:sldMkLst>
          <pc:docMk/>
          <pc:sldMk cId="309226135" sldId="657"/>
        </pc:sldMkLst>
        <pc:graphicFrameChg chg="modGraphic">
          <ac:chgData name="Akshita Singhal" userId="S::akshita.singhal@smu.ca::068891c6-4499-4fed-a0ff-01b0917600d2" providerId="AD" clId="Web-{0DE8778A-7AFB-4940-9262-C9ECDD3AA8FB}" dt="2024-04-11T02:44:18.418" v="77"/>
          <ac:graphicFrameMkLst>
            <pc:docMk/>
            <pc:sldMk cId="309226135" sldId="657"/>
            <ac:graphicFrameMk id="6" creationId="{DBFDEE66-0814-8328-E213-67A28639E3E3}"/>
          </ac:graphicFrameMkLst>
        </pc:graphicFrameChg>
      </pc:sldChg>
      <pc:sldChg chg="new del">
        <pc:chgData name="Akshita Singhal" userId="S::akshita.singhal@smu.ca::068891c6-4499-4fed-a0ff-01b0917600d2" providerId="AD" clId="Web-{0DE8778A-7AFB-4940-9262-C9ECDD3AA8FB}" dt="2024-04-11T02:30:22.582" v="12"/>
        <pc:sldMkLst>
          <pc:docMk/>
          <pc:sldMk cId="398711289" sldId="657"/>
        </pc:sldMkLst>
      </pc:sldChg>
      <pc:sldChg chg="add">
        <pc:chgData name="Akshita Singhal" userId="S::akshita.singhal@smu.ca::068891c6-4499-4fed-a0ff-01b0917600d2" providerId="AD" clId="Web-{0DE8778A-7AFB-4940-9262-C9ECDD3AA8FB}" dt="2024-04-11T02:45:12.183" v="78"/>
        <pc:sldMkLst>
          <pc:docMk/>
          <pc:sldMk cId="1799581154" sldId="658"/>
        </pc:sldMkLst>
      </pc:sldChg>
      <pc:sldChg chg="modSp new">
        <pc:chgData name="Akshita Singhal" userId="S::akshita.singhal@smu.ca::068891c6-4499-4fed-a0ff-01b0917600d2" providerId="AD" clId="Web-{0DE8778A-7AFB-4940-9262-C9ECDD3AA8FB}" dt="2024-04-11T02:57:49.254" v="108" actId="20577"/>
        <pc:sldMkLst>
          <pc:docMk/>
          <pc:sldMk cId="949891956" sldId="659"/>
        </pc:sldMkLst>
        <pc:spChg chg="mod">
          <ac:chgData name="Akshita Singhal" userId="S::akshita.singhal@smu.ca::068891c6-4499-4fed-a0ff-01b0917600d2" providerId="AD" clId="Web-{0DE8778A-7AFB-4940-9262-C9ECDD3AA8FB}" dt="2024-04-11T02:57:49.254" v="108" actId="20577"/>
          <ac:spMkLst>
            <pc:docMk/>
            <pc:sldMk cId="949891956" sldId="659"/>
            <ac:spMk id="2" creationId="{2F2ED301-08B0-18EA-3920-CC95D8AD845C}"/>
          </ac:spMkLst>
        </pc:spChg>
      </pc:sldChg>
      <pc:sldChg chg="new del">
        <pc:chgData name="Akshita Singhal" userId="S::akshita.singhal@smu.ca::068891c6-4499-4fed-a0ff-01b0917600d2" providerId="AD" clId="Web-{0DE8778A-7AFB-4940-9262-C9ECDD3AA8FB}" dt="2024-04-11T02:57:55.504" v="110"/>
        <pc:sldMkLst>
          <pc:docMk/>
          <pc:sldMk cId="1206516395" sldId="660"/>
        </pc:sldMkLst>
      </pc:sldChg>
      <pc:sldChg chg="addSp delSp modSp">
        <pc:chgData name="Akshita Singhal" userId="S::akshita.singhal@smu.ca::068891c6-4499-4fed-a0ff-01b0917600d2" providerId="AD" clId="Web-{0DE8778A-7AFB-4940-9262-C9ECDD3AA8FB}" dt="2024-04-11T03:12:58.855" v="225"/>
        <pc:sldMkLst>
          <pc:docMk/>
          <pc:sldMk cId="3429333011" sldId="660"/>
        </pc:sldMkLst>
        <pc:spChg chg="mod">
          <ac:chgData name="Akshita Singhal" userId="S::akshita.singhal@smu.ca::068891c6-4499-4fed-a0ff-01b0917600d2" providerId="AD" clId="Web-{0DE8778A-7AFB-4940-9262-C9ECDD3AA8FB}" dt="2024-04-11T03:12:43.027" v="222" actId="20577"/>
          <ac:spMkLst>
            <pc:docMk/>
            <pc:sldMk cId="3429333011" sldId="660"/>
            <ac:spMk id="2" creationId="{5DB7AEDE-92DD-3914-9EB5-AC861B61001C}"/>
          </ac:spMkLst>
        </pc:spChg>
        <pc:spChg chg="del">
          <ac:chgData name="Akshita Singhal" userId="S::akshita.singhal@smu.ca::068891c6-4499-4fed-a0ff-01b0917600d2" providerId="AD" clId="Web-{0DE8778A-7AFB-4940-9262-C9ECDD3AA8FB}" dt="2024-04-11T03:11:50.731" v="187"/>
          <ac:spMkLst>
            <pc:docMk/>
            <pc:sldMk cId="3429333011" sldId="660"/>
            <ac:spMk id="3" creationId="{7FAC8B73-EAC9-5449-5707-FA1D227C39BA}"/>
          </ac:spMkLst>
        </pc:spChg>
        <pc:picChg chg="add mod ord modCrop">
          <ac:chgData name="Akshita Singhal" userId="S::akshita.singhal@smu.ca::068891c6-4499-4fed-a0ff-01b0917600d2" providerId="AD" clId="Web-{0DE8778A-7AFB-4940-9262-C9ECDD3AA8FB}" dt="2024-04-11T03:12:58.855" v="225"/>
          <ac:picMkLst>
            <pc:docMk/>
            <pc:sldMk cId="3429333011" sldId="660"/>
            <ac:picMk id="4" creationId="{A2E3F12B-5365-18ED-671B-31C28278F616}"/>
          </ac:picMkLst>
        </pc:picChg>
      </pc:sldChg>
      <pc:sldChg chg="new">
        <pc:chgData name="Akshita Singhal" userId="S::akshita.singhal@smu.ca::068891c6-4499-4fed-a0ff-01b0917600d2" providerId="AD" clId="Web-{0DE8778A-7AFB-4940-9262-C9ECDD3AA8FB}" dt="2024-04-11T03:00:50.159" v="111"/>
        <pc:sldMkLst>
          <pc:docMk/>
          <pc:sldMk cId="694036799" sldId="661"/>
        </pc:sldMkLst>
      </pc:sldChg>
      <pc:sldChg chg="addSp delSp modSp new">
        <pc:chgData name="Akshita Singhal" userId="S::akshita.singhal@smu.ca::068891c6-4499-4fed-a0ff-01b0917600d2" providerId="AD" clId="Web-{0DE8778A-7AFB-4940-9262-C9ECDD3AA8FB}" dt="2024-04-11T03:06:29.874" v="122" actId="1076"/>
        <pc:sldMkLst>
          <pc:docMk/>
          <pc:sldMk cId="810012046" sldId="662"/>
        </pc:sldMkLst>
        <pc:spChg chg="del">
          <ac:chgData name="Akshita Singhal" userId="S::akshita.singhal@smu.ca::068891c6-4499-4fed-a0ff-01b0917600d2" providerId="AD" clId="Web-{0DE8778A-7AFB-4940-9262-C9ECDD3AA8FB}" dt="2024-04-11T03:06:09.874" v="118"/>
          <ac:spMkLst>
            <pc:docMk/>
            <pc:sldMk cId="810012046" sldId="662"/>
            <ac:spMk id="2" creationId="{D1875E31-8133-3F6D-9AD6-E4A15423FD25}"/>
          </ac:spMkLst>
        </pc:spChg>
        <pc:spChg chg="del">
          <ac:chgData name="Akshita Singhal" userId="S::akshita.singhal@smu.ca::068891c6-4499-4fed-a0ff-01b0917600d2" providerId="AD" clId="Web-{0DE8778A-7AFB-4940-9262-C9ECDD3AA8FB}" dt="2024-04-11T03:05:42.109" v="113"/>
          <ac:spMkLst>
            <pc:docMk/>
            <pc:sldMk cId="810012046" sldId="662"/>
            <ac:spMk id="3" creationId="{BF96466F-D576-F1F6-CD09-4F92DA6CBCE4}"/>
          </ac:spMkLst>
        </pc:spChg>
        <pc:spChg chg="add">
          <ac:chgData name="Akshita Singhal" userId="S::akshita.singhal@smu.ca::068891c6-4499-4fed-a0ff-01b0917600d2" providerId="AD" clId="Web-{0DE8778A-7AFB-4940-9262-C9ECDD3AA8FB}" dt="2024-04-11T03:06:20.499" v="120"/>
          <ac:spMkLst>
            <pc:docMk/>
            <pc:sldMk cId="810012046" sldId="662"/>
            <ac:spMk id="6" creationId="{EBC44E1B-DAD0-469F-DA58-C425822FD374}"/>
          </ac:spMkLst>
        </pc:spChg>
        <pc:spChg chg="add del mod">
          <ac:chgData name="Akshita Singhal" userId="S::akshita.singhal@smu.ca::068891c6-4499-4fed-a0ff-01b0917600d2" providerId="AD" clId="Web-{0DE8778A-7AFB-4940-9262-C9ECDD3AA8FB}" dt="2024-04-11T03:06:25.749" v="121"/>
          <ac:spMkLst>
            <pc:docMk/>
            <pc:sldMk cId="810012046" sldId="662"/>
            <ac:spMk id="9" creationId="{819AA662-A658-683C-6E53-1500AEBA3D4B}"/>
          </ac:spMkLst>
        </pc:spChg>
        <pc:picChg chg="add mod ord">
          <ac:chgData name="Akshita Singhal" userId="S::akshita.singhal@smu.ca::068891c6-4499-4fed-a0ff-01b0917600d2" providerId="AD" clId="Web-{0DE8778A-7AFB-4940-9262-C9ECDD3AA8FB}" dt="2024-04-11T03:06:29.874" v="122" actId="1076"/>
          <ac:picMkLst>
            <pc:docMk/>
            <pc:sldMk cId="810012046" sldId="662"/>
            <ac:picMk id="4" creationId="{44FA1533-DCDF-7EE8-09D4-69B9BE0623BE}"/>
          </ac:picMkLst>
        </pc:picChg>
      </pc:sldChg>
      <pc:sldChg chg="addSp delSp modSp new">
        <pc:chgData name="Akshita Singhal" userId="S::akshita.singhal@smu.ca::068891c6-4499-4fed-a0ff-01b0917600d2" providerId="AD" clId="Web-{0DE8778A-7AFB-4940-9262-C9ECDD3AA8FB}" dt="2024-04-11T03:08:39.873" v="140" actId="20577"/>
        <pc:sldMkLst>
          <pc:docMk/>
          <pc:sldMk cId="2806998738" sldId="663"/>
        </pc:sldMkLst>
        <pc:spChg chg="del">
          <ac:chgData name="Akshita Singhal" userId="S::akshita.singhal@smu.ca::068891c6-4499-4fed-a0ff-01b0917600d2" providerId="AD" clId="Web-{0DE8778A-7AFB-4940-9262-C9ECDD3AA8FB}" dt="2024-04-11T03:07:51.264" v="134"/>
          <ac:spMkLst>
            <pc:docMk/>
            <pc:sldMk cId="2806998738" sldId="663"/>
            <ac:spMk id="2" creationId="{75F39D44-7D7F-8BF6-7B0B-6746CA1D3D2F}"/>
          </ac:spMkLst>
        </pc:spChg>
        <pc:spChg chg="del">
          <ac:chgData name="Akshita Singhal" userId="S::akshita.singhal@smu.ca::068891c6-4499-4fed-a0ff-01b0917600d2" providerId="AD" clId="Web-{0DE8778A-7AFB-4940-9262-C9ECDD3AA8FB}" dt="2024-04-11T03:07:56.123" v="135"/>
          <ac:spMkLst>
            <pc:docMk/>
            <pc:sldMk cId="2806998738" sldId="663"/>
            <ac:spMk id="3" creationId="{D55722CD-0E95-C068-36E1-0B6A2B4C4CB9}"/>
          </ac:spMkLst>
        </pc:spChg>
        <pc:spChg chg="add mod">
          <ac:chgData name="Akshita Singhal" userId="S::akshita.singhal@smu.ca::068891c6-4499-4fed-a0ff-01b0917600d2" providerId="AD" clId="Web-{0DE8778A-7AFB-4940-9262-C9ECDD3AA8FB}" dt="2024-04-11T03:08:39.873" v="140" actId="20577"/>
          <ac:spMkLst>
            <pc:docMk/>
            <pc:sldMk cId="2806998738" sldId="663"/>
            <ac:spMk id="5" creationId="{0BBBDDF2-A5AE-C7C0-FB6C-BD8769136B3C}"/>
          </ac:spMkLst>
        </pc:spChg>
      </pc:sldChg>
      <pc:sldChg chg="addSp delSp modSp new">
        <pc:chgData name="Akshita Singhal" userId="S::akshita.singhal@smu.ca::068891c6-4499-4fed-a0ff-01b0917600d2" providerId="AD" clId="Web-{0DE8778A-7AFB-4940-9262-C9ECDD3AA8FB}" dt="2024-04-11T03:11:22.996" v="186" actId="20577"/>
        <pc:sldMkLst>
          <pc:docMk/>
          <pc:sldMk cId="711929940" sldId="664"/>
        </pc:sldMkLst>
        <pc:spChg chg="del">
          <ac:chgData name="Akshita Singhal" userId="S::akshita.singhal@smu.ca::068891c6-4499-4fed-a0ff-01b0917600d2" providerId="AD" clId="Web-{0DE8778A-7AFB-4940-9262-C9ECDD3AA8FB}" dt="2024-04-11T03:09:24.560" v="145"/>
          <ac:spMkLst>
            <pc:docMk/>
            <pc:sldMk cId="711929940" sldId="664"/>
            <ac:spMk id="2" creationId="{AA23B8C2-D1FB-1E52-3D08-37E2037FA344}"/>
          </ac:spMkLst>
        </pc:spChg>
        <pc:spChg chg="del">
          <ac:chgData name="Akshita Singhal" userId="S::akshita.singhal@smu.ca::068891c6-4499-4fed-a0ff-01b0917600d2" providerId="AD" clId="Web-{0DE8778A-7AFB-4940-9262-C9ECDD3AA8FB}" dt="2024-04-11T03:09:13.404" v="142"/>
          <ac:spMkLst>
            <pc:docMk/>
            <pc:sldMk cId="711929940" sldId="664"/>
            <ac:spMk id="3" creationId="{2B775C62-56AA-2167-FE80-5C2CBAF26414}"/>
          </ac:spMkLst>
        </pc:spChg>
        <pc:spChg chg="add del mod">
          <ac:chgData name="Akshita Singhal" userId="S::akshita.singhal@smu.ca::068891c6-4499-4fed-a0ff-01b0917600d2" providerId="AD" clId="Web-{0DE8778A-7AFB-4940-9262-C9ECDD3AA8FB}" dt="2024-04-11T03:10:12.278" v="154"/>
          <ac:spMkLst>
            <pc:docMk/>
            <pc:sldMk cId="711929940" sldId="664"/>
            <ac:spMk id="5" creationId="{72638290-A48E-56DE-580E-2089AE41EC58}"/>
          </ac:spMkLst>
        </pc:spChg>
        <pc:spChg chg="add mod">
          <ac:chgData name="Akshita Singhal" userId="S::akshita.singhal@smu.ca::068891c6-4499-4fed-a0ff-01b0917600d2" providerId="AD" clId="Web-{0DE8778A-7AFB-4940-9262-C9ECDD3AA8FB}" dt="2024-04-11T03:11:00.434" v="172" actId="20577"/>
          <ac:spMkLst>
            <pc:docMk/>
            <pc:sldMk cId="711929940" sldId="664"/>
            <ac:spMk id="6" creationId="{0820C418-9FC9-513F-5E06-DC57D294B000}"/>
          </ac:spMkLst>
        </pc:spChg>
        <pc:spChg chg="add del mod">
          <ac:chgData name="Akshita Singhal" userId="S::akshita.singhal@smu.ca::068891c6-4499-4fed-a0ff-01b0917600d2" providerId="AD" clId="Web-{0DE8778A-7AFB-4940-9262-C9ECDD3AA8FB}" dt="2024-04-11T03:10:23.872" v="161"/>
          <ac:spMkLst>
            <pc:docMk/>
            <pc:sldMk cId="711929940" sldId="664"/>
            <ac:spMk id="7" creationId="{1A9D7B4A-DDFC-AFD1-2B86-C55840104E99}"/>
          </ac:spMkLst>
        </pc:spChg>
        <pc:spChg chg="add mod">
          <ac:chgData name="Akshita Singhal" userId="S::akshita.singhal@smu.ca::068891c6-4499-4fed-a0ff-01b0917600d2" providerId="AD" clId="Web-{0DE8778A-7AFB-4940-9262-C9ECDD3AA8FB}" dt="2024-04-11T03:11:22.996" v="186" actId="20577"/>
          <ac:spMkLst>
            <pc:docMk/>
            <pc:sldMk cId="711929940" sldId="664"/>
            <ac:spMk id="9" creationId="{E0F510C6-92FB-BD80-6DC0-7437404E1A79}"/>
          </ac:spMkLst>
        </pc:spChg>
        <pc:picChg chg="add mod ord">
          <ac:chgData name="Akshita Singhal" userId="S::akshita.singhal@smu.ca::068891c6-4499-4fed-a0ff-01b0917600d2" providerId="AD" clId="Web-{0DE8778A-7AFB-4940-9262-C9ECDD3AA8FB}" dt="2024-04-11T03:10:48.294" v="168" actId="14100"/>
          <ac:picMkLst>
            <pc:docMk/>
            <pc:sldMk cId="711929940" sldId="664"/>
            <ac:picMk id="4" creationId="{774637DD-187D-F395-EE15-75C41C4D1FF6}"/>
          </ac:picMkLst>
        </pc:picChg>
      </pc:sldChg>
      <pc:sldChg chg="add del replId">
        <pc:chgData name="Akshita Singhal" userId="S::akshita.singhal@smu.ca::068891c6-4499-4fed-a0ff-01b0917600d2" providerId="AD" clId="Web-{0DE8778A-7AFB-4940-9262-C9ECDD3AA8FB}" dt="2024-04-11T03:07:17.280" v="127"/>
        <pc:sldMkLst>
          <pc:docMk/>
          <pc:sldMk cId="842860414" sldId="664"/>
        </pc:sldMkLst>
      </pc:sldChg>
    </pc:docChg>
  </pc:docChgLst>
  <pc:docChgLst>
    <pc:chgData name="Jennifer George Frank" userId="S::jennifer.georgefrank@smu.ca::94ce56db-c62f-402a-ba81-da25d3e69658" providerId="AD" clId="Web-{010656C4-AC97-4DEF-B3AC-7C33A51F515A}"/>
    <pc:docChg chg="modSld">
      <pc:chgData name="Jennifer George Frank" userId="S::jennifer.georgefrank@smu.ca::94ce56db-c62f-402a-ba81-da25d3e69658" providerId="AD" clId="Web-{010656C4-AC97-4DEF-B3AC-7C33A51F515A}" dt="2024-04-11T14:34:56.547" v="13" actId="1076"/>
      <pc:docMkLst>
        <pc:docMk/>
      </pc:docMkLst>
      <pc:sldChg chg="addSp delSp modSp">
        <pc:chgData name="Jennifer George Frank" userId="S::jennifer.georgefrank@smu.ca::94ce56db-c62f-402a-ba81-da25d3e69658" providerId="AD" clId="Web-{010656C4-AC97-4DEF-B3AC-7C33A51F515A}" dt="2024-04-11T14:34:56.547" v="13" actId="1076"/>
        <pc:sldMkLst>
          <pc:docMk/>
          <pc:sldMk cId="3477139868" sldId="647"/>
        </pc:sldMkLst>
        <pc:spChg chg="mod">
          <ac:chgData name="Jennifer George Frank" userId="S::jennifer.georgefrank@smu.ca::94ce56db-c62f-402a-ba81-da25d3e69658" providerId="AD" clId="Web-{010656C4-AC97-4DEF-B3AC-7C33A51F515A}" dt="2024-04-11T14:34:41.702" v="9" actId="1076"/>
          <ac:spMkLst>
            <pc:docMk/>
            <pc:sldMk cId="3477139868" sldId="647"/>
            <ac:spMk id="3" creationId="{E0993055-18BB-66D0-EA70-49079D54146A}"/>
          </ac:spMkLst>
        </pc:spChg>
        <pc:grpChg chg="del">
          <ac:chgData name="Jennifer George Frank" userId="S::jennifer.georgefrank@smu.ca::94ce56db-c62f-402a-ba81-da25d3e69658" providerId="AD" clId="Web-{010656C4-AC97-4DEF-B3AC-7C33A51F515A}" dt="2024-04-11T14:34:03.296" v="1"/>
          <ac:grpSpMkLst>
            <pc:docMk/>
            <pc:sldMk cId="3477139868" sldId="647"/>
            <ac:grpSpMk id="6" creationId="{C1B4B4DC-BAE5-3004-C804-11C6D76C893A}"/>
          </ac:grpSpMkLst>
        </pc:grpChg>
        <pc:grpChg chg="mod">
          <ac:chgData name="Jennifer George Frank" userId="S::jennifer.georgefrank@smu.ca::94ce56db-c62f-402a-ba81-da25d3e69658" providerId="AD" clId="Web-{010656C4-AC97-4DEF-B3AC-7C33A51F515A}" dt="2024-04-11T14:34:48.515" v="11" actId="14100"/>
          <ac:grpSpMkLst>
            <pc:docMk/>
            <pc:sldMk cId="3477139868" sldId="647"/>
            <ac:grpSpMk id="47" creationId="{68645D44-F2B5-8545-CAD2-293FBF5F84FD}"/>
          </ac:grpSpMkLst>
        </pc:grpChg>
        <pc:grpChg chg="mod">
          <ac:chgData name="Jennifer George Frank" userId="S::jennifer.georgefrank@smu.ca::94ce56db-c62f-402a-ba81-da25d3e69658" providerId="AD" clId="Web-{010656C4-AC97-4DEF-B3AC-7C33A51F515A}" dt="2024-04-11T14:34:53.750" v="12" actId="14100"/>
          <ac:grpSpMkLst>
            <pc:docMk/>
            <pc:sldMk cId="3477139868" sldId="647"/>
            <ac:grpSpMk id="96" creationId="{55E312A7-B110-04AE-3AC8-7340464BB1C0}"/>
          </ac:grpSpMkLst>
        </pc:grpChg>
        <pc:picChg chg="add mod">
          <ac:chgData name="Jennifer George Frank" userId="S::jennifer.georgefrank@smu.ca::94ce56db-c62f-402a-ba81-da25d3e69658" providerId="AD" clId="Web-{010656C4-AC97-4DEF-B3AC-7C33A51F515A}" dt="2024-04-11T14:34:56.547" v="13" actId="1076"/>
          <ac:picMkLst>
            <pc:docMk/>
            <pc:sldMk cId="3477139868" sldId="647"/>
            <ac:picMk id="4" creationId="{675BAF76-4033-A3EF-96C2-754B9F057CD1}"/>
          </ac:picMkLst>
        </pc:picChg>
      </pc:sldChg>
    </pc:docChg>
  </pc:docChgLst>
  <pc:docChgLst>
    <pc:chgData name="Bridget Osundiji" userId="S::bridget.osundiji@smu.ca::ada6c92f-b947-42bc-aa32-6659aeee482d" providerId="AD" clId="Web-{521398DE-2203-81B4-0F7C-30EDF1771882}"/>
    <pc:docChg chg="modSld sldOrd">
      <pc:chgData name="Bridget Osundiji" userId="S::bridget.osundiji@smu.ca::ada6c92f-b947-42bc-aa32-6659aeee482d" providerId="AD" clId="Web-{521398DE-2203-81B4-0F7C-30EDF1771882}" dt="2024-03-21T13:34:40.161" v="2" actId="1076"/>
      <pc:docMkLst>
        <pc:docMk/>
      </pc:docMkLst>
      <pc:sldChg chg="ord">
        <pc:chgData name="Bridget Osundiji" userId="S::bridget.osundiji@smu.ca::ada6c92f-b947-42bc-aa32-6659aeee482d" providerId="AD" clId="Web-{521398DE-2203-81B4-0F7C-30EDF1771882}" dt="2024-03-21T13:31:09.721" v="1"/>
        <pc:sldMkLst>
          <pc:docMk/>
          <pc:sldMk cId="3219830087" sldId="530"/>
        </pc:sldMkLst>
      </pc:sldChg>
      <pc:sldChg chg="modSp">
        <pc:chgData name="Bridget Osundiji" userId="S::bridget.osundiji@smu.ca::ada6c92f-b947-42bc-aa32-6659aeee482d" providerId="AD" clId="Web-{521398DE-2203-81B4-0F7C-30EDF1771882}" dt="2024-03-21T13:34:40.161" v="2" actId="1076"/>
        <pc:sldMkLst>
          <pc:docMk/>
          <pc:sldMk cId="4224902771" sldId="568"/>
        </pc:sldMkLst>
        <pc:spChg chg="mod">
          <ac:chgData name="Bridget Osundiji" userId="S::bridget.osundiji@smu.ca::ada6c92f-b947-42bc-aa32-6659aeee482d" providerId="AD" clId="Web-{521398DE-2203-81B4-0F7C-30EDF1771882}" dt="2024-03-21T13:34:40.161" v="2" actId="1076"/>
          <ac:spMkLst>
            <pc:docMk/>
            <pc:sldMk cId="4224902771" sldId="568"/>
            <ac:spMk id="10" creationId="{C3AFEF5C-86F1-599F-00A8-09A27B17EF27}"/>
          </ac:spMkLst>
        </pc:spChg>
      </pc:sldChg>
      <pc:sldChg chg="ord">
        <pc:chgData name="Bridget Osundiji" userId="S::bridget.osundiji@smu.ca::ada6c92f-b947-42bc-aa32-6659aeee482d" providerId="AD" clId="Web-{521398DE-2203-81B4-0F7C-30EDF1771882}" dt="2024-03-21T13:29:57.658" v="0"/>
        <pc:sldMkLst>
          <pc:docMk/>
          <pc:sldMk cId="1342627978" sldId="572"/>
        </pc:sldMkLst>
      </pc:sldChg>
    </pc:docChg>
  </pc:docChgLst>
  <pc:docChgLst>
    <pc:chgData name="Jennifer George Frank" userId="S::jennifer.georgefrank@smu.ca::94ce56db-c62f-402a-ba81-da25d3e69658" providerId="AD" clId="Web-{B2F847E6-676A-FAE6-3156-116CB673F01C}"/>
    <pc:docChg chg="addSld modSld modSection">
      <pc:chgData name="Jennifer George Frank" userId="S::jennifer.georgefrank@smu.ca::94ce56db-c62f-402a-ba81-da25d3e69658" providerId="AD" clId="Web-{B2F847E6-676A-FAE6-3156-116CB673F01C}" dt="2024-04-09T23:15:54.795" v="29" actId="1076"/>
      <pc:docMkLst>
        <pc:docMk/>
      </pc:docMkLst>
      <pc:sldChg chg="addSp modSp add replId">
        <pc:chgData name="Jennifer George Frank" userId="S::jennifer.georgefrank@smu.ca::94ce56db-c62f-402a-ba81-da25d3e69658" providerId="AD" clId="Web-{B2F847E6-676A-FAE6-3156-116CB673F01C}" dt="2024-04-09T23:15:54.795" v="29" actId="1076"/>
        <pc:sldMkLst>
          <pc:docMk/>
          <pc:sldMk cId="3645349625" sldId="627"/>
        </pc:sldMkLst>
        <pc:spChg chg="mod">
          <ac:chgData name="Jennifer George Frank" userId="S::jennifer.georgefrank@smu.ca::94ce56db-c62f-402a-ba81-da25d3e69658" providerId="AD" clId="Web-{B2F847E6-676A-FAE6-3156-116CB673F01C}" dt="2024-04-09T23:14:20.185" v="6" actId="20577"/>
          <ac:spMkLst>
            <pc:docMk/>
            <pc:sldMk cId="3645349625" sldId="627"/>
            <ac:spMk id="2" creationId="{797632F9-3B67-584D-90D7-8306F650917C}"/>
          </ac:spMkLst>
        </pc:spChg>
        <pc:spChg chg="add mod">
          <ac:chgData name="Jennifer George Frank" userId="S::jennifer.georgefrank@smu.ca::94ce56db-c62f-402a-ba81-da25d3e69658" providerId="AD" clId="Web-{B2F847E6-676A-FAE6-3156-116CB673F01C}" dt="2024-04-09T23:15:54.795" v="29" actId="1076"/>
          <ac:spMkLst>
            <pc:docMk/>
            <pc:sldMk cId="3645349625" sldId="627"/>
            <ac:spMk id="4" creationId="{81BD26C4-AC35-B38D-8D0A-43F3E43424B7}"/>
          </ac:spMkLst>
        </pc:spChg>
      </pc:sldChg>
    </pc:docChg>
  </pc:docChgLst>
  <pc:docChgLst>
    <pc:chgData name="Akshita Singhal" userId="S::akshita.singhal@smu.ca::068891c6-4499-4fed-a0ff-01b0917600d2" providerId="AD" clId="Web-{E50116B3-0389-4A38-9F8A-5E9BCC310299}"/>
    <pc:docChg chg="modSld">
      <pc:chgData name="Akshita Singhal" userId="S::akshita.singhal@smu.ca::068891c6-4499-4fed-a0ff-01b0917600d2" providerId="AD" clId="Web-{E50116B3-0389-4A38-9F8A-5E9BCC310299}" dt="2024-04-11T03:38:39.197" v="30" actId="1076"/>
      <pc:docMkLst>
        <pc:docMk/>
      </pc:docMkLst>
      <pc:sldChg chg="addSp modSp">
        <pc:chgData name="Akshita Singhal" userId="S::akshita.singhal@smu.ca::068891c6-4499-4fed-a0ff-01b0917600d2" providerId="AD" clId="Web-{E50116B3-0389-4A38-9F8A-5E9BCC310299}" dt="2024-04-11T03:38:39.197" v="30" actId="1076"/>
        <pc:sldMkLst>
          <pc:docMk/>
          <pc:sldMk cId="4013445566" sldId="634"/>
        </pc:sldMkLst>
        <pc:picChg chg="add mod">
          <ac:chgData name="Akshita Singhal" userId="S::akshita.singhal@smu.ca::068891c6-4499-4fed-a0ff-01b0917600d2" providerId="AD" clId="Web-{E50116B3-0389-4A38-9F8A-5E9BCC310299}" dt="2024-04-11T03:38:39.197" v="30" actId="1076"/>
          <ac:picMkLst>
            <pc:docMk/>
            <pc:sldMk cId="4013445566" sldId="634"/>
            <ac:picMk id="4" creationId="{11B970D6-9C3C-C6A1-C01E-1CE11A1EDA82}"/>
          </ac:picMkLst>
        </pc:picChg>
        <pc:picChg chg="add">
          <ac:chgData name="Akshita Singhal" userId="S::akshita.singhal@smu.ca::068891c6-4499-4fed-a0ff-01b0917600d2" providerId="AD" clId="Web-{E50116B3-0389-4A38-9F8A-5E9BCC310299}" dt="2024-04-11T03:38:35.165" v="29"/>
          <ac:picMkLst>
            <pc:docMk/>
            <pc:sldMk cId="4013445566" sldId="634"/>
            <ac:picMk id="6" creationId="{6BAA87D8-5185-23AC-E855-E1D8631EEBF3}"/>
          </ac:picMkLst>
        </pc:picChg>
      </pc:sldChg>
      <pc:sldChg chg="addSp delSp modSp">
        <pc:chgData name="Akshita Singhal" userId="S::akshita.singhal@smu.ca::068891c6-4499-4fed-a0ff-01b0917600d2" providerId="AD" clId="Web-{E50116B3-0389-4A38-9F8A-5E9BCC310299}" dt="2024-04-11T03:37:08.900" v="24" actId="1076"/>
        <pc:sldMkLst>
          <pc:docMk/>
          <pc:sldMk cId="810012046" sldId="662"/>
        </pc:sldMkLst>
        <pc:picChg chg="add del mod">
          <ac:chgData name="Akshita Singhal" userId="S::akshita.singhal@smu.ca::068891c6-4499-4fed-a0ff-01b0917600d2" providerId="AD" clId="Web-{E50116B3-0389-4A38-9F8A-5E9BCC310299}" dt="2024-04-11T03:35:11.525" v="5"/>
          <ac:picMkLst>
            <pc:docMk/>
            <pc:sldMk cId="810012046" sldId="662"/>
            <ac:picMk id="2" creationId="{9A39DD88-A0D2-C927-9965-FCE345A5DAFD}"/>
          </ac:picMkLst>
        </pc:picChg>
        <pc:picChg chg="add mod">
          <ac:chgData name="Akshita Singhal" userId="S::akshita.singhal@smu.ca::068891c6-4499-4fed-a0ff-01b0917600d2" providerId="AD" clId="Web-{E50116B3-0389-4A38-9F8A-5E9BCC310299}" dt="2024-04-11T03:35:23.306" v="9" actId="1076"/>
          <ac:picMkLst>
            <pc:docMk/>
            <pc:sldMk cId="810012046" sldId="662"/>
            <ac:picMk id="3" creationId="{AF5445A0-7EFE-1B07-4CC4-69E079FCB330}"/>
          </ac:picMkLst>
        </pc:picChg>
        <pc:picChg chg="mod">
          <ac:chgData name="Akshita Singhal" userId="S::akshita.singhal@smu.ca::068891c6-4499-4fed-a0ff-01b0917600d2" providerId="AD" clId="Web-{E50116B3-0389-4A38-9F8A-5E9BCC310299}" dt="2024-04-11T03:35:28.837" v="11" actId="1076"/>
          <ac:picMkLst>
            <pc:docMk/>
            <pc:sldMk cId="810012046" sldId="662"/>
            <ac:picMk id="4" creationId="{44FA1533-DCDF-7EE8-09D4-69B9BE0623BE}"/>
          </ac:picMkLst>
        </pc:picChg>
        <pc:picChg chg="add mod">
          <ac:chgData name="Akshita Singhal" userId="S::akshita.singhal@smu.ca::068891c6-4499-4fed-a0ff-01b0917600d2" providerId="AD" clId="Web-{E50116B3-0389-4A38-9F8A-5E9BCC310299}" dt="2024-04-11T03:37:08.900" v="24" actId="1076"/>
          <ac:picMkLst>
            <pc:docMk/>
            <pc:sldMk cId="810012046" sldId="662"/>
            <ac:picMk id="5" creationId="{E4A7BE8E-0A15-FEA7-7CC7-DB2EDFBA7701}"/>
          </ac:picMkLst>
        </pc:picChg>
      </pc:sldChg>
      <pc:sldChg chg="addSp delSp modSp">
        <pc:chgData name="Akshita Singhal" userId="S::akshita.singhal@smu.ca::068891c6-4499-4fed-a0ff-01b0917600d2" providerId="AD" clId="Web-{E50116B3-0389-4A38-9F8A-5E9BCC310299}" dt="2024-04-11T03:38:03.572" v="26" actId="1076"/>
        <pc:sldMkLst>
          <pc:docMk/>
          <pc:sldMk cId="2806998738" sldId="663"/>
        </pc:sldMkLst>
        <pc:spChg chg="mod">
          <ac:chgData name="Akshita Singhal" userId="S::akshita.singhal@smu.ca::068891c6-4499-4fed-a0ff-01b0917600d2" providerId="AD" clId="Web-{E50116B3-0389-4A38-9F8A-5E9BCC310299}" dt="2024-04-11T03:36:52.165" v="19" actId="20577"/>
          <ac:spMkLst>
            <pc:docMk/>
            <pc:sldMk cId="2806998738" sldId="663"/>
            <ac:spMk id="5" creationId="{0BBBDDF2-A5AE-C7C0-FB6C-BD8769136B3C}"/>
          </ac:spMkLst>
        </pc:spChg>
        <pc:picChg chg="add del mod">
          <ac:chgData name="Akshita Singhal" userId="S::akshita.singhal@smu.ca::068891c6-4499-4fed-a0ff-01b0917600d2" providerId="AD" clId="Web-{E50116B3-0389-4A38-9F8A-5E9BCC310299}" dt="2024-04-11T03:36:33.103" v="14"/>
          <ac:picMkLst>
            <pc:docMk/>
            <pc:sldMk cId="2806998738" sldId="663"/>
            <ac:picMk id="2" creationId="{C607C55A-449A-F1A4-9A7C-83C568EFC28C}"/>
          </ac:picMkLst>
        </pc:picChg>
        <pc:picChg chg="add del mod">
          <ac:chgData name="Akshita Singhal" userId="S::akshita.singhal@smu.ca::068891c6-4499-4fed-a0ff-01b0917600d2" providerId="AD" clId="Web-{E50116B3-0389-4A38-9F8A-5E9BCC310299}" dt="2024-04-11T03:36:55.822" v="20"/>
          <ac:picMkLst>
            <pc:docMk/>
            <pc:sldMk cId="2806998738" sldId="663"/>
            <ac:picMk id="3" creationId="{5CF5849A-2B65-6D5F-1ED9-FF82F69256B8}"/>
          </ac:picMkLst>
        </pc:picChg>
        <pc:picChg chg="add mod">
          <ac:chgData name="Akshita Singhal" userId="S::akshita.singhal@smu.ca::068891c6-4499-4fed-a0ff-01b0917600d2" providerId="AD" clId="Web-{E50116B3-0389-4A38-9F8A-5E9BCC310299}" dt="2024-04-11T03:36:40.837" v="17" actId="1076"/>
          <ac:picMkLst>
            <pc:docMk/>
            <pc:sldMk cId="2806998738" sldId="663"/>
            <ac:picMk id="4" creationId="{B52BF40D-18A9-92F1-BAB9-B9BA2CA5FEDA}"/>
          </ac:picMkLst>
        </pc:picChg>
        <pc:picChg chg="add mod">
          <ac:chgData name="Akshita Singhal" userId="S::akshita.singhal@smu.ca::068891c6-4499-4fed-a0ff-01b0917600d2" providerId="AD" clId="Web-{E50116B3-0389-4A38-9F8A-5E9BCC310299}" dt="2024-04-11T03:38:03.572" v="26" actId="1076"/>
          <ac:picMkLst>
            <pc:docMk/>
            <pc:sldMk cId="2806998738" sldId="663"/>
            <ac:picMk id="6" creationId="{C10BF153-5746-6BB9-3E9C-0B454D2E038C}"/>
          </ac:picMkLst>
        </pc:picChg>
      </pc:sldChg>
    </pc:docChg>
  </pc:docChgLst>
  <pc:docChgLst>
    <pc:chgData name="Sukruta Kashyap" userId="S::sukruta.kashyap@smu.ca::4c5c8917-3ff4-4a2e-bad2-7a7477b4ede1" providerId="AD" clId="Web-{9C2E5103-3C81-4AEA-BF90-F2F57044A794}"/>
    <pc:docChg chg="addSld delSld modSld sldOrd modSection">
      <pc:chgData name="Sukruta Kashyap" userId="S::sukruta.kashyap@smu.ca::4c5c8917-3ff4-4a2e-bad2-7a7477b4ede1" providerId="AD" clId="Web-{9C2E5103-3C81-4AEA-BF90-F2F57044A794}" dt="2024-04-08T04:15:02.873" v="276"/>
      <pc:docMkLst>
        <pc:docMk/>
      </pc:docMkLst>
      <pc:sldChg chg="addSp delSp modSp ord">
        <pc:chgData name="Sukruta Kashyap" userId="S::sukruta.kashyap@smu.ca::4c5c8917-3ff4-4a2e-bad2-7a7477b4ede1" providerId="AD" clId="Web-{9C2E5103-3C81-4AEA-BF90-F2F57044A794}" dt="2024-04-08T04:10:56.424" v="219"/>
        <pc:sldMkLst>
          <pc:docMk/>
          <pc:sldMk cId="2771784537" sldId="602"/>
        </pc:sldMkLst>
        <pc:spChg chg="add del mod">
          <ac:chgData name="Sukruta Kashyap" userId="S::sukruta.kashyap@smu.ca::4c5c8917-3ff4-4a2e-bad2-7a7477b4ede1" providerId="AD" clId="Web-{9C2E5103-3C81-4AEA-BF90-F2F57044A794}" dt="2024-04-08T04:08:07.161" v="207"/>
          <ac:spMkLst>
            <pc:docMk/>
            <pc:sldMk cId="2771784537" sldId="602"/>
            <ac:spMk id="2" creationId="{380469F3-B18B-9E64-0C1A-B33DF8EFF2E7}"/>
          </ac:spMkLst>
        </pc:spChg>
        <pc:spChg chg="add del mod">
          <ac:chgData name="Sukruta Kashyap" userId="S::sukruta.kashyap@smu.ca::4c5c8917-3ff4-4a2e-bad2-7a7477b4ede1" providerId="AD" clId="Web-{9C2E5103-3C81-4AEA-BF90-F2F57044A794}" dt="2024-04-08T03:30:45.834" v="18"/>
          <ac:spMkLst>
            <pc:docMk/>
            <pc:sldMk cId="2771784537" sldId="602"/>
            <ac:spMk id="4" creationId="{1480C0CA-44ED-2AE1-E65B-16FD60DD9BCD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10:09.550" v="218" actId="20577"/>
          <ac:spMkLst>
            <pc:docMk/>
            <pc:sldMk cId="2771784537" sldId="602"/>
            <ac:spMk id="6" creationId="{58D85135-97F8-7B74-4A75-33EA6BEAC6DF}"/>
          </ac:spMkLst>
        </pc:spChg>
      </pc:sldChg>
      <pc:sldChg chg="addSp delSp modSp addAnim delAnim">
        <pc:chgData name="Sukruta Kashyap" userId="S::sukruta.kashyap@smu.ca::4c5c8917-3ff4-4a2e-bad2-7a7477b4ede1" providerId="AD" clId="Web-{9C2E5103-3C81-4AEA-BF90-F2F57044A794}" dt="2024-04-08T04:04:09.868" v="199" actId="14100"/>
        <pc:sldMkLst>
          <pc:docMk/>
          <pc:sldMk cId="1693619227" sldId="606"/>
        </pc:sldMkLst>
        <pc:spChg chg="mod">
          <ac:chgData name="Sukruta Kashyap" userId="S::sukruta.kashyap@smu.ca::4c5c8917-3ff4-4a2e-bad2-7a7477b4ede1" providerId="AD" clId="Web-{9C2E5103-3C81-4AEA-BF90-F2F57044A794}" dt="2024-04-08T04:02:38.775" v="183" actId="1076"/>
          <ac:spMkLst>
            <pc:docMk/>
            <pc:sldMk cId="1693619227" sldId="606"/>
            <ac:spMk id="2" creationId="{797632F9-3B67-584D-90D7-8306F650917C}"/>
          </ac:spMkLst>
        </pc:spChg>
        <pc:spChg chg="mod">
          <ac:chgData name="Sukruta Kashyap" userId="S::sukruta.kashyap@smu.ca::4c5c8917-3ff4-4a2e-bad2-7a7477b4ede1" providerId="AD" clId="Web-{9C2E5103-3C81-4AEA-BF90-F2F57044A794}" dt="2024-04-08T03:30:01.506" v="15" actId="20577"/>
          <ac:spMkLst>
            <pc:docMk/>
            <pc:sldMk cId="1693619227" sldId="606"/>
            <ac:spMk id="7" creationId="{3E7B50CC-9B29-3202-4F0D-9EB5E7A90CFB}"/>
          </ac:spMkLst>
        </pc:spChg>
        <pc:spChg chg="add del mod">
          <ac:chgData name="Sukruta Kashyap" userId="S::sukruta.kashyap@smu.ca::4c5c8917-3ff4-4a2e-bad2-7a7477b4ede1" providerId="AD" clId="Web-{9C2E5103-3C81-4AEA-BF90-F2F57044A794}" dt="2024-04-08T04:03:19.962" v="193"/>
          <ac:spMkLst>
            <pc:docMk/>
            <pc:sldMk cId="1693619227" sldId="606"/>
            <ac:spMk id="80" creationId="{262F400C-6CA1-5E94-74D6-1CBDC4CCF1C9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03:54.180" v="197" actId="1076"/>
          <ac:spMkLst>
            <pc:docMk/>
            <pc:sldMk cId="1693619227" sldId="606"/>
            <ac:spMk id="81" creationId="{380469F3-B18B-9E64-0C1A-B33DF8EFF2E7}"/>
          </ac:spMkLst>
        </pc:spChg>
        <pc:picChg chg="mod">
          <ac:chgData name="Sukruta Kashyap" userId="S::sukruta.kashyap@smu.ca::4c5c8917-3ff4-4a2e-bad2-7a7477b4ede1" providerId="AD" clId="Web-{9C2E5103-3C81-4AEA-BF90-F2F57044A794}" dt="2024-04-08T04:04:09.868" v="199" actId="14100"/>
          <ac:picMkLst>
            <pc:docMk/>
            <pc:sldMk cId="1693619227" sldId="606"/>
            <ac:picMk id="34" creationId="{117EC169-288C-02E3-27EB-0471913DF00C}"/>
          </ac:picMkLst>
        </pc:picChg>
      </pc:sldChg>
      <pc:sldChg chg="addSp delSp modSp add ord">
        <pc:chgData name="Sukruta Kashyap" userId="S::sukruta.kashyap@smu.ca::4c5c8917-3ff4-4a2e-bad2-7a7477b4ede1" providerId="AD" clId="Web-{9C2E5103-3C81-4AEA-BF90-F2F57044A794}" dt="2024-04-08T04:14:56.311" v="274"/>
        <pc:sldMkLst>
          <pc:docMk/>
          <pc:sldMk cId="3199330190" sldId="608"/>
        </pc:sldMkLst>
        <pc:spChg chg="add del mod">
          <ac:chgData name="Sukruta Kashyap" userId="S::sukruta.kashyap@smu.ca::4c5c8917-3ff4-4a2e-bad2-7a7477b4ede1" providerId="AD" clId="Web-{9C2E5103-3C81-4AEA-BF90-F2F57044A794}" dt="2024-04-08T04:09:45.612" v="213"/>
          <ac:spMkLst>
            <pc:docMk/>
            <pc:sldMk cId="3199330190" sldId="608"/>
            <ac:spMk id="22" creationId="{380469F3-B18B-9E64-0C1A-B33DF8EFF2E7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12:15.641" v="255" actId="1076"/>
          <ac:spMkLst>
            <pc:docMk/>
            <pc:sldMk cId="3199330190" sldId="608"/>
            <ac:spMk id="24" creationId="{570CC836-D768-78D7-0FE6-8D52057B3AE2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13:09.656" v="264" actId="1076"/>
          <ac:spMkLst>
            <pc:docMk/>
            <pc:sldMk cId="3199330190" sldId="608"/>
            <ac:spMk id="25" creationId="{9EB33D29-D170-7729-C676-09B48A14D917}"/>
          </ac:spMkLst>
        </pc:spChg>
        <pc:picChg chg="mod">
          <ac:chgData name="Sukruta Kashyap" userId="S::sukruta.kashyap@smu.ca::4c5c8917-3ff4-4a2e-bad2-7a7477b4ede1" providerId="AD" clId="Web-{9C2E5103-3C81-4AEA-BF90-F2F57044A794}" dt="2024-04-08T04:13:03.391" v="263" actId="14100"/>
          <ac:picMkLst>
            <pc:docMk/>
            <pc:sldMk cId="3199330190" sldId="608"/>
            <ac:picMk id="7" creationId="{E1DE2CBE-9C37-6BD6-CDB4-22D51ABB617D}"/>
          </ac:picMkLst>
        </pc:picChg>
      </pc:sldChg>
      <pc:sldChg chg="addSp delSp modSp del">
        <pc:chgData name="Sukruta Kashyap" userId="S::sukruta.kashyap@smu.ca::4c5c8917-3ff4-4a2e-bad2-7a7477b4ede1" providerId="AD" clId="Web-{9C2E5103-3C81-4AEA-BF90-F2F57044A794}" dt="2024-04-08T04:04:09.930" v="200"/>
        <pc:sldMkLst>
          <pc:docMk/>
          <pc:sldMk cId="4187793670" sldId="625"/>
        </pc:sldMkLst>
        <pc:spChg chg="del">
          <ac:chgData name="Sukruta Kashyap" userId="S::sukruta.kashyap@smu.ca::4c5c8917-3ff4-4a2e-bad2-7a7477b4ede1" providerId="AD" clId="Web-{9C2E5103-3C81-4AEA-BF90-F2F57044A794}" dt="2024-04-08T04:02:50.838" v="184"/>
          <ac:spMkLst>
            <pc:docMk/>
            <pc:sldMk cId="4187793670" sldId="625"/>
            <ac:spMk id="2" creationId="{380469F3-B18B-9E64-0C1A-B33DF8EFF2E7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02:50.838" v="184"/>
          <ac:spMkLst>
            <pc:docMk/>
            <pc:sldMk cId="4187793670" sldId="625"/>
            <ac:spMk id="4" creationId="{AB771D66-6C70-6F45-E152-727B7732C127}"/>
          </ac:spMkLst>
        </pc:spChg>
      </pc:sldChg>
      <pc:sldChg chg="add replId">
        <pc:chgData name="Sukruta Kashyap" userId="S::sukruta.kashyap@smu.ca::4c5c8917-3ff4-4a2e-bad2-7a7477b4ede1" providerId="AD" clId="Web-{9C2E5103-3C81-4AEA-BF90-F2F57044A794}" dt="2024-04-08T03:30:29.943" v="16"/>
        <pc:sldMkLst>
          <pc:docMk/>
          <pc:sldMk cId="2359910472" sldId="626"/>
        </pc:sldMkLst>
      </pc:sldChg>
      <pc:sldChg chg="addSp delSp modSp add del ord replId">
        <pc:chgData name="Sukruta Kashyap" userId="S::sukruta.kashyap@smu.ca::4c5c8917-3ff4-4a2e-bad2-7a7477b4ede1" providerId="AD" clId="Web-{9C2E5103-3C81-4AEA-BF90-F2F57044A794}" dt="2024-04-08T04:07:54.802" v="206"/>
        <pc:sldMkLst>
          <pc:docMk/>
          <pc:sldMk cId="3395315014" sldId="627"/>
        </pc:sldMkLst>
        <pc:spChg chg="add del mod">
          <ac:chgData name="Sukruta Kashyap" userId="S::sukruta.kashyap@smu.ca::4c5c8917-3ff4-4a2e-bad2-7a7477b4ede1" providerId="AD" clId="Web-{9C2E5103-3C81-4AEA-BF90-F2F57044A794}" dt="2024-04-08T04:04:21.508" v="201"/>
          <ac:spMkLst>
            <pc:docMk/>
            <pc:sldMk cId="3395315014" sldId="627"/>
            <ac:spMk id="2" creationId="{380469F3-B18B-9E64-0C1A-B33DF8EFF2E7}"/>
          </ac:spMkLst>
        </pc:spChg>
        <pc:spChg chg="add del mod">
          <ac:chgData name="Sukruta Kashyap" userId="S::sukruta.kashyap@smu.ca::4c5c8917-3ff4-4a2e-bad2-7a7477b4ede1" providerId="AD" clId="Web-{9C2E5103-3C81-4AEA-BF90-F2F57044A794}" dt="2024-04-08T03:40:40.434" v="76"/>
          <ac:spMkLst>
            <pc:docMk/>
            <pc:sldMk cId="3395315014" sldId="627"/>
            <ac:spMk id="4" creationId="{0D0CC455-4F50-4116-6725-2E616C096576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04:21.508" v="201"/>
          <ac:spMkLst>
            <pc:docMk/>
            <pc:sldMk cId="3395315014" sldId="627"/>
            <ac:spMk id="6" creationId="{C1BFC57F-2B62-3BC9-5D7A-124D2730E31F}"/>
          </ac:spMkLst>
        </pc:spChg>
      </pc:sldChg>
      <pc:sldChg chg="addSp delSp modSp add ord replId">
        <pc:chgData name="Sukruta Kashyap" userId="S::sukruta.kashyap@smu.ca::4c5c8917-3ff4-4a2e-bad2-7a7477b4ede1" providerId="AD" clId="Web-{9C2E5103-3C81-4AEA-BF90-F2F57044A794}" dt="2024-04-08T04:05:00.570" v="205" actId="1076"/>
        <pc:sldMkLst>
          <pc:docMk/>
          <pc:sldMk cId="4286187303" sldId="628"/>
        </pc:sldMkLst>
        <pc:spChg chg="mod">
          <ac:chgData name="Sukruta Kashyap" userId="S::sukruta.kashyap@smu.ca::4c5c8917-3ff4-4a2e-bad2-7a7477b4ede1" providerId="AD" clId="Web-{9C2E5103-3C81-4AEA-BF90-F2F57044A794}" dt="2024-04-08T04:00:39.590" v="178" actId="1076"/>
          <ac:spMkLst>
            <pc:docMk/>
            <pc:sldMk cId="4286187303" sldId="628"/>
            <ac:spMk id="10" creationId="{C2F6A848-9DF6-8AE6-2DA7-BE9162DFA681}"/>
          </ac:spMkLst>
        </pc:spChg>
        <pc:spChg chg="add mod">
          <ac:chgData name="Sukruta Kashyap" userId="S::sukruta.kashyap@smu.ca::4c5c8917-3ff4-4a2e-bad2-7a7477b4ede1" providerId="AD" clId="Web-{9C2E5103-3C81-4AEA-BF90-F2F57044A794}" dt="2024-04-08T04:05:00.570" v="205" actId="1076"/>
          <ac:spMkLst>
            <pc:docMk/>
            <pc:sldMk cId="4286187303" sldId="628"/>
            <ac:spMk id="648" creationId="{380469F3-B18B-9E64-0C1A-B33DF8EFF2E7}"/>
          </ac:spMkLst>
        </pc:spChg>
        <pc:graphicFrameChg chg="mod modGraphic">
          <ac:chgData name="Sukruta Kashyap" userId="S::sukruta.kashyap@smu.ca::4c5c8917-3ff4-4a2e-bad2-7a7477b4ede1" providerId="AD" clId="Web-{9C2E5103-3C81-4AEA-BF90-F2F57044A794}" dt="2024-04-08T04:00:18.668" v="175" actId="14100"/>
          <ac:graphicFrameMkLst>
            <pc:docMk/>
            <pc:sldMk cId="4286187303" sldId="628"/>
            <ac:graphicFrameMk id="5" creationId="{CA30FF2E-1CBD-E34E-8867-521ED3970AE7}"/>
          </ac:graphicFrameMkLst>
        </pc:graphicFrameChg>
        <pc:picChg chg="del">
          <ac:chgData name="Sukruta Kashyap" userId="S::sukruta.kashyap@smu.ca::4c5c8917-3ff4-4a2e-bad2-7a7477b4ede1" providerId="AD" clId="Web-{9C2E5103-3C81-4AEA-BF90-F2F57044A794}" dt="2024-04-08T03:45:34.244" v="112"/>
          <ac:picMkLst>
            <pc:docMk/>
            <pc:sldMk cId="4286187303" sldId="628"/>
            <ac:picMk id="7" creationId="{E1DE2CBE-9C37-6BD6-CDB4-22D51ABB617D}"/>
          </ac:picMkLst>
        </pc:picChg>
      </pc:sldChg>
      <pc:sldChg chg="del">
        <pc:chgData name="Sukruta Kashyap" userId="S::sukruta.kashyap@smu.ca::4c5c8917-3ff4-4a2e-bad2-7a7477b4ede1" providerId="AD" clId="Web-{9C2E5103-3C81-4AEA-BF90-F2F57044A794}" dt="2024-04-08T04:15:02.873" v="276"/>
        <pc:sldMkLst>
          <pc:docMk/>
          <pc:sldMk cId="1175219557" sldId="630"/>
        </pc:sldMkLst>
      </pc:sldChg>
      <pc:sldChg chg="ord">
        <pc:chgData name="Sukruta Kashyap" userId="S::sukruta.kashyap@smu.ca::4c5c8917-3ff4-4a2e-bad2-7a7477b4ede1" providerId="AD" clId="Web-{9C2E5103-3C81-4AEA-BF90-F2F57044A794}" dt="2024-04-08T04:14:58.842" v="275"/>
        <pc:sldMkLst>
          <pc:docMk/>
          <pc:sldMk cId="3665709139" sldId="632"/>
        </pc:sldMkLst>
      </pc:sldChg>
      <pc:sldChg chg="add del replId">
        <pc:chgData name="Sukruta Kashyap" userId="S::sukruta.kashyap@smu.ca::4c5c8917-3ff4-4a2e-bad2-7a7477b4ede1" providerId="AD" clId="Web-{9C2E5103-3C81-4AEA-BF90-F2F57044A794}" dt="2024-04-08T04:11:25.689" v="221"/>
        <pc:sldMkLst>
          <pc:docMk/>
          <pc:sldMk cId="3976197874" sldId="633"/>
        </pc:sldMkLst>
      </pc:sldChg>
    </pc:docChg>
  </pc:docChgLst>
  <pc:docChgLst>
    <pc:chgData name="Afif Tahsin" userId="9786f73b-3245-4c3a-aef9-703a8befcc15" providerId="ADAL" clId="{0F6EF5B3-0E3A-4C01-981F-00503082F6AF}"/>
    <pc:docChg chg="undo redo custSel addSld delSld modSld sldOrd modSection">
      <pc:chgData name="Afif Tahsin" userId="9786f73b-3245-4c3a-aef9-703a8befcc15" providerId="ADAL" clId="{0F6EF5B3-0E3A-4C01-981F-00503082F6AF}" dt="2024-03-21T13:28:17.473" v="244" actId="20577"/>
      <pc:docMkLst>
        <pc:docMk/>
      </pc:docMkLst>
      <pc:sldChg chg="modSp mod">
        <pc:chgData name="Afif Tahsin" userId="9786f73b-3245-4c3a-aef9-703a8befcc15" providerId="ADAL" clId="{0F6EF5B3-0E3A-4C01-981F-00503082F6AF}" dt="2024-03-21T13:28:17.473" v="244" actId="20577"/>
        <pc:sldMkLst>
          <pc:docMk/>
          <pc:sldMk cId="4061942383" sldId="546"/>
        </pc:sldMkLst>
        <pc:spChg chg="mod">
          <ac:chgData name="Afif Tahsin" userId="9786f73b-3245-4c3a-aef9-703a8befcc15" providerId="ADAL" clId="{0F6EF5B3-0E3A-4C01-981F-00503082F6AF}" dt="2024-03-21T13:28:17.473" v="244" actId="20577"/>
          <ac:spMkLst>
            <pc:docMk/>
            <pc:sldMk cId="4061942383" sldId="546"/>
            <ac:spMk id="10" creationId="{C8038E0B-15AC-27EC-F53C-AABFC027D12C}"/>
          </ac:spMkLst>
        </pc:spChg>
      </pc:sldChg>
      <pc:sldChg chg="addSp delSp modSp mod">
        <pc:chgData name="Afif Tahsin" userId="9786f73b-3245-4c3a-aef9-703a8befcc15" providerId="ADAL" clId="{0F6EF5B3-0E3A-4C01-981F-00503082F6AF}" dt="2024-03-21T00:20:33.503" v="27" actId="1076"/>
        <pc:sldMkLst>
          <pc:docMk/>
          <pc:sldMk cId="3190681220" sldId="550"/>
        </pc:sldMkLst>
        <pc:picChg chg="del">
          <ac:chgData name="Afif Tahsin" userId="9786f73b-3245-4c3a-aef9-703a8befcc15" providerId="ADAL" clId="{0F6EF5B3-0E3A-4C01-981F-00503082F6AF}" dt="2024-03-21T00:20:06.843" v="21" actId="478"/>
          <ac:picMkLst>
            <pc:docMk/>
            <pc:sldMk cId="3190681220" sldId="550"/>
            <ac:picMk id="3" creationId="{69239706-CCBF-0B96-DF6C-7A1AD81CDBEF}"/>
          </ac:picMkLst>
        </pc:picChg>
        <pc:picChg chg="add mod">
          <ac:chgData name="Afif Tahsin" userId="9786f73b-3245-4c3a-aef9-703a8befcc15" providerId="ADAL" clId="{0F6EF5B3-0E3A-4C01-981F-00503082F6AF}" dt="2024-03-21T00:20:33.503" v="27" actId="1076"/>
          <ac:picMkLst>
            <pc:docMk/>
            <pc:sldMk cId="3190681220" sldId="550"/>
            <ac:picMk id="5" creationId="{46CB11A1-E673-33D9-D085-010369A2A89B}"/>
          </ac:picMkLst>
        </pc:picChg>
      </pc:sldChg>
      <pc:sldChg chg="addSp delSp modSp mod">
        <pc:chgData name="Afif Tahsin" userId="9786f73b-3245-4c3a-aef9-703a8befcc15" providerId="ADAL" clId="{0F6EF5B3-0E3A-4C01-981F-00503082F6AF}" dt="2024-03-21T00:17:25.275" v="10" actId="1076"/>
        <pc:sldMkLst>
          <pc:docMk/>
          <pc:sldMk cId="91754085" sldId="557"/>
        </pc:sldMkLst>
        <pc:picChg chg="add mod">
          <ac:chgData name="Afif Tahsin" userId="9786f73b-3245-4c3a-aef9-703a8befcc15" providerId="ADAL" clId="{0F6EF5B3-0E3A-4C01-981F-00503082F6AF}" dt="2024-03-21T00:17:25.275" v="10" actId="1076"/>
          <ac:picMkLst>
            <pc:docMk/>
            <pc:sldMk cId="91754085" sldId="557"/>
            <ac:picMk id="3" creationId="{8BAE7DFC-F0FF-3EE1-417A-62672845D8E6}"/>
          </ac:picMkLst>
        </pc:picChg>
        <pc:picChg chg="del">
          <ac:chgData name="Afif Tahsin" userId="9786f73b-3245-4c3a-aef9-703a8befcc15" providerId="ADAL" clId="{0F6EF5B3-0E3A-4C01-981F-00503082F6AF}" dt="2024-03-21T00:17:13.037" v="6" actId="478"/>
          <ac:picMkLst>
            <pc:docMk/>
            <pc:sldMk cId="91754085" sldId="557"/>
            <ac:picMk id="4" creationId="{CA6C2D95-0780-1039-6D15-689FFDCCA293}"/>
          </ac:picMkLst>
        </pc:picChg>
      </pc:sldChg>
      <pc:sldChg chg="addSp delSp modSp mod">
        <pc:chgData name="Afif Tahsin" userId="9786f73b-3245-4c3a-aef9-703a8befcc15" providerId="ADAL" clId="{0F6EF5B3-0E3A-4C01-981F-00503082F6AF}" dt="2024-03-21T00:18:55.019" v="15" actId="1076"/>
        <pc:sldMkLst>
          <pc:docMk/>
          <pc:sldMk cId="3197049308" sldId="559"/>
        </pc:sldMkLst>
        <pc:picChg chg="add mod">
          <ac:chgData name="Afif Tahsin" userId="9786f73b-3245-4c3a-aef9-703a8befcc15" providerId="ADAL" clId="{0F6EF5B3-0E3A-4C01-981F-00503082F6AF}" dt="2024-03-21T00:18:55.019" v="15" actId="1076"/>
          <ac:picMkLst>
            <pc:docMk/>
            <pc:sldMk cId="3197049308" sldId="559"/>
            <ac:picMk id="3" creationId="{4E00DA8D-3364-3B09-26B6-63932E348FDE}"/>
          </ac:picMkLst>
        </pc:picChg>
        <pc:picChg chg="del">
          <ac:chgData name="Afif Tahsin" userId="9786f73b-3245-4c3a-aef9-703a8befcc15" providerId="ADAL" clId="{0F6EF5B3-0E3A-4C01-981F-00503082F6AF}" dt="2024-03-21T00:18:36.280" v="11" actId="478"/>
          <ac:picMkLst>
            <pc:docMk/>
            <pc:sldMk cId="3197049308" sldId="559"/>
            <ac:picMk id="4" creationId="{94CC4413-CB99-78CC-45E9-2C47C0D5EC98}"/>
          </ac:picMkLst>
        </pc:picChg>
      </pc:sldChg>
      <pc:sldChg chg="addSp delSp modSp mod">
        <pc:chgData name="Afif Tahsin" userId="9786f73b-3245-4c3a-aef9-703a8befcc15" providerId="ADAL" clId="{0F6EF5B3-0E3A-4C01-981F-00503082F6AF}" dt="2024-03-21T00:19:33.874" v="20" actId="1076"/>
        <pc:sldMkLst>
          <pc:docMk/>
          <pc:sldMk cId="3914306924" sldId="563"/>
        </pc:sldMkLst>
        <pc:picChg chg="del">
          <ac:chgData name="Afif Tahsin" userId="9786f73b-3245-4c3a-aef9-703a8befcc15" providerId="ADAL" clId="{0F6EF5B3-0E3A-4C01-981F-00503082F6AF}" dt="2024-03-21T00:19:20.043" v="16" actId="478"/>
          <ac:picMkLst>
            <pc:docMk/>
            <pc:sldMk cId="3914306924" sldId="563"/>
            <ac:picMk id="3" creationId="{CCD8B4A8-77A1-F38B-B13C-FE5ADFAF650C}"/>
          </ac:picMkLst>
        </pc:picChg>
        <pc:picChg chg="add mod">
          <ac:chgData name="Afif Tahsin" userId="9786f73b-3245-4c3a-aef9-703a8befcc15" providerId="ADAL" clId="{0F6EF5B3-0E3A-4C01-981F-00503082F6AF}" dt="2024-03-21T00:19:33.874" v="20" actId="1076"/>
          <ac:picMkLst>
            <pc:docMk/>
            <pc:sldMk cId="3914306924" sldId="563"/>
            <ac:picMk id="4" creationId="{84E1C666-5AA3-F2A6-DE45-06760E3C1247}"/>
          </ac:picMkLst>
        </pc:picChg>
      </pc:sldChg>
      <pc:sldChg chg="addSp delSp modSp mod">
        <pc:chgData name="Afif Tahsin" userId="9786f73b-3245-4c3a-aef9-703a8befcc15" providerId="ADAL" clId="{0F6EF5B3-0E3A-4C01-981F-00503082F6AF}" dt="2024-03-21T02:00:22.727" v="240"/>
        <pc:sldMkLst>
          <pc:docMk/>
          <pc:sldMk cId="4203844429" sldId="570"/>
        </pc:sldMkLst>
        <pc:spChg chg="add mod">
          <ac:chgData name="Afif Tahsin" userId="9786f73b-3245-4c3a-aef9-703a8befcc15" providerId="ADAL" clId="{0F6EF5B3-0E3A-4C01-981F-00503082F6AF}" dt="2024-03-21T01:51:34.770" v="211" actId="1582"/>
          <ac:spMkLst>
            <pc:docMk/>
            <pc:sldMk cId="4203844429" sldId="570"/>
            <ac:spMk id="3" creationId="{3A122DF7-99EF-443F-AFA0-1C56A3B214BA}"/>
          </ac:spMkLst>
        </pc:spChg>
        <pc:spChg chg="add mod">
          <ac:chgData name="Afif Tahsin" userId="9786f73b-3245-4c3a-aef9-703a8befcc15" providerId="ADAL" clId="{0F6EF5B3-0E3A-4C01-981F-00503082F6AF}" dt="2024-03-21T01:51:55.087" v="220"/>
          <ac:spMkLst>
            <pc:docMk/>
            <pc:sldMk cId="4203844429" sldId="570"/>
            <ac:spMk id="4" creationId="{3755398C-CB0C-DD83-024E-5C3CF3D35A97}"/>
          </ac:spMkLst>
        </pc:spChg>
        <pc:spChg chg="add del">
          <ac:chgData name="Afif Tahsin" userId="9786f73b-3245-4c3a-aef9-703a8befcc15" providerId="ADAL" clId="{0F6EF5B3-0E3A-4C01-981F-00503082F6AF}" dt="2024-03-21T01:52:05.226" v="222" actId="22"/>
          <ac:spMkLst>
            <pc:docMk/>
            <pc:sldMk cId="4203844429" sldId="570"/>
            <ac:spMk id="9" creationId="{6085B92F-EA0C-2F2B-ED3E-6377FE2936BF}"/>
          </ac:spMkLst>
        </pc:spChg>
        <pc:spChg chg="add mod">
          <ac:chgData name="Afif Tahsin" userId="9786f73b-3245-4c3a-aef9-703a8befcc15" providerId="ADAL" clId="{0F6EF5B3-0E3A-4C01-981F-00503082F6AF}" dt="2024-03-21T02:00:22.727" v="240"/>
          <ac:spMkLst>
            <pc:docMk/>
            <pc:sldMk cId="4203844429" sldId="570"/>
            <ac:spMk id="10" creationId="{5878804D-DCC2-0D03-E330-631E5D1B361F}"/>
          </ac:spMkLst>
        </pc:spChg>
        <pc:spChg chg="add mod">
          <ac:chgData name="Afif Tahsin" userId="9786f73b-3245-4c3a-aef9-703a8befcc15" providerId="ADAL" clId="{0F6EF5B3-0E3A-4C01-981F-00503082F6AF}" dt="2024-03-21T01:52:41.857" v="231" actId="14100"/>
          <ac:spMkLst>
            <pc:docMk/>
            <pc:sldMk cId="4203844429" sldId="570"/>
            <ac:spMk id="11" creationId="{D0F837A0-C579-3A72-D7CB-4B704D74F49D}"/>
          </ac:spMkLst>
        </pc:spChg>
      </pc:sldChg>
      <pc:sldChg chg="delSp modSp mod">
        <pc:chgData name="Afif Tahsin" userId="9786f73b-3245-4c3a-aef9-703a8befcc15" providerId="ADAL" clId="{0F6EF5B3-0E3A-4C01-981F-00503082F6AF}" dt="2024-03-20T23:40:04.379" v="3" actId="1076"/>
        <pc:sldMkLst>
          <pc:docMk/>
          <pc:sldMk cId="3337033154" sldId="571"/>
        </pc:sldMkLst>
        <pc:spChg chg="mod">
          <ac:chgData name="Afif Tahsin" userId="9786f73b-3245-4c3a-aef9-703a8befcc15" providerId="ADAL" clId="{0F6EF5B3-0E3A-4C01-981F-00503082F6AF}" dt="2024-03-20T23:40:04.379" v="3" actId="1076"/>
          <ac:spMkLst>
            <pc:docMk/>
            <pc:sldMk cId="3337033154" sldId="571"/>
            <ac:spMk id="2" creationId="{1D084E5A-BA80-BB2E-57C7-0C6AD8E819DD}"/>
          </ac:spMkLst>
        </pc:spChg>
        <pc:spChg chg="del">
          <ac:chgData name="Afif Tahsin" userId="9786f73b-3245-4c3a-aef9-703a8befcc15" providerId="ADAL" clId="{0F6EF5B3-0E3A-4C01-981F-00503082F6AF}" dt="2024-03-20T23:39:57.536" v="1" actId="478"/>
          <ac:spMkLst>
            <pc:docMk/>
            <pc:sldMk cId="3337033154" sldId="571"/>
            <ac:spMk id="5" creationId="{3584E1C4-72DF-2F20-D011-6B7C47A66ECB}"/>
          </ac:spMkLst>
        </pc:spChg>
        <pc:spChg chg="del">
          <ac:chgData name="Afif Tahsin" userId="9786f73b-3245-4c3a-aef9-703a8befcc15" providerId="ADAL" clId="{0F6EF5B3-0E3A-4C01-981F-00503082F6AF}" dt="2024-03-20T23:39:58.742" v="2" actId="478"/>
          <ac:spMkLst>
            <pc:docMk/>
            <pc:sldMk cId="3337033154" sldId="571"/>
            <ac:spMk id="6" creationId="{E8308BB4-44E5-1FC6-55D4-E06E46D1C09A}"/>
          </ac:spMkLst>
        </pc:spChg>
        <pc:picChg chg="del">
          <ac:chgData name="Afif Tahsin" userId="9786f73b-3245-4c3a-aef9-703a8befcc15" providerId="ADAL" clId="{0F6EF5B3-0E3A-4C01-981F-00503082F6AF}" dt="2024-03-20T23:39:56.387" v="0" actId="478"/>
          <ac:picMkLst>
            <pc:docMk/>
            <pc:sldMk cId="3337033154" sldId="571"/>
            <ac:picMk id="4" creationId="{B8FA780A-0670-EA0E-53CA-DDB7FC2AEF96}"/>
          </ac:picMkLst>
        </pc:picChg>
      </pc:sldChg>
      <pc:sldChg chg="add del">
        <pc:chgData name="Afif Tahsin" userId="9786f73b-3245-4c3a-aef9-703a8befcc15" providerId="ADAL" clId="{0F6EF5B3-0E3A-4C01-981F-00503082F6AF}" dt="2024-03-20T23:41:17.113" v="5"/>
        <pc:sldMkLst>
          <pc:docMk/>
          <pc:sldMk cId="1816971309" sldId="572"/>
        </pc:sldMkLst>
      </pc:sldChg>
      <pc:sldChg chg="addSp delSp modSp add del mod modClrScheme chgLayout">
        <pc:chgData name="Afif Tahsin" userId="9786f73b-3245-4c3a-aef9-703a8befcc15" providerId="ADAL" clId="{0F6EF5B3-0E3A-4C01-981F-00503082F6AF}" dt="2024-03-21T01:09:26.068" v="170" actId="14100"/>
        <pc:sldMkLst>
          <pc:docMk/>
          <pc:sldMk cId="306408585" sldId="574"/>
        </pc:sldMkLst>
        <pc:spChg chg="mod">
          <ac:chgData name="Afif Tahsin" userId="9786f73b-3245-4c3a-aef9-703a8befcc15" providerId="ADAL" clId="{0F6EF5B3-0E3A-4C01-981F-00503082F6AF}" dt="2024-03-21T01:08:42.932" v="159" actId="1076"/>
          <ac:spMkLst>
            <pc:docMk/>
            <pc:sldMk cId="306408585" sldId="574"/>
            <ac:spMk id="2" creationId="{E7C3A879-FECF-A932-214F-CEAD48E96BB7}"/>
          </ac:spMkLst>
        </pc:spChg>
        <pc:graphicFrameChg chg="add del mod modGraphic">
          <ac:chgData name="Afif Tahsin" userId="9786f73b-3245-4c3a-aef9-703a8befcc15" providerId="ADAL" clId="{0F6EF5B3-0E3A-4C01-981F-00503082F6AF}" dt="2024-03-21T01:07:24.762" v="138" actId="478"/>
          <ac:graphicFrameMkLst>
            <pc:docMk/>
            <pc:sldMk cId="306408585" sldId="574"/>
            <ac:graphicFrameMk id="3" creationId="{E71991FE-9A08-E790-2B1A-5FEF91BECC1B}"/>
          </ac:graphicFrameMkLst>
        </pc:graphicFrameChg>
        <pc:graphicFrameChg chg="add del mod modGraphic">
          <ac:chgData name="Afif Tahsin" userId="9786f73b-3245-4c3a-aef9-703a8befcc15" providerId="ADAL" clId="{0F6EF5B3-0E3A-4C01-981F-00503082F6AF}" dt="2024-03-21T01:08:14.554" v="148" actId="478"/>
          <ac:graphicFrameMkLst>
            <pc:docMk/>
            <pc:sldMk cId="306408585" sldId="574"/>
            <ac:graphicFrameMk id="4" creationId="{2FF4BF64-4BCB-BD07-734C-12FE2E9E8BB2}"/>
          </ac:graphicFrameMkLst>
        </pc:graphicFrameChg>
        <pc:graphicFrameChg chg="del">
          <ac:chgData name="Afif Tahsin" userId="9786f73b-3245-4c3a-aef9-703a8befcc15" providerId="ADAL" clId="{0F6EF5B3-0E3A-4C01-981F-00503082F6AF}" dt="2024-03-21T00:44:15.977" v="55" actId="478"/>
          <ac:graphicFrameMkLst>
            <pc:docMk/>
            <pc:sldMk cId="306408585" sldId="574"/>
            <ac:graphicFrameMk id="5" creationId="{759AD9C1-8CE6-E0A4-91AF-D16B0F8B0084}"/>
          </ac:graphicFrameMkLst>
        </pc:graphicFrameChg>
        <pc:graphicFrameChg chg="add mod modGraphic">
          <ac:chgData name="Afif Tahsin" userId="9786f73b-3245-4c3a-aef9-703a8befcc15" providerId="ADAL" clId="{0F6EF5B3-0E3A-4C01-981F-00503082F6AF}" dt="2024-03-21T01:09:26.068" v="170" actId="14100"/>
          <ac:graphicFrameMkLst>
            <pc:docMk/>
            <pc:sldMk cId="306408585" sldId="574"/>
            <ac:graphicFrameMk id="6" creationId="{06EC7A7B-D734-5A2C-E28A-67A6744DC205}"/>
          </ac:graphicFrameMkLst>
        </pc:graphicFrameChg>
      </pc:sldChg>
      <pc:sldChg chg="addSp delSp modSp add mod ord modClrScheme chgLayout">
        <pc:chgData name="Afif Tahsin" userId="9786f73b-3245-4c3a-aef9-703a8befcc15" providerId="ADAL" clId="{0F6EF5B3-0E3A-4C01-981F-00503082F6AF}" dt="2024-03-21T01:09:42.514" v="173" actId="14100"/>
        <pc:sldMkLst>
          <pc:docMk/>
          <pc:sldMk cId="3197150000" sldId="575"/>
        </pc:sldMkLst>
        <pc:spChg chg="mod">
          <ac:chgData name="Afif Tahsin" userId="9786f73b-3245-4c3a-aef9-703a8befcc15" providerId="ADAL" clId="{0F6EF5B3-0E3A-4C01-981F-00503082F6AF}" dt="2024-03-21T01:05:09.051" v="136" actId="1076"/>
          <ac:spMkLst>
            <pc:docMk/>
            <pc:sldMk cId="3197150000" sldId="575"/>
            <ac:spMk id="2" creationId="{E7C3A879-FECF-A932-214F-CEAD48E96BB7}"/>
          </ac:spMkLst>
        </pc:spChg>
        <pc:graphicFrameChg chg="del">
          <ac:chgData name="Afif Tahsin" userId="9786f73b-3245-4c3a-aef9-703a8befcc15" providerId="ADAL" clId="{0F6EF5B3-0E3A-4C01-981F-00503082F6AF}" dt="2024-03-21T00:53:27.205" v="99" actId="478"/>
          <ac:graphicFrameMkLst>
            <pc:docMk/>
            <pc:sldMk cId="3197150000" sldId="575"/>
            <ac:graphicFrameMk id="3" creationId="{E71991FE-9A08-E790-2B1A-5FEF91BECC1B}"/>
          </ac:graphicFrameMkLst>
        </pc:graphicFrameChg>
        <pc:graphicFrameChg chg="add del mod modGraphic">
          <ac:chgData name="Afif Tahsin" userId="9786f73b-3245-4c3a-aef9-703a8befcc15" providerId="ADAL" clId="{0F6EF5B3-0E3A-4C01-981F-00503082F6AF}" dt="2024-03-21T01:04:07.319" v="119" actId="478"/>
          <ac:graphicFrameMkLst>
            <pc:docMk/>
            <pc:sldMk cId="3197150000" sldId="575"/>
            <ac:graphicFrameMk id="4" creationId="{0BFC8437-B032-C3A1-E7AD-9D1D430B5660}"/>
          </ac:graphicFrameMkLst>
        </pc:graphicFrameChg>
        <pc:graphicFrameChg chg="add mod modGraphic">
          <ac:chgData name="Afif Tahsin" userId="9786f73b-3245-4c3a-aef9-703a8befcc15" providerId="ADAL" clId="{0F6EF5B3-0E3A-4C01-981F-00503082F6AF}" dt="2024-03-21T01:09:42.514" v="173" actId="14100"/>
          <ac:graphicFrameMkLst>
            <pc:docMk/>
            <pc:sldMk cId="3197150000" sldId="575"/>
            <ac:graphicFrameMk id="5" creationId="{861AD5D9-8BD0-13B0-1FDF-43396C5A3096}"/>
          </ac:graphicFrameMkLst>
        </pc:graphicFrameChg>
      </pc:sldChg>
    </pc:docChg>
  </pc:docChgLst>
  <pc:docChgLst>
    <pc:chgData name="Jennifer George Frank" userId="94ce56db-c62f-402a-ba81-da25d3e69658" providerId="ADAL" clId="{13104F01-F177-47EF-A0A7-5E89FC6F7348}"/>
    <pc:docChg chg="undo custSel modSld">
      <pc:chgData name="Jennifer George Frank" userId="94ce56db-c62f-402a-ba81-da25d3e69658" providerId="ADAL" clId="{13104F01-F177-47EF-A0A7-5E89FC6F7348}" dt="2024-04-10T00:51:39.361" v="130" actId="20577"/>
      <pc:docMkLst>
        <pc:docMk/>
      </pc:docMkLst>
      <pc:sldChg chg="addSp modSp mod">
        <pc:chgData name="Jennifer George Frank" userId="94ce56db-c62f-402a-ba81-da25d3e69658" providerId="ADAL" clId="{13104F01-F177-47EF-A0A7-5E89FC6F7348}" dt="2024-04-10T00:51:39.361" v="130" actId="20577"/>
        <pc:sldMkLst>
          <pc:docMk/>
          <pc:sldMk cId="1038034280" sldId="620"/>
        </pc:sldMkLst>
        <pc:spChg chg="mod">
          <ac:chgData name="Jennifer George Frank" userId="94ce56db-c62f-402a-ba81-da25d3e69658" providerId="ADAL" clId="{13104F01-F177-47EF-A0A7-5E89FC6F7348}" dt="2024-04-09T23:43:49.515" v="96" actId="20577"/>
          <ac:spMkLst>
            <pc:docMk/>
            <pc:sldMk cId="1038034280" sldId="620"/>
            <ac:spMk id="2" creationId="{797632F9-3B67-584D-90D7-8306F650917C}"/>
          </ac:spMkLst>
        </pc:spChg>
        <pc:spChg chg="add mod">
          <ac:chgData name="Jennifer George Frank" userId="94ce56db-c62f-402a-ba81-da25d3e69658" providerId="ADAL" clId="{13104F01-F177-47EF-A0A7-5E89FC6F7348}" dt="2024-04-10T00:51:39.361" v="130" actId="20577"/>
          <ac:spMkLst>
            <pc:docMk/>
            <pc:sldMk cId="1038034280" sldId="620"/>
            <ac:spMk id="3" creationId="{E0993055-18BB-66D0-EA70-49079D54146A}"/>
          </ac:spMkLst>
        </pc:spChg>
      </pc:sldChg>
      <pc:sldChg chg="addSp delSp modSp mod">
        <pc:chgData name="Jennifer George Frank" userId="94ce56db-c62f-402a-ba81-da25d3e69658" providerId="ADAL" clId="{13104F01-F177-47EF-A0A7-5E89FC6F7348}" dt="2024-04-10T00:06:02.970" v="113" actId="255"/>
        <pc:sldMkLst>
          <pc:docMk/>
          <pc:sldMk cId="3645349625" sldId="627"/>
        </pc:sldMkLst>
        <pc:spChg chg="mod">
          <ac:chgData name="Jennifer George Frank" userId="94ce56db-c62f-402a-ba81-da25d3e69658" providerId="ADAL" clId="{13104F01-F177-47EF-A0A7-5E89FC6F7348}" dt="2024-04-09T23:37:04.353" v="7" actId="20577"/>
          <ac:spMkLst>
            <pc:docMk/>
            <pc:sldMk cId="3645349625" sldId="627"/>
            <ac:spMk id="2" creationId="{797632F9-3B67-584D-90D7-8306F650917C}"/>
          </ac:spMkLst>
        </pc:spChg>
        <pc:spChg chg="del">
          <ac:chgData name="Jennifer George Frank" userId="94ce56db-c62f-402a-ba81-da25d3e69658" providerId="ADAL" clId="{13104F01-F177-47EF-A0A7-5E89FC6F7348}" dt="2024-04-09T23:36:20.429" v="0" actId="478"/>
          <ac:spMkLst>
            <pc:docMk/>
            <pc:sldMk cId="3645349625" sldId="627"/>
            <ac:spMk id="4" creationId="{81BD26C4-AC35-B38D-8D0A-43F3E43424B7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5" creationId="{F2BA78A6-9BAF-C6A5-3E1E-923B60B7F89D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6" creationId="{82033FB6-BE84-548C-ECA2-6D9B319975B3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7" creationId="{5D537C12-8DCF-47CB-6461-22C112E12C8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8" creationId="{EB0EEFAE-CC7B-04A5-8BC0-7322664DE2E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9" creationId="{FDBC2CEA-F790-B57D-FA6A-6791405BDAAD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0" creationId="{6D77DEFC-3A41-A387-16E7-AC9267142986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1" creationId="{6654BA63-9A91-33A4-8D54-95E896E0F414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2" creationId="{4BDFE103-3E7E-9CCC-FBED-F11F0D6A2205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3" creationId="{D4D745A3-976D-4B73-BF7A-334136029E31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4" creationId="{70E208D8-BB39-1257-EFEC-D5F4894EB730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5" creationId="{A328B431-68BD-9982-3D73-E61FC702EFFD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6" creationId="{26BF002F-69FD-252F-2F16-329C7A28B4D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7" creationId="{56283C37-D8B2-4B12-93EB-12F292F6C4D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8" creationId="{E7936062-AC43-2E0A-7EB3-F9068050EAC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19" creationId="{E8DF0A59-AA98-C253-AEAE-9CFF7BB183DA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0" creationId="{A4AA13DE-C89E-BCE4-E806-BD769CA834B9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1" creationId="{20CE6612-8D42-4A01-7215-3713DF091F84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2" creationId="{9A102242-2B8F-04CF-F521-32BED60FF19B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3" creationId="{B76A13E7-D4FD-B1AA-858E-0FF13449E3EC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4" creationId="{A438D4BE-F88B-DD4D-E58C-818003893572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6" creationId="{D4DE3BD3-9AFC-2472-52C1-60C86A205F2B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8" creationId="{27A0E603-2028-D31E-B2D0-804AEAA89814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29" creationId="{6C8D5F34-CBC5-5D34-B9CA-B2900221E884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0" creationId="{FA316CA8-0710-1E22-BFF9-EEE867AB3A5E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1" creationId="{E06526FF-9241-0B4B-6521-B44041D4570E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2" creationId="{85035C7A-123D-7746-87B2-6E862B093897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3" creationId="{3F3A94FA-2024-0B35-4245-427E29A0E133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4" creationId="{1F1DB8FC-4FCA-D5E1-CF3A-23C0F023933C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5" creationId="{99D67354-4D33-2CE8-E062-BC3310C2A213}"/>
          </ac:spMkLst>
        </pc:spChg>
        <pc:spChg chg="mod">
          <ac:chgData name="Jennifer George Frank" userId="94ce56db-c62f-402a-ba81-da25d3e69658" providerId="ADAL" clId="{13104F01-F177-47EF-A0A7-5E89FC6F7348}" dt="2024-04-10T00:06:02.970" v="113" actId="255"/>
          <ac:spMkLst>
            <pc:docMk/>
            <pc:sldMk cId="3645349625" sldId="627"/>
            <ac:spMk id="36" creationId="{6A06F12B-264D-4C18-D03A-3414C8D05ADD}"/>
          </ac:spMkLst>
        </pc:spChg>
        <pc:spChg chg="add mod">
          <ac:chgData name="Jennifer George Frank" userId="94ce56db-c62f-402a-ba81-da25d3e69658" providerId="ADAL" clId="{13104F01-F177-47EF-A0A7-5E89FC6F7348}" dt="2024-04-09T23:38:41.032" v="67" actId="1076"/>
          <ac:spMkLst>
            <pc:docMk/>
            <pc:sldMk cId="3645349625" sldId="627"/>
            <ac:spMk id="37" creationId="{4E6C7F25-7A89-9C3D-1FC1-840ABED53ADF}"/>
          </ac:spMkLst>
        </pc:spChg>
        <pc:spChg chg="add mod">
          <ac:chgData name="Jennifer George Frank" userId="94ce56db-c62f-402a-ba81-da25d3e69658" providerId="ADAL" clId="{13104F01-F177-47EF-A0A7-5E89FC6F7348}" dt="2024-04-09T23:38:08.666" v="45" actId="1076"/>
          <ac:spMkLst>
            <pc:docMk/>
            <pc:sldMk cId="3645349625" sldId="627"/>
            <ac:spMk id="38" creationId="{754B7B18-5AF6-E841-4903-05D01F08E86D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1" creationId="{AD95A5A6-8414-2FC6-B4CE-51930236FE50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2" creationId="{2A7BC413-AF39-9112-184F-8FB12F8343E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3" creationId="{C7BB4D4B-080F-87EE-4B5F-D85EE080632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4" creationId="{67AD2A94-7B26-6BB9-0961-138603D4BF3D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5" creationId="{51A1647F-BE48-577A-6D80-414A3C40BBAA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6" creationId="{F10B756D-2298-C413-E26B-D133A0FA970C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7" creationId="{E25748E1-DDB4-C8EC-2B04-A18EFD071D4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8" creationId="{0BF05DC1-363C-3874-E1DF-133EAD055892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49" creationId="{2D37D05E-D05D-0F87-6FE0-1A87D94C73F3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0" creationId="{4761CDD2-DC90-77BD-BC3D-4293877F048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1" creationId="{47DD62F2-9A31-EDCD-26D7-0E8C21A0F90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2" creationId="{13EBAF4B-F25C-1CD7-A662-1A69690D989F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3" creationId="{82F5FD86-CC61-5ADF-21C1-2D479433DCA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4" creationId="{4C1FB99A-1081-27C5-AE09-95B398EBAE29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5" creationId="{F36A6B8C-9ED2-41A1-E6DD-C15E4E9EEA7A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6" creationId="{F8F625DB-57E2-9B43-D495-7A4B3FC359B4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7" creationId="{BA0CBFC9-966A-7C1A-CB10-8E8CBBB59632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8" creationId="{0D826B41-542C-ACD4-6A50-0415838A9914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59" creationId="{D4105E94-BC73-341B-0943-57DCCE90BA29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0" creationId="{36C89C9A-79FA-82DC-3970-792A6E18304D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1" creationId="{2BDA4B55-853A-1349-2F85-8CEA7DAD7DFF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2" creationId="{C7EEB95B-3597-7CEA-A315-35882C8C483D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3" creationId="{8202BD40-FB9D-0A0A-8961-DB2B5740D235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4" creationId="{B8ECECA5-9FFE-1CEF-5F54-4D6316D86AF9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5" creationId="{026F7C72-DD6A-F274-932E-EB7E4B0E170C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6" creationId="{DF50D826-620C-1B8C-853E-AB79DC8094E1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7" creationId="{4C6459E0-24F2-5480-1577-FDDE7E39901D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8" creationId="{7ABDAB52-ABA1-5417-0131-352A79321751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69" creationId="{339960A8-30DB-929C-C019-3C40E4E17561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0" creationId="{B807F7B3-88F1-2722-C498-9CCCDA107E8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1" creationId="{176C27D6-A949-FA22-A6B1-B074E7FA2D63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2" creationId="{771E3005-6858-2EB1-E672-7FB0AACAB179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3" creationId="{37E63D33-7E34-9C92-5D89-9AB7E0AF7C0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4" creationId="{1225CE77-9647-E403-9683-91B749A2B88A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5" creationId="{839B26A3-FB4D-09B1-2193-5EA6DD3F585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6" creationId="{182931EE-5279-EF6F-41A4-873270979E5A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7" creationId="{3B779761-38D2-5AE5-058C-7DC96AA7DE1A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8" creationId="{40098946-CE20-7E7C-0E48-3DFE97A0D8E6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79" creationId="{8DF0DD5A-432A-C54F-999C-B831BAFFDAE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0" creationId="{75D6C765-0266-B0C2-F1AB-F7E92C7C0905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1" creationId="{7DAA39D3-88F9-13E4-830D-818CA487605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2" creationId="{4F4C04E0-1DB3-C4BC-E17F-12222A46605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3" creationId="{F61D087E-457B-1415-7C9D-5101B8DDB35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4" creationId="{0926542C-71BF-9642-8686-4D6451E5D39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5" creationId="{551CE446-394E-A312-CD5F-E477D6F1A7E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6" creationId="{C23BF253-4BED-E18C-2A86-57CABA76EA62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7" creationId="{87A8137D-C402-57D8-4252-B21A725261D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8" creationId="{C277891B-C82C-142C-5168-EC254EA601D6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89" creationId="{1E76A61D-AA9E-B201-BB1C-DE6E91DA25D2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0" creationId="{D06266B1-F363-41EB-3E8B-AF2FFA5D5D7C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1" creationId="{25D9D0D1-1F5F-FFA0-EACD-95F03D844F75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2" creationId="{9BC467FA-39E7-BAF8-4F9C-E2FD24FB7BB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3" creationId="{080582C7-BD48-BC5A-4DC2-1C002F24652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4" creationId="{03097569-1A0F-51B9-6614-107C776D1951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5" creationId="{8975B114-5F74-D65B-36F4-8C22B487EB0F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6" creationId="{6FBBD601-8EEC-381F-AA7C-D52BC4AD6A5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7" creationId="{B3466E85-0E24-02C0-83E1-A06EDD5A972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8" creationId="{CDE143FD-9E71-2B1E-B4E3-DDDDA9A09FFB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99" creationId="{9640341E-EB87-6DF7-2B1B-D9BBCD6B9B21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0" creationId="{366DB9B5-B941-05AD-6300-7EB969A91E5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1" creationId="{26F36376-79F1-A665-453C-B71A0F8F366F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2" creationId="{88C97A2A-B28F-8D68-1A86-5110B27CD043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3" creationId="{47EC6130-362C-BD5E-4079-8EA5DF395F56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4" creationId="{ADFD9AEB-99E5-200C-CB33-74D7387550A8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5" creationId="{F7D27B85-E935-02EB-5C14-49BF1BF5E58F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6" creationId="{F297DE6B-BD40-E3CF-B328-6B4FD6E57BD7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7" creationId="{E8634B0D-5347-96CE-7024-987FE10A12BE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8" creationId="{8884B403-D97F-73DD-105D-4505885569D6}"/>
          </ac:spMkLst>
        </pc:spChg>
        <pc:spChg chg="mod">
          <ac:chgData name="Jennifer George Frank" userId="94ce56db-c62f-402a-ba81-da25d3e69658" providerId="ADAL" clId="{13104F01-F177-47EF-A0A7-5E89FC6F7348}" dt="2024-04-09T23:38:44.246" v="68"/>
          <ac:spMkLst>
            <pc:docMk/>
            <pc:sldMk cId="3645349625" sldId="627"/>
            <ac:spMk id="109" creationId="{C09B9DB5-D980-2A11-4324-A6081FDE689F}"/>
          </ac:spMkLst>
        </pc:spChg>
        <pc:spChg chg="add mod">
          <ac:chgData name="Jennifer George Frank" userId="94ce56db-c62f-402a-ba81-da25d3e69658" providerId="ADAL" clId="{13104F01-F177-47EF-A0A7-5E89FC6F7348}" dt="2024-04-09T23:57:22.727" v="111" actId="113"/>
          <ac:spMkLst>
            <pc:docMk/>
            <pc:sldMk cId="3645349625" sldId="627"/>
            <ac:spMk id="110" creationId="{001FA781-D1C5-1C7D-0B52-6CD809EC538D}"/>
          </ac:spMkLst>
        </pc:spChg>
        <pc:grpChg chg="add mod">
          <ac:chgData name="Jennifer George Frank" userId="94ce56db-c62f-402a-ba81-da25d3e69658" providerId="ADAL" clId="{13104F01-F177-47EF-A0A7-5E89FC6F7348}" dt="2024-04-09T23:38:06.850" v="44" actId="1076"/>
          <ac:grpSpMkLst>
            <pc:docMk/>
            <pc:sldMk cId="3645349625" sldId="627"/>
            <ac:grpSpMk id="3" creationId="{B27C076D-1194-1272-2B85-2DEB55CEEC0D}"/>
          </ac:grpSpMkLst>
        </pc:grpChg>
        <pc:grpChg chg="mod">
          <ac:chgData name="Jennifer George Frank" userId="94ce56db-c62f-402a-ba81-da25d3e69658" providerId="ADAL" clId="{13104F01-F177-47EF-A0A7-5E89FC6F7348}" dt="2024-04-09T23:36:46.320" v="1"/>
          <ac:grpSpMkLst>
            <pc:docMk/>
            <pc:sldMk cId="3645349625" sldId="627"/>
            <ac:grpSpMk id="25" creationId="{12611D74-2B94-1088-AEBC-D634CA32C99F}"/>
          </ac:grpSpMkLst>
        </pc:grpChg>
        <pc:grpChg chg="mod">
          <ac:chgData name="Jennifer George Frank" userId="94ce56db-c62f-402a-ba81-da25d3e69658" providerId="ADAL" clId="{13104F01-F177-47EF-A0A7-5E89FC6F7348}" dt="2024-04-09T23:36:46.320" v="1"/>
          <ac:grpSpMkLst>
            <pc:docMk/>
            <pc:sldMk cId="3645349625" sldId="627"/>
            <ac:grpSpMk id="27" creationId="{49B80592-0CB9-AA59-923A-259E07913495}"/>
          </ac:grpSpMkLst>
        </pc:grpChg>
        <pc:grpChg chg="add mod">
          <ac:chgData name="Jennifer George Frank" userId="94ce56db-c62f-402a-ba81-da25d3e69658" providerId="ADAL" clId="{13104F01-F177-47EF-A0A7-5E89FC6F7348}" dt="2024-04-09T23:38:54.641" v="72" actId="1076"/>
          <ac:grpSpMkLst>
            <pc:docMk/>
            <pc:sldMk cId="3645349625" sldId="627"/>
            <ac:grpSpMk id="39" creationId="{6CFA1D77-B706-280A-4C02-643B35BDA3F9}"/>
          </ac:grpSpMkLst>
        </pc:grpChg>
        <pc:grpChg chg="mod">
          <ac:chgData name="Jennifer George Frank" userId="94ce56db-c62f-402a-ba81-da25d3e69658" providerId="ADAL" clId="{13104F01-F177-47EF-A0A7-5E89FC6F7348}" dt="2024-04-09T23:38:44.246" v="68"/>
          <ac:grpSpMkLst>
            <pc:docMk/>
            <pc:sldMk cId="3645349625" sldId="627"/>
            <ac:grpSpMk id="40" creationId="{1000A1FD-3A75-4802-098E-47A1E8CD172D}"/>
          </ac:grpSpMkLst>
        </pc:grpChg>
      </pc:sldChg>
    </pc:docChg>
  </pc:docChgLst>
  <pc:docChgLst>
    <pc:chgData clId="Web-{B951B87C-BF72-41F8-BDC1-EE5767AE5B31}"/>
    <pc:docChg chg="modSld">
      <pc:chgData name="" userId="" providerId="" clId="Web-{B951B87C-BF72-41F8-BDC1-EE5767AE5B31}" dt="2024-04-10T00:21:21.451" v="6" actId="20577"/>
      <pc:docMkLst>
        <pc:docMk/>
      </pc:docMkLst>
      <pc:sldChg chg="modSp">
        <pc:chgData name="" userId="" providerId="" clId="Web-{B951B87C-BF72-41F8-BDC1-EE5767AE5B31}" dt="2024-04-10T00:21:21.451" v="6" actId="20577"/>
        <pc:sldMkLst>
          <pc:docMk/>
          <pc:sldMk cId="2311577796" sldId="290"/>
        </pc:sldMkLst>
        <pc:spChg chg="mod">
          <ac:chgData name="" userId="" providerId="" clId="Web-{B951B87C-BF72-41F8-BDC1-EE5767AE5B31}" dt="2024-04-10T00:21:21.451" v="6" actId="20577"/>
          <ac:spMkLst>
            <pc:docMk/>
            <pc:sldMk cId="2311577796" sldId="290"/>
            <ac:spMk id="4" creationId="{062E95C2-8677-914F-2216-2C7E8970F523}"/>
          </ac:spMkLst>
        </pc:spChg>
      </pc:sldChg>
    </pc:docChg>
  </pc:docChgLst>
  <pc:docChgLst>
    <pc:chgData name="Anandalakshmi Anathara Prasenan" userId="S::anandalakshmi.anathara.prasenan@smu.ca::a152028c-20a9-438b-9b0d-663744b1e293" providerId="AD" clId="Web-{86745B79-4B7A-45EE-9714-E02E4B131626}"/>
    <pc:docChg chg="modSld">
      <pc:chgData name="Anandalakshmi Anathara Prasenan" userId="S::anandalakshmi.anathara.prasenan@smu.ca::a152028c-20a9-438b-9b0d-663744b1e293" providerId="AD" clId="Web-{86745B79-4B7A-45EE-9714-E02E4B131626}" dt="2024-04-10T20:14:26.836" v="3" actId="20577"/>
      <pc:docMkLst>
        <pc:docMk/>
      </pc:docMkLst>
      <pc:sldChg chg="modSp">
        <pc:chgData name="Anandalakshmi Anathara Prasenan" userId="S::anandalakshmi.anathara.prasenan@smu.ca::a152028c-20a9-438b-9b0d-663744b1e293" providerId="AD" clId="Web-{86745B79-4B7A-45EE-9714-E02E4B131626}" dt="2024-04-10T20:14:26.836" v="3" actId="20577"/>
        <pc:sldMkLst>
          <pc:docMk/>
          <pc:sldMk cId="2311577796" sldId="290"/>
        </pc:sldMkLst>
        <pc:spChg chg="mod">
          <ac:chgData name="Anandalakshmi Anathara Prasenan" userId="S::anandalakshmi.anathara.prasenan@smu.ca::a152028c-20a9-438b-9b0d-663744b1e293" providerId="AD" clId="Web-{86745B79-4B7A-45EE-9714-E02E4B131626}" dt="2024-04-10T20:14:26.836" v="3" actId="20577"/>
          <ac:spMkLst>
            <pc:docMk/>
            <pc:sldMk cId="2311577796" sldId="290"/>
            <ac:spMk id="4" creationId="{062E95C2-8677-914F-2216-2C7E8970F523}"/>
          </ac:spMkLst>
        </pc:spChg>
      </pc:sldChg>
    </pc:docChg>
  </pc:docChgLst>
  <pc:docChgLst>
    <pc:chgData name="YASHWANTH BALAJI KRISHNAMURTHY" userId="S::yashwanth.balaji.krishnamurthy@smu.ca::568ae51a-9807-4500-b43d-6d97e4edcd36" providerId="AD" clId="Web-{8BCD0F82-C8E0-9D5D-6CC3-A8F5BB7A68AC}"/>
    <pc:docChg chg="addSld delSld modSld sldOrd modSection">
      <pc:chgData name="YASHWANTH BALAJI KRISHNAMURTHY" userId="S::yashwanth.balaji.krishnamurthy@smu.ca::568ae51a-9807-4500-b43d-6d97e4edcd36" providerId="AD" clId="Web-{8BCD0F82-C8E0-9D5D-6CC3-A8F5BB7A68AC}" dt="2024-04-08T01:10:43.121" v="690" actId="20577"/>
      <pc:docMkLst>
        <pc:docMk/>
      </pc:docMkLst>
      <pc:sldChg chg="ord">
        <pc:chgData name="YASHWANTH BALAJI KRISHNAMURTHY" userId="S::yashwanth.balaji.krishnamurthy@smu.ca::568ae51a-9807-4500-b43d-6d97e4edcd36" providerId="AD" clId="Web-{8BCD0F82-C8E0-9D5D-6CC3-A8F5BB7A68AC}" dt="2024-04-08T00:22:36.170" v="147"/>
        <pc:sldMkLst>
          <pc:docMk/>
          <pc:sldMk cId="2989951399" sldId="582"/>
        </pc:sldMkLst>
      </pc:sldChg>
      <pc:sldChg chg="modSp">
        <pc:chgData name="YASHWANTH BALAJI KRISHNAMURTHY" userId="S::yashwanth.balaji.krishnamurthy@smu.ca::568ae51a-9807-4500-b43d-6d97e4edcd36" providerId="AD" clId="Web-{8BCD0F82-C8E0-9D5D-6CC3-A8F5BB7A68AC}" dt="2024-04-08T00:18:12.291" v="5" actId="20577"/>
        <pc:sldMkLst>
          <pc:docMk/>
          <pc:sldMk cId="2771784537" sldId="602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18:12.291" v="5" actId="20577"/>
          <ac:spMkLst>
            <pc:docMk/>
            <pc:sldMk cId="2771784537" sldId="602"/>
            <ac:spMk id="2" creationId="{380469F3-B18B-9E64-0C1A-B33DF8EFF2E7}"/>
          </ac:spMkLst>
        </pc:spChg>
      </pc:sldChg>
      <pc:sldChg chg="addSp delSp modSp del">
        <pc:chgData name="YASHWANTH BALAJI KRISHNAMURTHY" userId="S::yashwanth.balaji.krishnamurthy@smu.ca::568ae51a-9807-4500-b43d-6d97e4edcd36" providerId="AD" clId="Web-{8BCD0F82-C8E0-9D5D-6CC3-A8F5BB7A68AC}" dt="2024-04-08T00:22:02.091" v="144"/>
        <pc:sldMkLst>
          <pc:docMk/>
          <pc:sldMk cId="1693619227" sldId="606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21:29.512" v="139" actId="20577"/>
          <ac:spMkLst>
            <pc:docMk/>
            <pc:sldMk cId="1693619227" sldId="606"/>
            <ac:spMk id="2" creationId="{797632F9-3B67-584D-90D7-8306F650917C}"/>
          </ac:spMkLst>
        </pc:spChg>
        <pc:spChg chg="add del mod">
          <ac:chgData name="YASHWANTH BALAJI KRISHNAMURTHY" userId="S::yashwanth.balaji.krishnamurthy@smu.ca::568ae51a-9807-4500-b43d-6d97e4edcd36" providerId="AD" clId="Web-{8BCD0F82-C8E0-9D5D-6CC3-A8F5BB7A68AC}" dt="2024-04-08T00:21:53.450" v="143"/>
          <ac:spMkLst>
            <pc:docMk/>
            <pc:sldMk cId="1693619227" sldId="606"/>
            <ac:spMk id="3" creationId="{4CE7338A-57B2-45A4-D2E0-A286C2BC78B2}"/>
          </ac:spMkLst>
        </pc:spChg>
      </pc:sldChg>
      <pc:sldChg chg="addSp modSp">
        <pc:chgData name="YASHWANTH BALAJI KRISHNAMURTHY" userId="S::yashwanth.balaji.krishnamurthy@smu.ca::568ae51a-9807-4500-b43d-6d97e4edcd36" providerId="AD" clId="Web-{8BCD0F82-C8E0-9D5D-6CC3-A8F5BB7A68AC}" dt="2024-04-08T00:40:01.013" v="420" actId="14100"/>
        <pc:sldMkLst>
          <pc:docMk/>
          <pc:sldMk cId="4144784964" sldId="607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39:55.404" v="419" actId="1076"/>
          <ac:spMkLst>
            <pc:docMk/>
            <pc:sldMk cId="4144784964" sldId="607"/>
            <ac:spMk id="2" creationId="{797632F9-3B67-584D-90D7-8306F650917C}"/>
          </ac:spMkLst>
        </pc:spChg>
        <pc:picChg chg="add mod">
          <ac:chgData name="YASHWANTH BALAJI KRISHNAMURTHY" userId="S::yashwanth.balaji.krishnamurthy@smu.ca::568ae51a-9807-4500-b43d-6d97e4edcd36" providerId="AD" clId="Web-{8BCD0F82-C8E0-9D5D-6CC3-A8F5BB7A68AC}" dt="2024-04-08T00:40:01.013" v="420" actId="14100"/>
          <ac:picMkLst>
            <pc:docMk/>
            <pc:sldMk cId="4144784964" sldId="607"/>
            <ac:picMk id="3" creationId="{C9B5AF01-21C7-EA16-75AC-5D9A5A6A7DAC}"/>
          </ac:picMkLst>
        </pc:picChg>
      </pc:sldChg>
      <pc:sldChg chg="modSp del ord">
        <pc:chgData name="YASHWANTH BALAJI KRISHNAMURTHY" userId="S::yashwanth.balaji.krishnamurthy@smu.ca::568ae51a-9807-4500-b43d-6d97e4edcd36" providerId="AD" clId="Web-{8BCD0F82-C8E0-9D5D-6CC3-A8F5BB7A68AC}" dt="2024-04-08T01:05:20.866" v="477"/>
        <pc:sldMkLst>
          <pc:docMk/>
          <pc:sldMk cId="1557200828" sldId="608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1:05:05.975" v="474" actId="1076"/>
          <ac:spMkLst>
            <pc:docMk/>
            <pc:sldMk cId="1557200828" sldId="608"/>
            <ac:spMk id="2" creationId="{797632F9-3B67-584D-90D7-8306F650917C}"/>
          </ac:spMkLst>
        </pc:spChg>
      </pc:sldChg>
      <pc:sldChg chg="add ord replId">
        <pc:chgData name="YASHWANTH BALAJI KRISHNAMURTHY" userId="S::yashwanth.balaji.krishnamurthy@smu.ca::568ae51a-9807-4500-b43d-6d97e4edcd36" providerId="AD" clId="Web-{8BCD0F82-C8E0-9D5D-6CC3-A8F5BB7A68AC}" dt="2024-04-08T00:18:06.088" v="3"/>
        <pc:sldMkLst>
          <pc:docMk/>
          <pc:sldMk cId="2662931878" sldId="610"/>
        </pc:sldMkLst>
      </pc:sldChg>
      <pc:sldChg chg="addSp modSp add replId">
        <pc:chgData name="YASHWANTH BALAJI KRISHNAMURTHY" userId="S::yashwanth.balaji.krishnamurthy@smu.ca::568ae51a-9807-4500-b43d-6d97e4edcd36" providerId="AD" clId="Web-{8BCD0F82-C8E0-9D5D-6CC3-A8F5BB7A68AC}" dt="2024-04-08T00:18:45.322" v="79"/>
        <pc:sldMkLst>
          <pc:docMk/>
          <pc:sldMk cId="3017032344" sldId="611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18:42.744" v="78" actId="20577"/>
          <ac:spMkLst>
            <pc:docMk/>
            <pc:sldMk cId="3017032344" sldId="611"/>
            <ac:spMk id="2" creationId="{797632F9-3B67-584D-90D7-8306F650917C}"/>
          </ac:spMkLst>
        </pc:spChg>
        <pc:picChg chg="add mod">
          <ac:chgData name="YASHWANTH BALAJI KRISHNAMURTHY" userId="S::yashwanth.balaji.krishnamurthy@smu.ca::568ae51a-9807-4500-b43d-6d97e4edcd36" providerId="AD" clId="Web-{8BCD0F82-C8E0-9D5D-6CC3-A8F5BB7A68AC}" dt="2024-04-08T00:18:45.322" v="79"/>
          <ac:picMkLst>
            <pc:docMk/>
            <pc:sldMk cId="3017032344" sldId="611"/>
            <ac:picMk id="3" creationId="{2C0D390D-F690-017A-3099-16C8D4700507}"/>
          </ac:picMkLst>
        </pc:picChg>
      </pc:sldChg>
      <pc:sldChg chg="modSp add replId">
        <pc:chgData name="YASHWANTH BALAJI KRISHNAMURTHY" userId="S::yashwanth.balaji.krishnamurthy@smu.ca::568ae51a-9807-4500-b43d-6d97e4edcd36" providerId="AD" clId="Web-{8BCD0F82-C8E0-9D5D-6CC3-A8F5BB7A68AC}" dt="2024-04-08T00:21:07.637" v="112" actId="20577"/>
        <pc:sldMkLst>
          <pc:docMk/>
          <pc:sldMk cId="1921472826" sldId="613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21:07.637" v="112" actId="20577"/>
          <ac:spMkLst>
            <pc:docMk/>
            <pc:sldMk cId="1921472826" sldId="613"/>
            <ac:spMk id="2" creationId="{380469F3-B18B-9E64-0C1A-B33DF8EFF2E7}"/>
          </ac:spMkLst>
        </pc:spChg>
      </pc:sldChg>
      <pc:sldChg chg="modSp add ord replId">
        <pc:chgData name="YASHWANTH BALAJI KRISHNAMURTHY" userId="S::yashwanth.balaji.krishnamurthy@smu.ca::568ae51a-9807-4500-b43d-6d97e4edcd36" providerId="AD" clId="Web-{8BCD0F82-C8E0-9D5D-6CC3-A8F5BB7A68AC}" dt="2024-04-08T00:36:32.604" v="397" actId="20577"/>
        <pc:sldMkLst>
          <pc:docMk/>
          <pc:sldMk cId="987016713" sldId="614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0:34:42.180" v="345" actId="14100"/>
          <ac:spMkLst>
            <pc:docMk/>
            <pc:sldMk cId="987016713" sldId="614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8BCD0F82-C8E0-9D5D-6CC3-A8F5BB7A68AC}" dt="2024-04-08T00:36:32.604" v="397" actId="20577"/>
          <ac:spMkLst>
            <pc:docMk/>
            <pc:sldMk cId="987016713" sldId="614"/>
            <ac:spMk id="7" creationId="{25123F67-5C88-A0B3-29F8-611FA64EAD91}"/>
          </ac:spMkLst>
        </pc:spChg>
        <pc:spChg chg="mod">
          <ac:chgData name="YASHWANTH BALAJI KRISHNAMURTHY" userId="S::yashwanth.balaji.krishnamurthy@smu.ca::568ae51a-9807-4500-b43d-6d97e4edcd36" providerId="AD" clId="Web-{8BCD0F82-C8E0-9D5D-6CC3-A8F5BB7A68AC}" dt="2024-04-08T00:36:23.729" v="395" actId="1076"/>
          <ac:spMkLst>
            <pc:docMk/>
            <pc:sldMk cId="987016713" sldId="614"/>
            <ac:spMk id="8" creationId="{8EE2D484-3853-B53C-B068-EF4A842B9B30}"/>
          </ac:spMkLst>
        </pc:spChg>
      </pc:sldChg>
      <pc:sldChg chg="modSp add ord replId">
        <pc:chgData name="YASHWANTH BALAJI KRISHNAMURTHY" userId="S::yashwanth.balaji.krishnamurthy@smu.ca::568ae51a-9807-4500-b43d-6d97e4edcd36" providerId="AD" clId="Web-{8BCD0F82-C8E0-9D5D-6CC3-A8F5BB7A68AC}" dt="2024-04-08T01:10:43.121" v="690" actId="20577"/>
        <pc:sldMkLst>
          <pc:docMk/>
          <pc:sldMk cId="2377863478" sldId="615"/>
        </pc:sldMkLst>
        <pc:spChg chg="mod">
          <ac:chgData name="YASHWANTH BALAJI KRISHNAMURTHY" userId="S::yashwanth.balaji.krishnamurthy@smu.ca::568ae51a-9807-4500-b43d-6d97e4edcd36" providerId="AD" clId="Web-{8BCD0F82-C8E0-9D5D-6CC3-A8F5BB7A68AC}" dt="2024-04-08T01:08:39.338" v="651" actId="20577"/>
          <ac:spMkLst>
            <pc:docMk/>
            <pc:sldMk cId="2377863478" sldId="615"/>
            <ac:spMk id="2" creationId="{70890DCE-1815-2E7A-0296-EFBCD80938AC}"/>
          </ac:spMkLst>
        </pc:spChg>
        <pc:spChg chg="mod">
          <ac:chgData name="YASHWANTH BALAJI KRISHNAMURTHY" userId="S::yashwanth.balaji.krishnamurthy@smu.ca::568ae51a-9807-4500-b43d-6d97e4edcd36" providerId="AD" clId="Web-{8BCD0F82-C8E0-9D5D-6CC3-A8F5BB7A68AC}" dt="2024-04-08T01:10:43.121" v="690" actId="20577"/>
          <ac:spMkLst>
            <pc:docMk/>
            <pc:sldMk cId="2377863478" sldId="615"/>
            <ac:spMk id="7" creationId="{25123F67-5C88-A0B3-29F8-611FA64EAD91}"/>
          </ac:spMkLst>
        </pc:spChg>
        <pc:spChg chg="mod">
          <ac:chgData name="YASHWANTH BALAJI KRISHNAMURTHY" userId="S::yashwanth.balaji.krishnamurthy@smu.ca::568ae51a-9807-4500-b43d-6d97e4edcd36" providerId="AD" clId="Web-{8BCD0F82-C8E0-9D5D-6CC3-A8F5BB7A68AC}" dt="2024-04-08T01:05:42.804" v="540" actId="20577"/>
          <ac:spMkLst>
            <pc:docMk/>
            <pc:sldMk cId="2377863478" sldId="615"/>
            <ac:spMk id="8" creationId="{8EE2D484-3853-B53C-B068-EF4A842B9B30}"/>
          </ac:spMkLst>
        </pc:spChg>
      </pc:sldChg>
    </pc:docChg>
  </pc:docChgLst>
  <pc:docChgLst>
    <pc:chgData name="Akshita Singhal" userId="S::akshita.singhal@smu.ca::068891c6-4499-4fed-a0ff-01b0917600d2" providerId="AD" clId="Web-{FFCA13F8-2822-4446-BF4E-68BD47A6F367}"/>
    <pc:docChg chg="addSld delSld modSld modSection">
      <pc:chgData name="Akshita Singhal" userId="S::akshita.singhal@smu.ca::068891c6-4499-4fed-a0ff-01b0917600d2" providerId="AD" clId="Web-{FFCA13F8-2822-4446-BF4E-68BD47A6F367}" dt="2024-04-11T03:28:43.412" v="31"/>
      <pc:docMkLst>
        <pc:docMk/>
      </pc:docMkLst>
      <pc:sldChg chg="del">
        <pc:chgData name="Akshita Singhal" userId="S::akshita.singhal@smu.ca::068891c6-4499-4fed-a0ff-01b0917600d2" providerId="AD" clId="Web-{FFCA13F8-2822-4446-BF4E-68BD47A6F367}" dt="2024-04-11T03:21:05.885" v="3"/>
        <pc:sldMkLst>
          <pc:docMk/>
          <pc:sldMk cId="2800415750" sldId="633"/>
        </pc:sldMkLst>
      </pc:sldChg>
      <pc:sldChg chg="modSp">
        <pc:chgData name="Akshita Singhal" userId="S::akshita.singhal@smu.ca::068891c6-4499-4fed-a0ff-01b0917600d2" providerId="AD" clId="Web-{FFCA13F8-2822-4446-BF4E-68BD47A6F367}" dt="2024-04-11T03:28:00.631" v="26"/>
        <pc:sldMkLst>
          <pc:docMk/>
          <pc:sldMk cId="4018326297" sldId="636"/>
        </pc:sldMkLst>
        <pc:spChg chg="mod">
          <ac:chgData name="Akshita Singhal" userId="S::akshita.singhal@smu.ca::068891c6-4499-4fed-a0ff-01b0917600d2" providerId="AD" clId="Web-{FFCA13F8-2822-4446-BF4E-68BD47A6F367}" dt="2024-04-11T03:28:00.631" v="26"/>
          <ac:spMkLst>
            <pc:docMk/>
            <pc:sldMk cId="4018326297" sldId="636"/>
            <ac:spMk id="6" creationId="{ABCBE027-C8E8-5772-FEA1-4E392B16A1BC}"/>
          </ac:spMkLst>
        </pc:spChg>
      </pc:sldChg>
      <pc:sldChg chg="modSp">
        <pc:chgData name="Akshita Singhal" userId="S::akshita.singhal@smu.ca::068891c6-4499-4fed-a0ff-01b0917600d2" providerId="AD" clId="Web-{FFCA13F8-2822-4446-BF4E-68BD47A6F367}" dt="2024-04-11T03:26:50.754" v="20"/>
        <pc:sldMkLst>
          <pc:docMk/>
          <pc:sldMk cId="2419538719" sldId="645"/>
        </pc:sldMkLst>
        <pc:spChg chg="mod">
          <ac:chgData name="Akshita Singhal" userId="S::akshita.singhal@smu.ca::068891c6-4499-4fed-a0ff-01b0917600d2" providerId="AD" clId="Web-{FFCA13F8-2822-4446-BF4E-68BD47A6F367}" dt="2024-04-11T03:23:24.731" v="17"/>
          <ac:spMkLst>
            <pc:docMk/>
            <pc:sldMk cId="2419538719" sldId="645"/>
            <ac:spMk id="20" creationId="{A4AA13DE-C89E-BCE4-E806-BD769CA834B9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3:41.731" v="18"/>
          <ac:spMkLst>
            <pc:docMk/>
            <pc:sldMk cId="2419538719" sldId="645"/>
            <ac:spMk id="24" creationId="{A438D4BE-F88B-DD4D-E58C-818003893572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02.980" v="5"/>
          <ac:spMkLst>
            <pc:docMk/>
            <pc:sldMk cId="2419538719" sldId="645"/>
            <ac:spMk id="29" creationId="{6C8D5F34-CBC5-5D34-B9CA-B2900221E884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11.230" v="6"/>
          <ac:spMkLst>
            <pc:docMk/>
            <pc:sldMk cId="2419538719" sldId="645"/>
            <ac:spMk id="30" creationId="{FA316CA8-0710-1E22-BFF9-EEE867AB3A5E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14.136" v="7"/>
          <ac:spMkLst>
            <pc:docMk/>
            <pc:sldMk cId="2419538719" sldId="645"/>
            <ac:spMk id="31" creationId="{E06526FF-9241-0B4B-6521-B44041D4570E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17.058" v="8"/>
          <ac:spMkLst>
            <pc:docMk/>
            <pc:sldMk cId="2419538719" sldId="645"/>
            <ac:spMk id="32" creationId="{85035C7A-123D-7746-87B2-6E862B093897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44.949" v="14"/>
          <ac:spMkLst>
            <pc:docMk/>
            <pc:sldMk cId="2419538719" sldId="645"/>
            <ac:spMk id="33" creationId="{3F3A94FA-2024-0B35-4245-427E29A0E133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2:20.371" v="9"/>
          <ac:spMkLst>
            <pc:docMk/>
            <pc:sldMk cId="2419538719" sldId="645"/>
            <ac:spMk id="34" creationId="{1F1DB8FC-4FCA-D5E1-CF3A-23C0F023933C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6:50.754" v="20"/>
          <ac:spMkLst>
            <pc:docMk/>
            <pc:sldMk cId="2419538719" sldId="645"/>
            <ac:spMk id="44" creationId="{67AD2A94-7B26-6BB9-0961-138603D4BF3D}"/>
          </ac:spMkLst>
        </pc:spChg>
        <pc:spChg chg="mod">
          <ac:chgData name="Akshita Singhal" userId="S::akshita.singhal@smu.ca::068891c6-4499-4fed-a0ff-01b0917600d2" providerId="AD" clId="Web-{FFCA13F8-2822-4446-BF4E-68BD47A6F367}" dt="2024-04-11T03:26:45.863" v="19"/>
          <ac:spMkLst>
            <pc:docMk/>
            <pc:sldMk cId="2419538719" sldId="645"/>
            <ac:spMk id="45" creationId="{51A1647F-BE48-577A-6D80-414A3C40BBAA}"/>
          </ac:spMkLst>
        </pc:spChg>
      </pc:sldChg>
      <pc:sldChg chg="modSp">
        <pc:chgData name="Akshita Singhal" userId="S::akshita.singhal@smu.ca::068891c6-4499-4fed-a0ff-01b0917600d2" providerId="AD" clId="Web-{FFCA13F8-2822-4446-BF4E-68BD47A6F367}" dt="2024-04-11T03:27:50.787" v="24"/>
        <pc:sldMkLst>
          <pc:docMk/>
          <pc:sldMk cId="3478532561" sldId="654"/>
        </pc:sldMkLst>
        <pc:spChg chg="mod">
          <ac:chgData name="Akshita Singhal" userId="S::akshita.singhal@smu.ca::068891c6-4499-4fed-a0ff-01b0917600d2" providerId="AD" clId="Web-{FFCA13F8-2822-4446-BF4E-68BD47A6F367}" dt="2024-04-11T03:27:50.787" v="24"/>
          <ac:spMkLst>
            <pc:docMk/>
            <pc:sldMk cId="3478532561" sldId="654"/>
            <ac:spMk id="4" creationId="{9F6D34F7-5552-20AE-75FA-0C8016A54EE0}"/>
          </ac:spMkLst>
        </pc:spChg>
      </pc:sldChg>
      <pc:sldChg chg="modSp">
        <pc:chgData name="Akshita Singhal" userId="S::akshita.singhal@smu.ca::068891c6-4499-4fed-a0ff-01b0917600d2" providerId="AD" clId="Web-{FFCA13F8-2822-4446-BF4E-68BD47A6F367}" dt="2024-04-11T03:27:54.740" v="25"/>
        <pc:sldMkLst>
          <pc:docMk/>
          <pc:sldMk cId="485238901" sldId="656"/>
        </pc:sldMkLst>
        <pc:spChg chg="mod">
          <ac:chgData name="Akshita Singhal" userId="S::akshita.singhal@smu.ca::068891c6-4499-4fed-a0ff-01b0917600d2" providerId="AD" clId="Web-{FFCA13F8-2822-4446-BF4E-68BD47A6F367}" dt="2024-04-11T03:27:54.740" v="25"/>
          <ac:spMkLst>
            <pc:docMk/>
            <pc:sldMk cId="485238901" sldId="656"/>
            <ac:spMk id="4" creationId="{E990B82A-8184-BF45-0431-4A59E181C147}"/>
          </ac:spMkLst>
        </pc:spChg>
      </pc:sldChg>
      <pc:sldChg chg="del">
        <pc:chgData name="Akshita Singhal" userId="S::akshita.singhal@smu.ca::068891c6-4499-4fed-a0ff-01b0917600d2" providerId="AD" clId="Web-{FFCA13F8-2822-4446-BF4E-68BD47A6F367}" dt="2024-04-11T03:28:41.491" v="30"/>
        <pc:sldMkLst>
          <pc:docMk/>
          <pc:sldMk cId="694036799" sldId="661"/>
        </pc:sldMkLst>
      </pc:sldChg>
      <pc:sldChg chg="modSp">
        <pc:chgData name="Akshita Singhal" userId="S::akshita.singhal@smu.ca::068891c6-4499-4fed-a0ff-01b0917600d2" providerId="AD" clId="Web-{FFCA13F8-2822-4446-BF4E-68BD47A6F367}" dt="2024-04-11T03:28:09.584" v="27"/>
        <pc:sldMkLst>
          <pc:docMk/>
          <pc:sldMk cId="810012046" sldId="662"/>
        </pc:sldMkLst>
        <pc:picChg chg="mod modCrop">
          <ac:chgData name="Akshita Singhal" userId="S::akshita.singhal@smu.ca::068891c6-4499-4fed-a0ff-01b0917600d2" providerId="AD" clId="Web-{FFCA13F8-2822-4446-BF4E-68BD47A6F367}" dt="2024-04-11T03:28:09.584" v="27"/>
          <ac:picMkLst>
            <pc:docMk/>
            <pc:sldMk cId="810012046" sldId="662"/>
            <ac:picMk id="4" creationId="{44FA1533-DCDF-7EE8-09D4-69B9BE0623BE}"/>
          </ac:picMkLst>
        </pc:picChg>
      </pc:sldChg>
      <pc:sldChg chg="modSp">
        <pc:chgData name="Akshita Singhal" userId="S::akshita.singhal@smu.ca::068891c6-4499-4fed-a0ff-01b0917600d2" providerId="AD" clId="Web-{FFCA13F8-2822-4446-BF4E-68BD47A6F367}" dt="2024-04-11T03:28:21.209" v="28"/>
        <pc:sldMkLst>
          <pc:docMk/>
          <pc:sldMk cId="2806998738" sldId="663"/>
        </pc:sldMkLst>
        <pc:spChg chg="mod">
          <ac:chgData name="Akshita Singhal" userId="S::akshita.singhal@smu.ca::068891c6-4499-4fed-a0ff-01b0917600d2" providerId="AD" clId="Web-{FFCA13F8-2822-4446-BF4E-68BD47A6F367}" dt="2024-04-11T03:28:21.209" v="28"/>
          <ac:spMkLst>
            <pc:docMk/>
            <pc:sldMk cId="2806998738" sldId="663"/>
            <ac:spMk id="5" creationId="{0BBBDDF2-A5AE-C7C0-FB6C-BD8769136B3C}"/>
          </ac:spMkLst>
        </pc:spChg>
      </pc:sldChg>
      <pc:sldChg chg="add del">
        <pc:chgData name="Akshita Singhal" userId="S::akshita.singhal@smu.ca::068891c6-4499-4fed-a0ff-01b0917600d2" providerId="AD" clId="Web-{FFCA13F8-2822-4446-BF4E-68BD47A6F367}" dt="2024-04-11T03:21:03.729" v="2"/>
        <pc:sldMkLst>
          <pc:docMk/>
          <pc:sldMk cId="4069402717" sldId="665"/>
        </pc:sldMkLst>
      </pc:sldChg>
      <pc:sldChg chg="add">
        <pc:chgData name="Akshita Singhal" userId="S::akshita.singhal@smu.ca::068891c6-4499-4fed-a0ff-01b0917600d2" providerId="AD" clId="Web-{FFCA13F8-2822-4446-BF4E-68BD47A6F367}" dt="2024-04-11T03:21:00.807" v="1"/>
        <pc:sldMkLst>
          <pc:docMk/>
          <pc:sldMk cId="490683008" sldId="666"/>
        </pc:sldMkLst>
      </pc:sldChg>
      <pc:sldChg chg="new del">
        <pc:chgData name="Akshita Singhal" userId="S::akshita.singhal@smu.ca::068891c6-4499-4fed-a0ff-01b0917600d2" providerId="AD" clId="Web-{FFCA13F8-2822-4446-BF4E-68BD47A6F367}" dt="2024-04-11T03:28:43.412" v="31"/>
        <pc:sldMkLst>
          <pc:docMk/>
          <pc:sldMk cId="2938817867" sldId="667"/>
        </pc:sldMkLst>
      </pc:sldChg>
    </pc:docChg>
  </pc:docChgLst>
  <pc:docChgLst>
    <pc:chgData name="Akshita Singhal" userId="068891c6-4499-4fed-a0ff-01b0917600d2" providerId="ADAL" clId="{D2ABEEC1-F501-4CF0-8F47-6A1CB359CFA7}"/>
    <pc:docChg chg="custSel addSld modSld modSection">
      <pc:chgData name="Akshita Singhal" userId="068891c6-4499-4fed-a0ff-01b0917600d2" providerId="ADAL" clId="{D2ABEEC1-F501-4CF0-8F47-6A1CB359CFA7}" dt="2024-04-11T02:25:02.954" v="6"/>
      <pc:docMkLst>
        <pc:docMk/>
      </pc:docMkLst>
      <pc:sldChg chg="modSp mod">
        <pc:chgData name="Akshita Singhal" userId="068891c6-4499-4fed-a0ff-01b0917600d2" providerId="ADAL" clId="{D2ABEEC1-F501-4CF0-8F47-6A1CB359CFA7}" dt="2024-04-11T02:24:27.510" v="4"/>
        <pc:sldMkLst>
          <pc:docMk/>
          <pc:sldMk cId="880665047" sldId="641"/>
        </pc:sldMkLst>
        <pc:graphicFrameChg chg="modGraphic">
          <ac:chgData name="Akshita Singhal" userId="068891c6-4499-4fed-a0ff-01b0917600d2" providerId="ADAL" clId="{D2ABEEC1-F501-4CF0-8F47-6A1CB359CFA7}" dt="2024-04-11T02:24:27.510" v="4"/>
          <ac:graphicFrameMkLst>
            <pc:docMk/>
            <pc:sldMk cId="880665047" sldId="641"/>
            <ac:graphicFrameMk id="4" creationId="{8FA785E7-3E77-8C50-846F-2660AC0EA1E9}"/>
          </ac:graphicFrameMkLst>
        </pc:graphicFrameChg>
      </pc:sldChg>
      <pc:sldChg chg="modSp mod">
        <pc:chgData name="Akshita Singhal" userId="068891c6-4499-4fed-a0ff-01b0917600d2" providerId="ADAL" clId="{D2ABEEC1-F501-4CF0-8F47-6A1CB359CFA7}" dt="2024-04-11T02:25:02.954" v="6"/>
        <pc:sldMkLst>
          <pc:docMk/>
          <pc:sldMk cId="2797903868" sldId="643"/>
        </pc:sldMkLst>
        <pc:graphicFrameChg chg="modGraphic">
          <ac:chgData name="Akshita Singhal" userId="068891c6-4499-4fed-a0ff-01b0917600d2" providerId="ADAL" clId="{D2ABEEC1-F501-4CF0-8F47-6A1CB359CFA7}" dt="2024-04-11T02:25:02.954" v="6"/>
          <ac:graphicFrameMkLst>
            <pc:docMk/>
            <pc:sldMk cId="2797903868" sldId="643"/>
            <ac:graphicFrameMk id="4" creationId="{8FA785E7-3E77-8C50-846F-2660AC0EA1E9}"/>
          </ac:graphicFrameMkLst>
        </pc:graphicFrameChg>
      </pc:sldChg>
      <pc:sldChg chg="modSp">
        <pc:chgData name="Akshita Singhal" userId="068891c6-4499-4fed-a0ff-01b0917600d2" providerId="ADAL" clId="{D2ABEEC1-F501-4CF0-8F47-6A1CB359CFA7}" dt="2024-04-11T02:22:36.167" v="0"/>
        <pc:sldMkLst>
          <pc:docMk/>
          <pc:sldMk cId="1276924580" sldId="650"/>
        </pc:sldMkLst>
        <pc:graphicFrameChg chg="mod">
          <ac:chgData name="Akshita Singhal" userId="068891c6-4499-4fed-a0ff-01b0917600d2" providerId="ADAL" clId="{D2ABEEC1-F501-4CF0-8F47-6A1CB359CFA7}" dt="2024-04-11T02:22:36.167" v="0"/>
          <ac:graphicFrameMkLst>
            <pc:docMk/>
            <pc:sldMk cId="1276924580" sldId="650"/>
            <ac:graphicFrameMk id="4" creationId="{7A2EA8F1-5716-8C32-0A63-6979AEF6353F}"/>
          </ac:graphicFrameMkLst>
        </pc:graphicFrameChg>
      </pc:sldChg>
      <pc:sldChg chg="new">
        <pc:chgData name="Akshita Singhal" userId="068891c6-4499-4fed-a0ff-01b0917600d2" providerId="ADAL" clId="{D2ABEEC1-F501-4CF0-8F47-6A1CB359CFA7}" dt="2024-04-11T02:24:34.250" v="5" actId="680"/>
        <pc:sldMkLst>
          <pc:docMk/>
          <pc:sldMk cId="4069441972" sldId="652"/>
        </pc:sldMkLst>
      </pc:sldChg>
    </pc:docChg>
  </pc:docChgLst>
  <pc:docChgLst>
    <pc:chgData name="Anandalakshmi Anathara Prasenan" userId="S::anandalakshmi.anathara.prasenan@smu.ca::a152028c-20a9-438b-9b0d-663744b1e293" providerId="AD" clId="Web-{CB88999E-D941-47C1-96BD-0385AA534B92}"/>
    <pc:docChg chg="addSld delSld modSection">
      <pc:chgData name="Anandalakshmi Anathara Prasenan" userId="S::anandalakshmi.anathara.prasenan@smu.ca::a152028c-20a9-438b-9b0d-663744b1e293" providerId="AD" clId="Web-{CB88999E-D941-47C1-96BD-0385AA534B92}" dt="2024-04-11T04:50:00.592" v="11"/>
      <pc:docMkLst>
        <pc:docMk/>
      </pc:docMkLst>
      <pc:sldChg chg="del">
        <pc:chgData name="Anandalakshmi Anathara Prasenan" userId="S::anandalakshmi.anathara.prasenan@smu.ca::a152028c-20a9-438b-9b0d-663744b1e293" providerId="AD" clId="Web-{CB88999E-D941-47C1-96BD-0385AA534B92}" dt="2024-04-11T04:50:00.592" v="11"/>
        <pc:sldMkLst>
          <pc:docMk/>
          <pc:sldMk cId="1799581154" sldId="658"/>
        </pc:sldMkLst>
      </pc:sldChg>
      <pc:sldChg chg="new del">
        <pc:chgData name="Anandalakshmi Anathara Prasenan" userId="S::anandalakshmi.anathara.prasenan@smu.ca::a152028c-20a9-438b-9b0d-663744b1e293" providerId="AD" clId="Web-{CB88999E-D941-47C1-96BD-0385AA534B92}" dt="2024-04-11T04:49:41.935" v="7"/>
        <pc:sldMkLst>
          <pc:docMk/>
          <pc:sldMk cId="1661519271" sldId="683"/>
        </pc:sldMkLst>
      </pc:sldChg>
      <pc:sldChg chg="new add del">
        <pc:chgData name="Anandalakshmi Anathara Prasenan" userId="S::anandalakshmi.anathara.prasenan@smu.ca::a152028c-20a9-438b-9b0d-663744b1e293" providerId="AD" clId="Web-{CB88999E-D941-47C1-96BD-0385AA534B92}" dt="2024-04-11T04:49:06.621" v="5"/>
        <pc:sldMkLst>
          <pc:docMk/>
          <pc:sldMk cId="2554882381" sldId="683"/>
        </pc:sldMkLst>
      </pc:sldChg>
      <pc:sldChg chg="new del">
        <pc:chgData name="Anandalakshmi Anathara Prasenan" userId="S::anandalakshmi.anathara.prasenan@smu.ca::a152028c-20a9-438b-9b0d-663744b1e293" providerId="AD" clId="Web-{CB88999E-D941-47C1-96BD-0385AA534B92}" dt="2024-04-11T04:49:50.842" v="10"/>
        <pc:sldMkLst>
          <pc:docMk/>
          <pc:sldMk cId="2850549735" sldId="683"/>
        </pc:sldMkLst>
      </pc:sldChg>
      <pc:sldChg chg="add replId">
        <pc:chgData name="Anandalakshmi Anathara Prasenan" userId="S::anandalakshmi.anathara.prasenan@smu.ca::a152028c-20a9-438b-9b0d-663744b1e293" providerId="AD" clId="Web-{CB88999E-D941-47C1-96BD-0385AA534B92}" dt="2024-04-11T04:49:47.842" v="9"/>
        <pc:sldMkLst>
          <pc:docMk/>
          <pc:sldMk cId="505269107" sldId="684"/>
        </pc:sldMkLst>
      </pc:sldChg>
      <pc:sldChg chg="add del replId">
        <pc:chgData name="Anandalakshmi Anathara Prasenan" userId="S::anandalakshmi.anathara.prasenan@smu.ca::a152028c-20a9-438b-9b0d-663744b1e293" providerId="AD" clId="Web-{CB88999E-D941-47C1-96BD-0385AA534B92}" dt="2024-04-11T04:49:06.121" v="4"/>
        <pc:sldMkLst>
          <pc:docMk/>
          <pc:sldMk cId="590132516" sldId="684"/>
        </pc:sldMkLst>
      </pc:sldChg>
    </pc:docChg>
  </pc:docChgLst>
  <pc:docChgLst>
    <pc:chgData name="Akshita Singhal" userId="S::akshita.singhal@smu.ca::068891c6-4499-4fed-a0ff-01b0917600d2" providerId="AD" clId="Web-{FE2E6E3D-BA34-43BD-8632-43551F9109D3}"/>
    <pc:docChg chg="addSld delSld modSld addMainMaster modSection">
      <pc:chgData name="Akshita Singhal" userId="S::akshita.singhal@smu.ca::068891c6-4499-4fed-a0ff-01b0917600d2" providerId="AD" clId="Web-{FE2E6E3D-BA34-43BD-8632-43551F9109D3}" dt="2024-04-11T01:50:19.697" v="46"/>
      <pc:docMkLst>
        <pc:docMk/>
      </pc:docMkLst>
      <pc:sldChg chg="del">
        <pc:chgData name="Akshita Singhal" userId="S::akshita.singhal@smu.ca::068891c6-4499-4fed-a0ff-01b0917600d2" providerId="AD" clId="Web-{FE2E6E3D-BA34-43BD-8632-43551F9109D3}" dt="2024-04-11T01:38:41.456" v="10"/>
        <pc:sldMkLst>
          <pc:docMk/>
          <pc:sldMk cId="1038034280" sldId="620"/>
        </pc:sldMkLst>
      </pc:sldChg>
      <pc:sldChg chg="del">
        <pc:chgData name="Akshita Singhal" userId="S::akshita.singhal@smu.ca::068891c6-4499-4fed-a0ff-01b0917600d2" providerId="AD" clId="Web-{FE2E6E3D-BA34-43BD-8632-43551F9109D3}" dt="2024-04-11T01:38:07.034" v="5"/>
        <pc:sldMkLst>
          <pc:docMk/>
          <pc:sldMk cId="3645349625" sldId="627"/>
        </pc:sldMkLst>
      </pc:sldChg>
      <pc:sldChg chg="del">
        <pc:chgData name="Akshita Singhal" userId="S::akshita.singhal@smu.ca::068891c6-4499-4fed-a0ff-01b0917600d2" providerId="AD" clId="Web-{FE2E6E3D-BA34-43BD-8632-43551F9109D3}" dt="2024-04-11T01:42:00.302" v="28"/>
        <pc:sldMkLst>
          <pc:docMk/>
          <pc:sldMk cId="2600109479" sldId="630"/>
        </pc:sldMkLst>
      </pc:sldChg>
      <pc:sldChg chg="addSp delSp modSp">
        <pc:chgData name="Akshita Singhal" userId="S::akshita.singhal@smu.ca::068891c6-4499-4fed-a0ff-01b0917600d2" providerId="AD" clId="Web-{FE2E6E3D-BA34-43BD-8632-43551F9109D3}" dt="2024-04-11T01:50:19.697" v="46"/>
        <pc:sldMkLst>
          <pc:docMk/>
          <pc:sldMk cId="880665047" sldId="641"/>
        </pc:sldMkLst>
        <pc:graphicFrameChg chg="modGraphic">
          <ac:chgData name="Akshita Singhal" userId="S::akshita.singhal@smu.ca::068891c6-4499-4fed-a0ff-01b0917600d2" providerId="AD" clId="Web-{FE2E6E3D-BA34-43BD-8632-43551F9109D3}" dt="2024-04-11T01:50:19.697" v="46"/>
          <ac:graphicFrameMkLst>
            <pc:docMk/>
            <pc:sldMk cId="880665047" sldId="641"/>
            <ac:graphicFrameMk id="4" creationId="{8FA785E7-3E77-8C50-846F-2660AC0EA1E9}"/>
          </ac:graphicFrameMkLst>
        </pc:graphicFrameChg>
        <pc:picChg chg="add del mod">
          <ac:chgData name="Akshita Singhal" userId="S::akshita.singhal@smu.ca::068891c6-4499-4fed-a0ff-01b0917600d2" providerId="AD" clId="Web-{FE2E6E3D-BA34-43BD-8632-43551F9109D3}" dt="2024-04-11T01:42:40.458" v="34"/>
          <ac:picMkLst>
            <pc:docMk/>
            <pc:sldMk cId="880665047" sldId="641"/>
            <ac:picMk id="3" creationId="{D608D568-9F65-3590-7D5F-C39AAAA6C940}"/>
          </ac:picMkLst>
        </pc:picChg>
      </pc:sldChg>
      <pc:sldChg chg="modSp">
        <pc:chgData name="Akshita Singhal" userId="S::akshita.singhal@smu.ca::068891c6-4499-4fed-a0ff-01b0917600d2" providerId="AD" clId="Web-{FE2E6E3D-BA34-43BD-8632-43551F9109D3}" dt="2024-04-11T01:49:31.572" v="43"/>
        <pc:sldMkLst>
          <pc:docMk/>
          <pc:sldMk cId="2797903868" sldId="643"/>
        </pc:sldMkLst>
        <pc:graphicFrameChg chg="mod modGraphic">
          <ac:chgData name="Akshita Singhal" userId="S::akshita.singhal@smu.ca::068891c6-4499-4fed-a0ff-01b0917600d2" providerId="AD" clId="Web-{FE2E6E3D-BA34-43BD-8632-43551F9109D3}" dt="2024-04-11T01:49:31.572" v="43"/>
          <ac:graphicFrameMkLst>
            <pc:docMk/>
            <pc:sldMk cId="2797903868" sldId="643"/>
            <ac:graphicFrameMk id="4" creationId="{8FA785E7-3E77-8C50-846F-2660AC0EA1E9}"/>
          </ac:graphicFrameMkLst>
        </pc:graphicFrameChg>
      </pc:sldChg>
      <pc:sldChg chg="new del">
        <pc:chgData name="Akshita Singhal" userId="S::akshita.singhal@smu.ca::068891c6-4499-4fed-a0ff-01b0917600d2" providerId="AD" clId="Web-{FE2E6E3D-BA34-43BD-8632-43551F9109D3}" dt="2024-04-11T01:38:12.065" v="6"/>
        <pc:sldMkLst>
          <pc:docMk/>
          <pc:sldMk cId="3303202625" sldId="644"/>
        </pc:sldMkLst>
      </pc:sldChg>
      <pc:sldChg chg="modSp add">
        <pc:chgData name="Akshita Singhal" userId="S::akshita.singhal@smu.ca::068891c6-4499-4fed-a0ff-01b0917600d2" providerId="AD" clId="Web-{FE2E6E3D-BA34-43BD-8632-43551F9109D3}" dt="2024-04-11T01:37:57.659" v="4" actId="20577"/>
        <pc:sldMkLst>
          <pc:docMk/>
          <pc:sldMk cId="2419538719" sldId="645"/>
        </pc:sldMkLst>
        <pc:spChg chg="mod">
          <ac:chgData name="Akshita Singhal" userId="S::akshita.singhal@smu.ca::068891c6-4499-4fed-a0ff-01b0917600d2" providerId="AD" clId="Web-{FE2E6E3D-BA34-43BD-8632-43551F9109D3}" dt="2024-04-11T01:37:57.659" v="4" actId="20577"/>
          <ac:spMkLst>
            <pc:docMk/>
            <pc:sldMk cId="2419538719" sldId="645"/>
            <ac:spMk id="110" creationId="{001FA781-D1C5-1C7D-0B52-6CD809EC538D}"/>
          </ac:spMkLst>
        </pc:spChg>
      </pc:sldChg>
      <pc:sldChg chg="new del">
        <pc:chgData name="Akshita Singhal" userId="S::akshita.singhal@smu.ca::068891c6-4499-4fed-a0ff-01b0917600d2" providerId="AD" clId="Web-{FE2E6E3D-BA34-43BD-8632-43551F9109D3}" dt="2024-04-11T01:38:38.284" v="9"/>
        <pc:sldMkLst>
          <pc:docMk/>
          <pc:sldMk cId="3595416423" sldId="646"/>
        </pc:sldMkLst>
      </pc:sldChg>
      <pc:sldChg chg="add">
        <pc:chgData name="Akshita Singhal" userId="S::akshita.singhal@smu.ca::068891c6-4499-4fed-a0ff-01b0917600d2" providerId="AD" clId="Web-{FE2E6E3D-BA34-43BD-8632-43551F9109D3}" dt="2024-04-11T01:38:32.753" v="8"/>
        <pc:sldMkLst>
          <pc:docMk/>
          <pc:sldMk cId="3477139868" sldId="647"/>
        </pc:sldMkLst>
      </pc:sldChg>
      <pc:sldChg chg="new del">
        <pc:chgData name="Akshita Singhal" userId="S::akshita.singhal@smu.ca::068891c6-4499-4fed-a0ff-01b0917600d2" providerId="AD" clId="Web-{FE2E6E3D-BA34-43BD-8632-43551F9109D3}" dt="2024-04-11T01:39:39.675" v="12"/>
        <pc:sldMkLst>
          <pc:docMk/>
          <pc:sldMk cId="2784648766" sldId="648"/>
        </pc:sldMkLst>
      </pc:sldChg>
      <pc:sldChg chg="new del">
        <pc:chgData name="Akshita Singhal" userId="S::akshita.singhal@smu.ca::068891c6-4499-4fed-a0ff-01b0917600d2" providerId="AD" clId="Web-{FE2E6E3D-BA34-43BD-8632-43551F9109D3}" dt="2024-04-11T01:40:05.785" v="15"/>
        <pc:sldMkLst>
          <pc:docMk/>
          <pc:sldMk cId="2918999647" sldId="648"/>
        </pc:sldMkLst>
      </pc:sldChg>
      <pc:sldChg chg="addSp delSp modSp add del">
        <pc:chgData name="Akshita Singhal" userId="S::akshita.singhal@smu.ca::068891c6-4499-4fed-a0ff-01b0917600d2" providerId="AD" clId="Web-{FE2E6E3D-BA34-43BD-8632-43551F9109D3}" dt="2024-04-11T01:41:01.770" v="21"/>
        <pc:sldMkLst>
          <pc:docMk/>
          <pc:sldMk cId="842603842" sldId="649"/>
        </pc:sldMkLst>
        <pc:picChg chg="add del mod">
          <ac:chgData name="Akshita Singhal" userId="S::akshita.singhal@smu.ca::068891c6-4499-4fed-a0ff-01b0917600d2" providerId="AD" clId="Web-{FE2E6E3D-BA34-43BD-8632-43551F9109D3}" dt="2024-04-11T01:40:51.676" v="19"/>
          <ac:picMkLst>
            <pc:docMk/>
            <pc:sldMk cId="842603842" sldId="649"/>
            <ac:picMk id="3" creationId="{D49DA282-82EA-E858-BC00-B89C47ED35A3}"/>
          </ac:picMkLst>
        </pc:picChg>
      </pc:sldChg>
      <pc:sldChg chg="add">
        <pc:chgData name="Akshita Singhal" userId="S::akshita.singhal@smu.ca::068891c6-4499-4fed-a0ff-01b0917600d2" providerId="AD" clId="Web-{FE2E6E3D-BA34-43BD-8632-43551F9109D3}" dt="2024-04-11T01:40:55.926" v="20"/>
        <pc:sldMkLst>
          <pc:docMk/>
          <pc:sldMk cId="1276924580" sldId="650"/>
        </pc:sldMkLst>
      </pc:sldChg>
      <pc:sldChg chg="add del">
        <pc:chgData name="Akshita Singhal" userId="S::akshita.singhal@smu.ca::068891c6-4499-4fed-a0ff-01b0917600d2" providerId="AD" clId="Web-{FE2E6E3D-BA34-43BD-8632-43551F9109D3}" dt="2024-04-11T01:40:32.160" v="17"/>
        <pc:sldMkLst>
          <pc:docMk/>
          <pc:sldMk cId="3932149927" sldId="650"/>
        </pc:sldMkLst>
      </pc:sldChg>
      <pc:sldMasterChg chg="add addSldLayout">
        <pc:chgData name="Akshita Singhal" userId="S::akshita.singhal@smu.ca::068891c6-4499-4fed-a0ff-01b0917600d2" providerId="AD" clId="Web-{FE2E6E3D-BA34-43BD-8632-43551F9109D3}" dt="2024-04-11T01:40:55.926" v="20"/>
        <pc:sldMasterMkLst>
          <pc:docMk/>
          <pc:sldMasterMk cId="4013174624" sldId="2147483648"/>
        </pc:sldMasterMkLst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1823337243" sldId="2147483649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394067187" sldId="2147483650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863065423" sldId="2147483651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2659690073" sldId="2147483652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200422183" sldId="2147483653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1130332362" sldId="2147483654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664324899" sldId="2147483655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120572355" sldId="2147483656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2767669793" sldId="2147483657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2650320929" sldId="2147483658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1208185066" sldId="2147483659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3472402443" sldId="2147483660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1035914318" sldId="2147483661"/>
          </pc:sldLayoutMkLst>
        </pc:sldLayoutChg>
        <pc:sldLayoutChg chg="add">
          <pc:chgData name="Akshita Singhal" userId="S::akshita.singhal@smu.ca::068891c6-4499-4fed-a0ff-01b0917600d2" providerId="AD" clId="Web-{FE2E6E3D-BA34-43BD-8632-43551F9109D3}" dt="2024-04-11T01:40:55.926" v="20"/>
          <pc:sldLayoutMkLst>
            <pc:docMk/>
            <pc:sldMasterMk cId="4013174624" sldId="2147483648"/>
            <pc:sldLayoutMk cId="2119999742" sldId="2147483662"/>
          </pc:sldLayoutMkLst>
        </pc:sldLayoutChg>
      </pc:sldMasterChg>
    </pc:docChg>
  </pc:docChgLst>
  <pc:docChgLst>
    <pc:chgData name="Anandalakshmi Anathara Prasenan" userId="S::anandalakshmi.anathara.prasenan@smu.ca::a152028c-20a9-438b-9b0d-663744b1e293" providerId="AD" clId="Web-{407616BD-F34B-450F-B1BA-EA416E858A38}"/>
    <pc:docChg chg="addSld delSld modSld modSection">
      <pc:chgData name="Anandalakshmi Anathara Prasenan" userId="S::anandalakshmi.anathara.prasenan@smu.ca::a152028c-20a9-438b-9b0d-663744b1e293" providerId="AD" clId="Web-{407616BD-F34B-450F-B1BA-EA416E858A38}" dt="2024-04-09T23:29:08.563" v="175"/>
      <pc:docMkLst>
        <pc:docMk/>
      </pc:docMkLst>
      <pc:sldChg chg="new del">
        <pc:chgData name="Anandalakshmi Anathara Prasenan" userId="S::anandalakshmi.anathara.prasenan@smu.ca::a152028c-20a9-438b-9b0d-663744b1e293" providerId="AD" clId="Web-{407616BD-F34B-450F-B1BA-EA416E858A38}" dt="2024-04-09T23:21:45.257" v="2"/>
        <pc:sldMkLst>
          <pc:docMk/>
          <pc:sldMk cId="808786226" sldId="628"/>
        </pc:sldMkLst>
      </pc:sldChg>
      <pc:sldChg chg="addSp delSp modSp add replId">
        <pc:chgData name="Anandalakshmi Anathara Prasenan" userId="S::anandalakshmi.anathara.prasenan@smu.ca::a152028c-20a9-438b-9b0d-663744b1e293" providerId="AD" clId="Web-{407616BD-F34B-450F-B1BA-EA416E858A38}" dt="2024-04-09T23:25:22.511" v="76" actId="20577"/>
        <pc:sldMkLst>
          <pc:docMk/>
          <pc:sldMk cId="1607226468" sldId="629"/>
        </pc:sldMkLst>
        <pc:spChg chg="mod">
          <ac:chgData name="Anandalakshmi Anathara Prasenan" userId="S::anandalakshmi.anathara.prasenan@smu.ca::a152028c-20a9-438b-9b0d-663744b1e293" providerId="AD" clId="Web-{407616BD-F34B-450F-B1BA-EA416E858A38}" dt="2024-04-09T23:25:22.511" v="76" actId="20577"/>
          <ac:spMkLst>
            <pc:docMk/>
            <pc:sldMk cId="1607226468" sldId="629"/>
            <ac:spMk id="2" creationId="{797632F9-3B67-584D-90D7-8306F650917C}"/>
          </ac:spMkLst>
        </pc:spChg>
        <pc:graphicFrameChg chg="add del modGraphic">
          <ac:chgData name="Anandalakshmi Anathara Prasenan" userId="S::anandalakshmi.anathara.prasenan@smu.ca::a152028c-20a9-438b-9b0d-663744b1e293" providerId="AD" clId="Web-{407616BD-F34B-450F-B1BA-EA416E858A38}" dt="2024-04-09T23:23:34.587" v="26"/>
          <ac:graphicFrameMkLst>
            <pc:docMk/>
            <pc:sldMk cId="1607226468" sldId="629"/>
            <ac:graphicFrameMk id="3" creationId="{4DD4E422-E6F9-8892-925D-2FF8A0B57D23}"/>
          </ac:graphicFrameMkLst>
        </pc:graphicFrameChg>
        <pc:graphicFrameChg chg="add del mod modGraphic">
          <ac:chgData name="Anandalakshmi Anathara Prasenan" userId="S::anandalakshmi.anathara.prasenan@smu.ca::a152028c-20a9-438b-9b0d-663744b1e293" providerId="AD" clId="Web-{407616BD-F34B-450F-B1BA-EA416E858A38}" dt="2024-04-09T23:24:10.838" v="48"/>
          <ac:graphicFrameMkLst>
            <pc:docMk/>
            <pc:sldMk cId="1607226468" sldId="629"/>
            <ac:graphicFrameMk id="4" creationId="{CD031EB8-A91A-3C87-D68F-388E6A5ACE06}"/>
          </ac:graphicFrameMkLst>
        </pc:graphicFrameChg>
        <pc:graphicFrameChg chg="add del mod modGraphic">
          <ac:chgData name="Anandalakshmi Anathara Prasenan" userId="S::anandalakshmi.anathara.prasenan@smu.ca::a152028c-20a9-438b-9b0d-663744b1e293" providerId="AD" clId="Web-{407616BD-F34B-450F-B1BA-EA416E858A38}" dt="2024-04-09T23:25:21.902" v="60"/>
          <ac:graphicFrameMkLst>
            <pc:docMk/>
            <pc:sldMk cId="1607226468" sldId="629"/>
            <ac:graphicFrameMk id="5" creationId="{2AE94DEF-E6E9-365F-8A23-142097246D12}"/>
          </ac:graphicFrameMkLst>
        </pc:graphicFrameChg>
      </pc:sldChg>
      <pc:sldChg chg="addSp delSp modSp new">
        <pc:chgData name="Anandalakshmi Anathara Prasenan" userId="S::anandalakshmi.anathara.prasenan@smu.ca::a152028c-20a9-438b-9b0d-663744b1e293" providerId="AD" clId="Web-{407616BD-F34B-450F-B1BA-EA416E858A38}" dt="2024-04-09T23:29:08.563" v="175"/>
        <pc:sldMkLst>
          <pc:docMk/>
          <pc:sldMk cId="2600109479" sldId="630"/>
        </pc:sldMkLst>
        <pc:spChg chg="mod">
          <ac:chgData name="Anandalakshmi Anathara Prasenan" userId="S::anandalakshmi.anathara.prasenan@smu.ca::a152028c-20a9-438b-9b0d-663744b1e293" providerId="AD" clId="Web-{407616BD-F34B-450F-B1BA-EA416E858A38}" dt="2024-04-09T23:25:52.653" v="87" actId="20577"/>
          <ac:spMkLst>
            <pc:docMk/>
            <pc:sldMk cId="2600109479" sldId="630"/>
            <ac:spMk id="2" creationId="{9A9BA6F8-1213-7EB6-BFF3-87455C594366}"/>
          </ac:spMkLst>
        </pc:spChg>
        <pc:spChg chg="del">
          <ac:chgData name="Anandalakshmi Anathara Prasenan" userId="S::anandalakshmi.anathara.prasenan@smu.ca::a152028c-20a9-438b-9b0d-663744b1e293" providerId="AD" clId="Web-{407616BD-F34B-450F-B1BA-EA416E858A38}" dt="2024-04-09T23:25:58.622" v="88"/>
          <ac:spMkLst>
            <pc:docMk/>
            <pc:sldMk cId="2600109479" sldId="630"/>
            <ac:spMk id="3" creationId="{7FA24A63-9E67-590F-1DD7-36F2866FDE78}"/>
          </ac:spMkLst>
        </pc:spChg>
        <pc:graphicFrameChg chg="add mod ord modGraphic">
          <ac:chgData name="Anandalakshmi Anathara Prasenan" userId="S::anandalakshmi.anathara.prasenan@smu.ca::a152028c-20a9-438b-9b0d-663744b1e293" providerId="AD" clId="Web-{407616BD-F34B-450F-B1BA-EA416E858A38}" dt="2024-04-09T23:29:08.563" v="175"/>
          <ac:graphicFrameMkLst>
            <pc:docMk/>
            <pc:sldMk cId="2600109479" sldId="630"/>
            <ac:graphicFrameMk id="4" creationId="{7A2EA8F1-5716-8C32-0A63-6979AEF6353F}"/>
          </ac:graphicFrameMkLst>
        </pc:graphicFrameChg>
      </pc:sldChg>
    </pc:docChg>
  </pc:docChgLst>
  <pc:docChgLst>
    <pc:chgData name="Akshita Singhal" userId="S::akshita.singhal@smu.ca::068891c6-4499-4fed-a0ff-01b0917600d2" providerId="AD" clId="Web-{30069AD9-CF4D-5824-BCB7-24B64CBB7AB7}"/>
    <pc:docChg chg="addSld sldOrd modSection">
      <pc:chgData name="Akshita Singhal" userId="S::akshita.singhal@smu.ca::068891c6-4499-4fed-a0ff-01b0917600d2" providerId="AD" clId="Web-{30069AD9-CF4D-5824-BCB7-24B64CBB7AB7}" dt="2024-04-11T02:58:39.180" v="4"/>
      <pc:docMkLst>
        <pc:docMk/>
      </pc:docMkLst>
      <pc:sldChg chg="ord">
        <pc:chgData name="Akshita Singhal" userId="S::akshita.singhal@smu.ca::068891c6-4499-4fed-a0ff-01b0917600d2" providerId="AD" clId="Web-{30069AD9-CF4D-5824-BCB7-24B64CBB7AB7}" dt="2024-04-11T02:07:52.886" v="1"/>
        <pc:sldMkLst>
          <pc:docMk/>
          <pc:sldMk cId="2800415750" sldId="633"/>
        </pc:sldMkLst>
      </pc:sldChg>
      <pc:sldChg chg="ord">
        <pc:chgData name="Akshita Singhal" userId="S::akshita.singhal@smu.ca::068891c6-4499-4fed-a0ff-01b0917600d2" providerId="AD" clId="Web-{30069AD9-CF4D-5824-BCB7-24B64CBB7AB7}" dt="2024-04-11T02:07:59.276" v="2"/>
        <pc:sldMkLst>
          <pc:docMk/>
          <pc:sldMk cId="4013445566" sldId="634"/>
        </pc:sldMkLst>
      </pc:sldChg>
      <pc:sldChg chg="new">
        <pc:chgData name="Akshita Singhal" userId="S::akshita.singhal@smu.ca::068891c6-4499-4fed-a0ff-01b0917600d2" providerId="AD" clId="Web-{30069AD9-CF4D-5824-BCB7-24B64CBB7AB7}" dt="2024-04-11T02:15:58.987" v="3"/>
        <pc:sldMkLst>
          <pc:docMk/>
          <pc:sldMk cId="3036665858" sldId="651"/>
        </pc:sldMkLst>
      </pc:sldChg>
      <pc:sldChg chg="new">
        <pc:chgData name="Akshita Singhal" userId="S::akshita.singhal@smu.ca::068891c6-4499-4fed-a0ff-01b0917600d2" providerId="AD" clId="Web-{30069AD9-CF4D-5824-BCB7-24B64CBB7AB7}" dt="2024-04-11T02:58:39.180" v="4"/>
        <pc:sldMkLst>
          <pc:docMk/>
          <pc:sldMk cId="3429333011" sldId="6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F4323-3BF0-95F4-7460-74AA96304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145D2-7B56-E808-6C80-2F1E66D218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1F4E-852C-4843-848B-65B72FDCC89C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5F336-B085-CC83-95AF-CE57BE772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9F14A-8744-1B49-D51E-4617ED3F4A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E18B-2064-4377-9E3F-6D274F9CD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30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6FF8-7EE2-8344-B6A5-C9AE38CA73C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0C5B-9251-0E4E-A71E-273408E7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9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0C5B-9251-0E4E-A71E-273408E7D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F102-3E23-31E2-89B1-6D10E76D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5F0A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CE49A-F308-F906-57BF-301518ED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DB8F-3E2D-066F-06A0-BAC3A512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B2C0-1FD5-7B40-B252-D9944AD074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29B2-49CA-4E66-3564-88DFBB70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C01-E720-407D-5043-01DA8058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A681-0EFA-2C42-B0CE-6F23BA4C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5065-8805-340D-C89B-9333968F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50E39-8E9A-9000-6FBD-2B657572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4050-FD5F-1773-6BA2-5CA7153B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AB71-9D7F-08BB-744B-D4151BF1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0A16-C02A-D94B-1EEA-4EB5FAC4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C6C-8242-FE92-CE38-FB1F4E24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3C2-E208-78DC-F226-C588202B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A96D-ADEF-78CA-5679-E933FD91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C853-40EC-2F6B-66AF-11CA365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A5BC-8DCD-B27D-1824-73CAC2DA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6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CCD8-6F64-557A-37D4-817B059D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A8168-DFC1-1C2E-608E-5FA6116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4EB0-BA9D-4EAB-8886-6B5762AF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7F97-4A37-C378-7F3F-E458581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1C72-A301-FF88-6DC5-E3EF7DE7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6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2F5-7A19-63CD-B079-A389EA70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F389-D6A1-AF57-7D87-721808F7B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F0DDC-6621-C78E-CAA8-A62C2EA3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4D8C-53B7-5BA5-68E1-D306938C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0B479-2EC4-743A-3E83-4B85CB1C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1895-B770-CF18-C7DD-0B2FB271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9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BFB9-CF2F-EF85-354A-FC84A6DC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BF76-5CAD-96BB-B02A-F7A2AD2F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E622-3A64-C65B-2B3E-3790D0B5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ACC29-AD72-056A-1389-9FA7B7A03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0EC75-6462-C7E3-C245-1A391B874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AABE0-B0F2-E05A-8AC5-7374DE2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EF31-9FDE-DD8E-F160-F6501967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199F4-018E-6D67-8EEB-EE34872B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2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10E8-4A12-8A3F-54A9-0052ACAA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FE812-BE27-AD0C-A915-847C092D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3BF2A-BA28-1612-93BC-849E9145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09C77-C6C9-41A6-35C4-BBF1BAEB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62988-82F9-BF07-EE83-105E0F29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89ED0-8EE5-5926-4207-5CA55C99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D22-E9DC-0556-F570-70E67BF7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24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2F58-7C29-532F-88E2-0982C5E4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10AD-0DDC-3236-6565-DA81CD22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FD0E4-03D1-7EF0-6462-D0F289E1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1DA3-9BE4-532B-AD02-9A7258C6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92BC-339A-A0CC-AD26-CDD61409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DFA-F9B5-E828-4FF6-19A5BEC9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72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5FE8-E0A3-77E0-97D7-7A063A66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0FEC3-DFC7-AEB8-399D-6271089D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964E-3998-8E63-DF46-0E338A0E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9F518-AF16-EFAC-7B59-01EF2202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0FA45-2F96-0022-0D26-A2107078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064A-CD8A-E90A-5A37-D9FA816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6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DCB-A177-97D3-9973-E7F8FA8C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71101-D361-6099-9FBE-22FAC184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BAE0-8127-8A70-66D9-F94BE3F6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ECBC-7847-1759-A27E-6B481417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63F1-7F0E-33FA-5E86-47514E1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0603A-465B-D048-A17D-E0BC88D932E2}"/>
              </a:ext>
            </a:extLst>
          </p:cNvPr>
          <p:cNvSpPr/>
          <p:nvPr userDrawn="1"/>
        </p:nvSpPr>
        <p:spPr>
          <a:xfrm>
            <a:off x="0" y="0"/>
            <a:ext cx="12192000" cy="5738648"/>
          </a:xfrm>
          <a:prstGeom prst="rect">
            <a:avLst/>
          </a:prstGeom>
          <a:solidFill>
            <a:srgbClr val="61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214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8C8071-8435-B248-8CC4-8CC2D6D7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1794923"/>
            <a:ext cx="9140215" cy="8346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B37785-45C8-AE4A-9166-6D7F5296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42" y="2867819"/>
            <a:ext cx="6088901" cy="4616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93B13-3E9B-B421-501C-2DA37CDC2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775" y="5973510"/>
            <a:ext cx="200368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3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5BA85-9E51-EE3D-1BD0-1454A217B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66854-7827-4816-7DF2-117F62E1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1613-3C61-4B3B-11EE-D312FB0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58A0-3B1E-C8B0-3F3F-EEC09B91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C88E-6622-258C-4353-CA42CFF0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85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0603A-465B-D048-A17D-E0BC88D932E2}"/>
              </a:ext>
            </a:extLst>
          </p:cNvPr>
          <p:cNvSpPr/>
          <p:nvPr userDrawn="1"/>
        </p:nvSpPr>
        <p:spPr>
          <a:xfrm>
            <a:off x="0" y="0"/>
            <a:ext cx="12192000" cy="5738648"/>
          </a:xfrm>
          <a:prstGeom prst="rect">
            <a:avLst/>
          </a:prstGeom>
          <a:solidFill>
            <a:srgbClr val="61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214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8C8071-8435-B248-8CC4-8CC2D6D7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1794923"/>
            <a:ext cx="9140215" cy="8346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B37785-45C8-AE4A-9166-6D7F5296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42" y="2867819"/>
            <a:ext cx="6088901" cy="4616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93B13-3E9B-B421-501C-2DA37CDC2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775" y="5973510"/>
            <a:ext cx="200368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2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6D71-36B5-AC48-9B7E-3F5F53D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0" y="729734"/>
            <a:ext cx="10801740" cy="6120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612141"/>
                </a:solidFill>
                <a:latin typeface="Raleway" pitchFamily="2" charset="77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1B0FE1-4AFD-C544-8ECF-5525E9A5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130" y="1461795"/>
            <a:ext cx="10801740" cy="4570426"/>
          </a:xfrm>
          <a:prstGeom prst="rect">
            <a:avLst/>
          </a:prstGeom>
        </p:spPr>
        <p:txBody>
          <a:bodyPr numCol="2" spcCol="32400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>
                <a:latin typeface="Raleway" pitchFamily="2" charset="77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F19E7-2D86-3E48-B1F1-21B5198C7C4E}"/>
              </a:ext>
            </a:extLst>
          </p:cNvPr>
          <p:cNvCxnSpPr>
            <a:cxnSpLocks/>
          </p:cNvCxnSpPr>
          <p:nvPr userDrawn="1"/>
        </p:nvCxnSpPr>
        <p:spPr>
          <a:xfrm>
            <a:off x="695130" y="6032231"/>
            <a:ext cx="1001925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3FBB12-2468-DE45-B89E-06D4F1B6B164}"/>
              </a:ext>
            </a:extLst>
          </p:cNvPr>
          <p:cNvSpPr txBox="1"/>
          <p:nvPr userDrawn="1"/>
        </p:nvSpPr>
        <p:spPr>
          <a:xfrm>
            <a:off x="695131" y="6180210"/>
            <a:ext cx="54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346AF-B9E5-3D40-B164-07D577A9E9D3}" type="slidenum">
              <a:rPr lang="en-US" sz="12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C21417E-5E49-404A-9B37-BB04503F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9678" y="5733608"/>
            <a:ext cx="608054" cy="7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4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DC5CD5-7EC1-FE4D-BB82-8485AC698A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2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FF1A6-E974-CA44-972F-ABD12FC7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81" y="3011685"/>
            <a:ext cx="7546837" cy="8346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1999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BFF5A7-AD8A-4F41-AA2A-46D7A544F5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D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A2FE9-F0FD-3E41-B8AF-2580AE51F1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t="12302" r="18707" b="20095"/>
          <a:stretch/>
        </p:blipFill>
        <p:spPr>
          <a:xfrm>
            <a:off x="3921800" y="0"/>
            <a:ext cx="8270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A496E-B445-F84B-9139-A2B6AB2A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6914"/>
            <a:ext cx="8444948" cy="806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9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6D71-36B5-AC48-9B7E-3F5F53D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0" y="729734"/>
            <a:ext cx="10801740" cy="6120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612141"/>
                </a:solidFill>
                <a:latin typeface="Raleway" pitchFamily="2" charset="77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1B0FE1-4AFD-C544-8ECF-5525E9A5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130" y="1461795"/>
            <a:ext cx="10801740" cy="4570426"/>
          </a:xfrm>
          <a:prstGeom prst="rect">
            <a:avLst/>
          </a:prstGeom>
        </p:spPr>
        <p:txBody>
          <a:bodyPr numCol="2" spcCol="32400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>
                <a:latin typeface="Raleway" pitchFamily="2" charset="77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400">
                <a:latin typeface="Raleway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F19E7-2D86-3E48-B1F1-21B5198C7C4E}"/>
              </a:ext>
            </a:extLst>
          </p:cNvPr>
          <p:cNvCxnSpPr>
            <a:cxnSpLocks/>
          </p:cNvCxnSpPr>
          <p:nvPr userDrawn="1"/>
        </p:nvCxnSpPr>
        <p:spPr>
          <a:xfrm>
            <a:off x="695130" y="6032231"/>
            <a:ext cx="1001925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3FBB12-2468-DE45-B89E-06D4F1B6B164}"/>
              </a:ext>
            </a:extLst>
          </p:cNvPr>
          <p:cNvSpPr txBox="1"/>
          <p:nvPr userDrawn="1"/>
        </p:nvSpPr>
        <p:spPr>
          <a:xfrm>
            <a:off x="695131" y="6180210"/>
            <a:ext cx="54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346AF-B9E5-3D40-B164-07D577A9E9D3}" type="slidenum">
              <a:rPr lang="en-US" sz="12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C21417E-5E49-404A-9B37-BB04503F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9678" y="5733608"/>
            <a:ext cx="608054" cy="7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Page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6D71-36B5-AC48-9B7E-3F5F53D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0" y="729734"/>
            <a:ext cx="10801740" cy="6120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612141"/>
                </a:solidFill>
                <a:latin typeface="Raleway" pitchFamily="2" charset="77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1B0FE1-4AFD-C544-8ECF-5525E9A5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130" y="1461795"/>
            <a:ext cx="10801740" cy="4570426"/>
          </a:xfrm>
          <a:prstGeom prst="rect">
            <a:avLst/>
          </a:prstGeom>
        </p:spPr>
        <p:txBody>
          <a:bodyPr numCol="2" spcCol="32400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500">
                <a:latin typeface="Raleway" pitchFamily="2" charset="77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500">
                <a:latin typeface="Raleway" pitchFamily="2" charset="77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500">
                <a:latin typeface="Raleway" pitchFamily="2" charset="77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500">
                <a:latin typeface="Raleway" pitchFamily="2" charset="77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500">
                <a:latin typeface="Raleway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FBB12-2468-DE45-B89E-06D4F1B6B164}"/>
              </a:ext>
            </a:extLst>
          </p:cNvPr>
          <p:cNvSpPr txBox="1"/>
          <p:nvPr userDrawn="1"/>
        </p:nvSpPr>
        <p:spPr>
          <a:xfrm>
            <a:off x="695131" y="6180210"/>
            <a:ext cx="540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346AF-B9E5-3D40-B164-07D577A9E9D3}" type="slidenum">
              <a:rPr lang="en-US" sz="12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1200" b="0" i="0">
              <a:solidFill>
                <a:schemeClr val="bg2">
                  <a:lumMod val="25000"/>
                </a:schemeClr>
              </a:solidFill>
              <a:latin typeface="Raleway" pitchFamily="2" charset="77"/>
            </a:endParaRPr>
          </a:p>
          <a:p>
            <a:pPr algn="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7990E-29A7-E243-9878-BCBFF5F93795}"/>
              </a:ext>
            </a:extLst>
          </p:cNvPr>
          <p:cNvCxnSpPr>
            <a:cxnSpLocks/>
          </p:cNvCxnSpPr>
          <p:nvPr userDrawn="1"/>
        </p:nvCxnSpPr>
        <p:spPr>
          <a:xfrm>
            <a:off x="695130" y="6032231"/>
            <a:ext cx="107926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4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8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7872F-9363-4A44-B992-C3B401C29392}"/>
              </a:ext>
            </a:extLst>
          </p:cNvPr>
          <p:cNvCxnSpPr>
            <a:cxnSpLocks/>
          </p:cNvCxnSpPr>
          <p:nvPr userDrawn="1"/>
        </p:nvCxnSpPr>
        <p:spPr>
          <a:xfrm>
            <a:off x="695130" y="6032231"/>
            <a:ext cx="1001925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EDB748-6D42-484D-8ADE-3E4D73C16606}"/>
              </a:ext>
            </a:extLst>
          </p:cNvPr>
          <p:cNvSpPr txBox="1"/>
          <p:nvPr userDrawn="1"/>
        </p:nvSpPr>
        <p:spPr>
          <a:xfrm>
            <a:off x="695131" y="6180210"/>
            <a:ext cx="54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346AF-B9E5-3D40-B164-07D577A9E9D3}" type="slidenum">
              <a:rPr lang="en-US" sz="12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/>
              <a:t>  </a:t>
            </a:r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8B6913D-03AE-FB44-A58E-48445865D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9678" y="5733608"/>
            <a:ext cx="608054" cy="7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B2C0-1FD5-7B40-B252-D9944AD074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A681-0EFA-2C42-B0CE-6F23BA4C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0945A27-B44B-1645-BEFC-D48F1644F20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5F0A3E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11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DC5CD5-7EC1-FE4D-BB82-8485AC698A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2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FF1A6-E974-CA44-972F-ABD12FC7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81" y="3011685"/>
            <a:ext cx="7546837" cy="8346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7552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C78D5-1CB8-9C44-8B83-1D77E61A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C7A6-6123-AE49-8FEE-51E84EFB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9391-878F-B548-96DD-19F2AB57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B2C0-1FD5-7B40-B252-D9944AD074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264C-5947-8042-8D2E-76E3B84D0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4ECB-2E5A-594E-92A1-FDA88DD35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A681-0EFA-2C42-B0CE-6F23BA4C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F0A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0"/>
              </a:defRPr>
            </a:lvl1pPr>
          </a:lstStyle>
          <a:p>
            <a:fld id="{93D1B2C0-1FD5-7B40-B252-D9944AD07450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itchFamily="2" charset="0"/>
              </a:defRPr>
            </a:lvl1pPr>
          </a:lstStyle>
          <a:p>
            <a:fld id="{FDC0A681-0EFA-2C42-B0CE-6F23BA4C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15" r:id="rId2"/>
    <p:sldLayoutId id="2147483812" r:id="rId3"/>
    <p:sldLayoutId id="2147483691" r:id="rId4"/>
    <p:sldLayoutId id="2147483698" r:id="rId5"/>
    <p:sldLayoutId id="2147483802" r:id="rId6"/>
    <p:sldLayoutId id="2147483687" r:id="rId7"/>
    <p:sldLayoutId id="214748381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F0A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alew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F3FFA-2913-BA38-DA98-A16FE1B7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A8DE-3038-67A0-BE50-4B728500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2B07-1F95-ACC9-BA5C-3CEE66E6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5329B-FA1D-4B35-BFDE-63ABDBD4E8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0B40-ADD8-B2EB-DCD6-8AAE26F7A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2F8E-894A-F7FC-7F4E-E505AF5A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59C22-C7C9-4377-9F6A-6A2C237FF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02B-3909-DB4B-BA97-78728B7E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1" y="724564"/>
            <a:ext cx="10656297" cy="1004224"/>
          </a:xfrm>
        </p:spPr>
        <p:txBody>
          <a:bodyPr>
            <a:noAutofit/>
          </a:bodyPr>
          <a:lstStyle/>
          <a:p>
            <a:r>
              <a:rPr lang="en-US" sz="6600" baseline="-25000">
                <a:latin typeface="Raleway ExtraBold" pitchFamily="2" charset="0"/>
              </a:rPr>
              <a:t>“Length of Stay” Prediction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40E8-6F18-B64D-A44D-9123658E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3303" y="4521700"/>
            <a:ext cx="5073959" cy="461666"/>
          </a:xfrm>
        </p:spPr>
        <p:txBody>
          <a:bodyPr/>
          <a:lstStyle/>
          <a:p>
            <a:pPr algn="r"/>
            <a:r>
              <a:rPr lang="en-US"/>
              <a:t>MBAN 5570  |  April 11th,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E95C2-8677-914F-2216-2C7E8970F523}"/>
              </a:ext>
            </a:extLst>
          </p:cNvPr>
          <p:cNvSpPr txBox="1"/>
          <p:nvPr/>
        </p:nvSpPr>
        <p:spPr>
          <a:xfrm>
            <a:off x="767940" y="3128871"/>
            <a:ext cx="6226770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Group Project</a:t>
            </a:r>
            <a:endParaRPr lang="en-US" sz="2000" u="sng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Jennifer George Frank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Akshita Singhal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Md Akmam Ul Haque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</a:rPr>
              <a:t>Anandalakshmi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Anathara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Prasenan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Yashwanth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Balaji Krishnamurthy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Siphiwe </a:t>
            </a:r>
            <a:r>
              <a:rPr lang="en-US" err="1">
                <a:solidFill>
                  <a:schemeClr val="bg1"/>
                </a:solidFill>
              </a:rPr>
              <a:t>Hlabano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6442B-2A08-850F-B610-0BAD68C7807E}"/>
              </a:ext>
            </a:extLst>
          </p:cNvPr>
          <p:cNvSpPr txBox="1"/>
          <p:nvPr/>
        </p:nvSpPr>
        <p:spPr>
          <a:xfrm>
            <a:off x="6712921" y="3875369"/>
            <a:ext cx="510524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Healthcare Analytics</a:t>
            </a:r>
          </a:p>
          <a:p>
            <a:pPr algn="ctr"/>
            <a:r>
              <a:rPr lang="en-US" sz="1800" b="1">
                <a:solidFill>
                  <a:schemeClr val="bg1"/>
                </a:solidFill>
              </a:rPr>
              <a:t>Instructor:</a:t>
            </a:r>
            <a:r>
              <a:rPr lang="en-US" b="1">
                <a:solidFill>
                  <a:schemeClr val="bg1"/>
                </a:solidFill>
              </a:rPr>
              <a:t> Rick Audas</a:t>
            </a:r>
          </a:p>
        </p:txBody>
      </p:sp>
    </p:spTree>
    <p:extLst>
      <p:ext uri="{BB962C8B-B14F-4D97-AF65-F5344CB8AC3E}">
        <p14:creationId xmlns:p14="http://schemas.microsoft.com/office/powerpoint/2010/main" val="231157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32F9-3B67-584D-90D7-8306F65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0" y="504391"/>
            <a:ext cx="10801740" cy="612052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BBA3BB-A50E-C935-5C2D-4A1C9F34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75" y="1191325"/>
            <a:ext cx="4986126" cy="31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C50C7-1A81-50E5-F85A-D4FEF560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73" y="1191325"/>
            <a:ext cx="5174951" cy="35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D34F7-5552-20AE-75FA-0C8016A54EE0}"/>
              </a:ext>
            </a:extLst>
          </p:cNvPr>
          <p:cNvSpPr txBox="1"/>
          <p:nvPr/>
        </p:nvSpPr>
        <p:spPr>
          <a:xfrm>
            <a:off x="6559420" y="4785790"/>
            <a:ext cx="4551751" cy="114786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n-US" sz="1600" b="0">
                <a:solidFill>
                  <a:schemeClr val="tx1"/>
                </a:solidFill>
              </a:rPr>
              <a:t>This bar chart shows counts of different stay durations, with stays of 21-30 and 11-20 days being the most common among the groups presented.</a:t>
            </a:r>
            <a:endParaRPr lang="en-IN" sz="1600" b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B4FB1-DCE3-420B-895D-4B119EE1F4D2}"/>
              </a:ext>
            </a:extLst>
          </p:cNvPr>
          <p:cNvSpPr txBox="1"/>
          <p:nvPr/>
        </p:nvSpPr>
        <p:spPr>
          <a:xfrm>
            <a:off x="1424249" y="4785791"/>
            <a:ext cx="4551752" cy="114786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en-US">
                <a:solidFill>
                  <a:schemeClr val="tx1"/>
                </a:solidFill>
              </a:rPr>
              <a:t>The bar graph displays the distribution of various age groups, showing that the 31-40 and 41-50 age ranges have the highest counts.</a:t>
            </a:r>
          </a:p>
        </p:txBody>
      </p:sp>
    </p:spTree>
    <p:extLst>
      <p:ext uri="{BB962C8B-B14F-4D97-AF65-F5344CB8AC3E}">
        <p14:creationId xmlns:p14="http://schemas.microsoft.com/office/powerpoint/2010/main" val="34785325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344D06-BDE1-B573-5530-2A194D71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61" y="1411459"/>
            <a:ext cx="4447898" cy="26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9AA701-E1C8-F34F-D8BE-7C7E5CA2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2" y="1314499"/>
            <a:ext cx="5082402" cy="32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0B82A-8184-BF45-0431-4A59E181C147}"/>
              </a:ext>
            </a:extLst>
          </p:cNvPr>
          <p:cNvSpPr txBox="1"/>
          <p:nvPr/>
        </p:nvSpPr>
        <p:spPr>
          <a:xfrm>
            <a:off x="1213277" y="4676170"/>
            <a:ext cx="9765445" cy="1323439"/>
          </a:xfrm>
          <a:prstGeom prst="rect">
            <a:avLst/>
          </a:prstGeom>
          <a:solidFill>
            <a:srgbClr val="6121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The histogram with a kernel density estimate shows a distribution of admission deposits, peaking around 5,000 with a right-skewed distribution.</a:t>
            </a:r>
          </a:p>
          <a:p>
            <a:endParaRPr lang="en-US"/>
          </a:p>
          <a:p>
            <a:r>
              <a:rPr lang="en-US"/>
              <a:t>The bar chart illustrates patient counts categorized by severity of illness, showing the majority have moderate illness, followed by minor, with extreme cases being the least frequent.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9A3CC5-FE3B-77B4-FA00-9420915423EB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852389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014F1CB3-0430-A864-7CFB-24BACD76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7" y="1356182"/>
            <a:ext cx="4925005" cy="34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95572C7B-BDB3-8726-001B-F2AB95B1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80" y="1356182"/>
            <a:ext cx="5187390" cy="323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C2A321-CCFD-38F2-345D-2141A99BBFB4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BE027-C8E8-5772-FEA1-4E392B16A1BC}"/>
              </a:ext>
            </a:extLst>
          </p:cNvPr>
          <p:cNvSpPr txBox="1"/>
          <p:nvPr/>
        </p:nvSpPr>
        <p:spPr>
          <a:xfrm>
            <a:off x="1120877" y="4666338"/>
            <a:ext cx="9857846" cy="1323439"/>
          </a:xfrm>
          <a:prstGeom prst="rect">
            <a:avLst/>
          </a:prstGeom>
          <a:solidFill>
            <a:srgbClr val="6121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The bar chart represents the number of patients in various hospital departments, with gynecology having the highest count, followed by much smaller numbers in other departments.</a:t>
            </a:r>
          </a:p>
          <a:p>
            <a:endParaRPr lang="en-US"/>
          </a:p>
          <a:p>
            <a:r>
              <a:rPr lang="en-US"/>
              <a:t>The bar chart shows patient admissions by type, with trauma being the most common, followed by emergency and urgent admissions, in descending order of count.</a:t>
            </a:r>
          </a:p>
        </p:txBody>
      </p:sp>
    </p:spTree>
    <p:extLst>
      <p:ext uri="{BB962C8B-B14F-4D97-AF65-F5344CB8AC3E}">
        <p14:creationId xmlns:p14="http://schemas.microsoft.com/office/powerpoint/2010/main" val="40183262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1AE4C5-EEC8-803F-46A7-FFDB0E2CFE65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65A79-E811-C7E5-4AB4-3FDB7F55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6" y="1823945"/>
            <a:ext cx="5421519" cy="32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0C18FC-73D8-CF02-1EF9-E52D4539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68" y="1892131"/>
            <a:ext cx="5306361" cy="31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29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1AE4C5-EEC8-803F-46A7-FFDB0E2CFE65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D4CFC6-535F-A897-770F-74EF5A645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6"/>
          <a:stretch/>
        </p:blipFill>
        <p:spPr bwMode="auto">
          <a:xfrm>
            <a:off x="1768277" y="929474"/>
            <a:ext cx="8392050" cy="485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175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F510C6-92FB-BD80-6DC0-7437404E1A79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latin typeface="Raleway"/>
              </a:rPr>
              <a:t>Correlation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C22257-73BA-3091-0EB5-7CF552428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1"/>
          <a:stretch/>
        </p:blipFill>
        <p:spPr bwMode="auto">
          <a:xfrm>
            <a:off x="919113" y="1251466"/>
            <a:ext cx="5465583" cy="44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51BF05-2F5D-C4DA-6C70-0F91570FB9BF}"/>
              </a:ext>
            </a:extLst>
          </p:cNvPr>
          <p:cNvSpPr/>
          <p:nvPr/>
        </p:nvSpPr>
        <p:spPr>
          <a:xfrm>
            <a:off x="5451776" y="3032027"/>
            <a:ext cx="338667" cy="301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066C-334A-0FBA-452D-BA982CE68D25}"/>
              </a:ext>
            </a:extLst>
          </p:cNvPr>
          <p:cNvSpPr/>
          <p:nvPr/>
        </p:nvSpPr>
        <p:spPr>
          <a:xfrm>
            <a:off x="5451776" y="4115760"/>
            <a:ext cx="338667" cy="301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7A575-1CA7-31C2-CA13-E127CD81268E}"/>
              </a:ext>
            </a:extLst>
          </p:cNvPr>
          <p:cNvCxnSpPr>
            <a:stCxn id="5" idx="6"/>
          </p:cNvCxnSpPr>
          <p:nvPr/>
        </p:nvCxnSpPr>
        <p:spPr>
          <a:xfrm flipV="1">
            <a:off x="5790443" y="2210586"/>
            <a:ext cx="1944250" cy="97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D0CD97-792E-D62C-3835-A52372F07C00}"/>
              </a:ext>
            </a:extLst>
          </p:cNvPr>
          <p:cNvCxnSpPr>
            <a:stCxn id="7" idx="6"/>
          </p:cNvCxnSpPr>
          <p:nvPr/>
        </p:nvCxnSpPr>
        <p:spPr>
          <a:xfrm flipV="1">
            <a:off x="5790443" y="2337848"/>
            <a:ext cx="1915970" cy="192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166;p35">
            <a:extLst>
              <a:ext uri="{FF2B5EF4-FFF2-40B4-BE49-F238E27FC236}">
                <a16:creationId xmlns:a16="http://schemas.microsoft.com/office/drawing/2014/main" id="{4B93FD2A-3C75-1DDC-1E13-C0ECE7F06594}"/>
              </a:ext>
            </a:extLst>
          </p:cNvPr>
          <p:cNvSpPr txBox="1"/>
          <p:nvPr/>
        </p:nvSpPr>
        <p:spPr>
          <a:xfrm>
            <a:off x="7734693" y="2047283"/>
            <a:ext cx="3007150" cy="7194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Highest Correlation with the Target Variable Stay</a:t>
            </a:r>
          </a:p>
        </p:txBody>
      </p:sp>
      <p:sp>
        <p:nvSpPr>
          <p:cNvPr id="17" name="Google Shape;1166;p35">
            <a:extLst>
              <a:ext uri="{FF2B5EF4-FFF2-40B4-BE49-F238E27FC236}">
                <a16:creationId xmlns:a16="http://schemas.microsoft.com/office/drawing/2014/main" id="{76760E8D-5490-E1F3-7A81-17D89D016030}"/>
              </a:ext>
            </a:extLst>
          </p:cNvPr>
          <p:cNvSpPr txBox="1"/>
          <p:nvPr/>
        </p:nvSpPr>
        <p:spPr>
          <a:xfrm>
            <a:off x="6826577" y="4898238"/>
            <a:ext cx="3007150" cy="4326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Target Variable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4ECCEE-B657-ACC2-8265-2D916E492AC3}"/>
              </a:ext>
            </a:extLst>
          </p:cNvPr>
          <p:cNvSpPr/>
          <p:nvPr/>
        </p:nvSpPr>
        <p:spPr>
          <a:xfrm>
            <a:off x="5423496" y="5231199"/>
            <a:ext cx="338667" cy="301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910BB-48EE-B85A-F250-CF2A5BAA1289}"/>
              </a:ext>
            </a:extLst>
          </p:cNvPr>
          <p:cNvCxnSpPr>
            <a:cxnSpLocks/>
            <a:stCxn id="21" idx="6"/>
            <a:endCxn id="17" idx="1"/>
          </p:cNvCxnSpPr>
          <p:nvPr/>
        </p:nvCxnSpPr>
        <p:spPr>
          <a:xfrm flipV="1">
            <a:off x="5762163" y="5114548"/>
            <a:ext cx="1064414" cy="2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299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764" y="2312451"/>
            <a:ext cx="5293152" cy="1445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/>
              <a:t>MODEL DEPLOYMENT &amp; RESULT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736B2EB-4F1E-7526-F128-6F05436E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" r="164" b="12167"/>
          <a:stretch/>
        </p:blipFill>
        <p:spPr>
          <a:xfrm>
            <a:off x="4764136" y="1036088"/>
            <a:ext cx="6707171" cy="492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7" name="Title 1">
            <a:extLst>
              <a:ext uri="{FF2B5EF4-FFF2-40B4-BE49-F238E27FC236}">
                <a16:creationId xmlns:a16="http://schemas.microsoft.com/office/drawing/2014/main" id="{DCB2474E-1608-B273-635B-A2112D9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13" y="518067"/>
            <a:ext cx="10801740" cy="612052"/>
          </a:xfrm>
        </p:spPr>
        <p:txBody>
          <a:bodyPr/>
          <a:lstStyle/>
          <a:p>
            <a:r>
              <a:rPr lang="en-US">
                <a:latin typeface="Raleway"/>
              </a:rPr>
              <a:t>Model Deployment &amp; Result</a:t>
            </a:r>
            <a:endParaRPr lang="en-US"/>
          </a:p>
        </p:txBody>
      </p:sp>
      <p:sp>
        <p:nvSpPr>
          <p:cNvPr id="98" name="Google Shape;1166;p35">
            <a:extLst>
              <a:ext uri="{FF2B5EF4-FFF2-40B4-BE49-F238E27FC236}">
                <a16:creationId xmlns:a16="http://schemas.microsoft.com/office/drawing/2014/main" id="{A7649DEE-9030-385D-5319-E93310DDA0CE}"/>
              </a:ext>
            </a:extLst>
          </p:cNvPr>
          <p:cNvSpPr txBox="1"/>
          <p:nvPr/>
        </p:nvSpPr>
        <p:spPr>
          <a:xfrm>
            <a:off x="569080" y="1238441"/>
            <a:ext cx="1834756" cy="4493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1600" b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Model Selection</a:t>
            </a:r>
          </a:p>
        </p:txBody>
      </p:sp>
      <p:sp>
        <p:nvSpPr>
          <p:cNvPr id="99" name="Google Shape;1152;p35">
            <a:extLst>
              <a:ext uri="{FF2B5EF4-FFF2-40B4-BE49-F238E27FC236}">
                <a16:creationId xmlns:a16="http://schemas.microsoft.com/office/drawing/2014/main" id="{7E27DE97-30BB-DC7A-7E78-0CF1BB2234C1}"/>
              </a:ext>
            </a:extLst>
          </p:cNvPr>
          <p:cNvSpPr txBox="1"/>
          <p:nvPr/>
        </p:nvSpPr>
        <p:spPr>
          <a:xfrm>
            <a:off x="569080" y="1687816"/>
            <a:ext cx="3505200" cy="70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16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algorithm was selected and applied on the </a:t>
            </a:r>
            <a:r>
              <a:rPr lang="en-US" sz="1400"/>
              <a:t>model</a:t>
            </a:r>
            <a:endParaRPr lang="en-US" sz="1400">
              <a:sym typeface="Fira San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E7D87C-31AD-CADC-5242-848E90803A8A}"/>
              </a:ext>
            </a:extLst>
          </p:cNvPr>
          <p:cNvSpPr txBox="1"/>
          <p:nvPr/>
        </p:nvSpPr>
        <p:spPr>
          <a:xfrm>
            <a:off x="479525" y="2389695"/>
            <a:ext cx="3918079" cy="1263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 b="0"/>
            </a:lvl1pPr>
          </a:lstStyle>
          <a:p>
            <a:r>
              <a:rPr lang="en-US"/>
              <a:t>Can handle a complex dataset with many features without significant feature engineering</a:t>
            </a:r>
          </a:p>
          <a:p>
            <a:r>
              <a:rPr lang="en-US"/>
              <a:t>Random Forest works well with both categorical and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37405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25C04-8E3A-CB0A-7482-28467AB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13" y="518067"/>
            <a:ext cx="10801740" cy="612052"/>
          </a:xfrm>
        </p:spPr>
        <p:txBody>
          <a:bodyPr/>
          <a:lstStyle/>
          <a:p>
            <a:r>
              <a:rPr lang="en-US">
                <a:latin typeface="Raleway"/>
              </a:rPr>
              <a:t>Proposed Solutions</a:t>
            </a:r>
            <a:endParaRPr lang="en-US"/>
          </a:p>
        </p:txBody>
      </p:sp>
      <p:grpSp>
        <p:nvGrpSpPr>
          <p:cNvPr id="2" name="Google Shape;976;p32">
            <a:extLst>
              <a:ext uri="{FF2B5EF4-FFF2-40B4-BE49-F238E27FC236}">
                <a16:creationId xmlns:a16="http://schemas.microsoft.com/office/drawing/2014/main" id="{1175FBB4-FF38-04B7-8B41-7FB71AE495D1}"/>
              </a:ext>
            </a:extLst>
          </p:cNvPr>
          <p:cNvGrpSpPr/>
          <p:nvPr/>
        </p:nvGrpSpPr>
        <p:grpSpPr>
          <a:xfrm>
            <a:off x="4273116" y="1556336"/>
            <a:ext cx="2762226" cy="2841701"/>
            <a:chOff x="866775" y="1293775"/>
            <a:chExt cx="2762226" cy="2841701"/>
          </a:xfrm>
        </p:grpSpPr>
        <p:sp>
          <p:nvSpPr>
            <p:cNvPr id="3" name="Google Shape;977;p32">
              <a:extLst>
                <a:ext uri="{FF2B5EF4-FFF2-40B4-BE49-F238E27FC236}">
                  <a16:creationId xmlns:a16="http://schemas.microsoft.com/office/drawing/2014/main" id="{5CFA4486-2DE3-1DC9-91AD-40CBCD877F94}"/>
                </a:ext>
              </a:extLst>
            </p:cNvPr>
            <p:cNvSpPr/>
            <p:nvPr/>
          </p:nvSpPr>
          <p:spPr>
            <a:xfrm>
              <a:off x="866775" y="1457079"/>
              <a:ext cx="2084265" cy="2276587"/>
            </a:xfrm>
            <a:custGeom>
              <a:avLst/>
              <a:gdLst/>
              <a:ahLst/>
              <a:cxnLst/>
              <a:rect l="l" t="t" r="r" b="b"/>
              <a:pathLst>
                <a:path w="63778" h="69663" extrusionOk="0">
                  <a:moveTo>
                    <a:pt x="59406" y="40338"/>
                  </a:moveTo>
                  <a:cubicBezTo>
                    <a:pt x="59471" y="39713"/>
                    <a:pt x="59504" y="39122"/>
                    <a:pt x="59504" y="38497"/>
                  </a:cubicBezTo>
                  <a:cubicBezTo>
                    <a:pt x="59504" y="29950"/>
                    <a:pt x="52896" y="22849"/>
                    <a:pt x="44382" y="22224"/>
                  </a:cubicBezTo>
                  <a:cubicBezTo>
                    <a:pt x="43954" y="22191"/>
                    <a:pt x="43593" y="22191"/>
                    <a:pt x="43198" y="22191"/>
                  </a:cubicBezTo>
                  <a:cubicBezTo>
                    <a:pt x="40930" y="22191"/>
                    <a:pt x="38694" y="22651"/>
                    <a:pt x="36623" y="23572"/>
                  </a:cubicBezTo>
                  <a:cubicBezTo>
                    <a:pt x="19397" y="28700"/>
                    <a:pt x="9370" y="46584"/>
                    <a:pt x="13939" y="63942"/>
                  </a:cubicBezTo>
                  <a:cubicBezTo>
                    <a:pt x="14465" y="65915"/>
                    <a:pt x="15156" y="67822"/>
                    <a:pt x="16011" y="69663"/>
                  </a:cubicBezTo>
                  <a:cubicBezTo>
                    <a:pt x="5129" y="60162"/>
                    <a:pt x="0" y="45697"/>
                    <a:pt x="2433" y="31462"/>
                  </a:cubicBezTo>
                  <a:cubicBezTo>
                    <a:pt x="4899" y="17227"/>
                    <a:pt x="14564" y="5326"/>
                    <a:pt x="28010" y="0"/>
                  </a:cubicBezTo>
                  <a:lnTo>
                    <a:pt x="28010" y="0"/>
                  </a:lnTo>
                  <a:cubicBezTo>
                    <a:pt x="48754" y="757"/>
                    <a:pt x="63778" y="20054"/>
                    <a:pt x="59373" y="4033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8;p32">
              <a:extLst>
                <a:ext uri="{FF2B5EF4-FFF2-40B4-BE49-F238E27FC236}">
                  <a16:creationId xmlns:a16="http://schemas.microsoft.com/office/drawing/2014/main" id="{854E7B7D-0916-B56D-C320-BEC4B6D7758F}"/>
                </a:ext>
              </a:extLst>
            </p:cNvPr>
            <p:cNvSpPr/>
            <p:nvPr/>
          </p:nvSpPr>
          <p:spPr>
            <a:xfrm>
              <a:off x="1172958" y="2226310"/>
              <a:ext cx="2378679" cy="1909166"/>
            </a:xfrm>
            <a:custGeom>
              <a:avLst/>
              <a:gdLst/>
              <a:ahLst/>
              <a:cxnLst/>
              <a:rect l="l" t="t" r="r" b="b"/>
              <a:pathLst>
                <a:path w="72787" h="58420" extrusionOk="0">
                  <a:moveTo>
                    <a:pt x="72786" y="28734"/>
                  </a:moveTo>
                  <a:cubicBezTo>
                    <a:pt x="68217" y="41654"/>
                    <a:pt x="57565" y="51483"/>
                    <a:pt x="44316" y="54935"/>
                  </a:cubicBezTo>
                  <a:cubicBezTo>
                    <a:pt x="31068" y="58420"/>
                    <a:pt x="16964" y="55132"/>
                    <a:pt x="6642" y="46125"/>
                  </a:cubicBezTo>
                  <a:cubicBezTo>
                    <a:pt x="5754" y="44284"/>
                    <a:pt x="5064" y="42377"/>
                    <a:pt x="4570" y="40404"/>
                  </a:cubicBezTo>
                  <a:cubicBezTo>
                    <a:pt x="1" y="23046"/>
                    <a:pt x="10028" y="5162"/>
                    <a:pt x="27221" y="1"/>
                  </a:cubicBezTo>
                  <a:cubicBezTo>
                    <a:pt x="17030" y="4505"/>
                    <a:pt x="14236" y="17655"/>
                    <a:pt x="21698" y="25906"/>
                  </a:cubicBezTo>
                  <a:cubicBezTo>
                    <a:pt x="33172" y="41358"/>
                    <a:pt x="55329" y="43889"/>
                    <a:pt x="69992" y="31397"/>
                  </a:cubicBezTo>
                  <a:cubicBezTo>
                    <a:pt x="70978" y="30575"/>
                    <a:pt x="71931" y="29687"/>
                    <a:pt x="72786" y="2873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979;p32">
              <a:extLst>
                <a:ext uri="{FF2B5EF4-FFF2-40B4-BE49-F238E27FC236}">
                  <a16:creationId xmlns:a16="http://schemas.microsoft.com/office/drawing/2014/main" id="{E1C3732B-A958-AF61-F8E8-5C9BE39B3AFB}"/>
                </a:ext>
              </a:extLst>
            </p:cNvPr>
            <p:cNvSpPr/>
            <p:nvPr/>
          </p:nvSpPr>
          <p:spPr>
            <a:xfrm>
              <a:off x="1782123" y="1293775"/>
              <a:ext cx="1846878" cy="2367895"/>
            </a:xfrm>
            <a:custGeom>
              <a:avLst/>
              <a:gdLst/>
              <a:ahLst/>
              <a:cxnLst/>
              <a:rect l="l" t="t" r="r" b="b"/>
              <a:pathLst>
                <a:path w="56514" h="72457" extrusionOk="0">
                  <a:moveTo>
                    <a:pt x="56513" y="43494"/>
                  </a:moveTo>
                  <a:cubicBezTo>
                    <a:pt x="56513" y="48195"/>
                    <a:pt x="55724" y="52863"/>
                    <a:pt x="54146" y="57269"/>
                  </a:cubicBezTo>
                  <a:cubicBezTo>
                    <a:pt x="53291" y="58222"/>
                    <a:pt x="52371" y="59110"/>
                    <a:pt x="51385" y="59932"/>
                  </a:cubicBezTo>
                  <a:cubicBezTo>
                    <a:pt x="36722" y="72457"/>
                    <a:pt x="14532" y="69926"/>
                    <a:pt x="3058" y="54441"/>
                  </a:cubicBezTo>
                  <a:cubicBezTo>
                    <a:pt x="7365" y="59208"/>
                    <a:pt x="14039" y="61016"/>
                    <a:pt x="20153" y="59044"/>
                  </a:cubicBezTo>
                  <a:cubicBezTo>
                    <a:pt x="26268" y="57071"/>
                    <a:pt x="30673" y="51713"/>
                    <a:pt x="31397" y="45335"/>
                  </a:cubicBezTo>
                  <a:cubicBezTo>
                    <a:pt x="32481" y="40207"/>
                    <a:pt x="32383" y="34881"/>
                    <a:pt x="31035" y="29785"/>
                  </a:cubicBezTo>
                  <a:cubicBezTo>
                    <a:pt x="27320" y="15583"/>
                    <a:pt x="14696" y="5491"/>
                    <a:pt x="1" y="4997"/>
                  </a:cubicBezTo>
                  <a:cubicBezTo>
                    <a:pt x="12724" y="0"/>
                    <a:pt x="27123" y="1611"/>
                    <a:pt x="38432" y="9304"/>
                  </a:cubicBezTo>
                  <a:cubicBezTo>
                    <a:pt x="49741" y="17030"/>
                    <a:pt x="56480" y="29818"/>
                    <a:pt x="56513" y="4349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66;p35">
            <a:extLst>
              <a:ext uri="{FF2B5EF4-FFF2-40B4-BE49-F238E27FC236}">
                <a16:creationId xmlns:a16="http://schemas.microsoft.com/office/drawing/2014/main" id="{2AD6BE3C-2E5D-34C8-25A3-3F47151671ED}"/>
              </a:ext>
            </a:extLst>
          </p:cNvPr>
          <p:cNvSpPr txBox="1"/>
          <p:nvPr/>
        </p:nvSpPr>
        <p:spPr>
          <a:xfrm>
            <a:off x="7541579" y="1695684"/>
            <a:ext cx="2358260" cy="4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Patient Scheduling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1152;p35">
            <a:extLst>
              <a:ext uri="{FF2B5EF4-FFF2-40B4-BE49-F238E27FC236}">
                <a16:creationId xmlns:a16="http://schemas.microsoft.com/office/drawing/2014/main" id="{0F4552EE-B8DF-9946-E83D-3BA451BA1215}"/>
              </a:ext>
            </a:extLst>
          </p:cNvPr>
          <p:cNvSpPr txBox="1"/>
          <p:nvPr/>
        </p:nvSpPr>
        <p:spPr>
          <a:xfrm>
            <a:off x="7545419" y="2058684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1400">
                <a:effectLst/>
                <a:latin typeface="Fira Sans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 the model's predictions to optimize patient scheduling and bed management, especially for short and medium-length stays, which comprise the bulk of hospital cases.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1166;p35">
            <a:extLst>
              <a:ext uri="{FF2B5EF4-FFF2-40B4-BE49-F238E27FC236}">
                <a16:creationId xmlns:a16="http://schemas.microsoft.com/office/drawing/2014/main" id="{E4AE81AF-DD0A-95AB-DCE4-14688EBFA0BE}"/>
              </a:ext>
            </a:extLst>
          </p:cNvPr>
          <p:cNvSpPr txBox="1"/>
          <p:nvPr/>
        </p:nvSpPr>
        <p:spPr>
          <a:xfrm>
            <a:off x="691628" y="2261249"/>
            <a:ext cx="2358260" cy="4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Resource Allocation</a:t>
            </a:r>
          </a:p>
        </p:txBody>
      </p:sp>
      <p:sp>
        <p:nvSpPr>
          <p:cNvPr id="14" name="Google Shape;1152;p35">
            <a:extLst>
              <a:ext uri="{FF2B5EF4-FFF2-40B4-BE49-F238E27FC236}">
                <a16:creationId xmlns:a16="http://schemas.microsoft.com/office/drawing/2014/main" id="{EF6EDC73-6B0F-38A8-D6EC-A14F2396D62A}"/>
              </a:ext>
            </a:extLst>
          </p:cNvPr>
          <p:cNvSpPr txBox="1"/>
          <p:nvPr/>
        </p:nvSpPr>
        <p:spPr>
          <a:xfrm>
            <a:off x="695468" y="2624249"/>
            <a:ext cx="3505200" cy="15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1400">
                <a:effectLst/>
                <a:latin typeface="Fira Sans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 the model's strong predictions for short-term stays to allocate resources efficiently for the majority of cases. This can help in reducing unnecessary expenditures and improving patient throughput.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166;p35">
            <a:extLst>
              <a:ext uri="{FF2B5EF4-FFF2-40B4-BE49-F238E27FC236}">
                <a16:creationId xmlns:a16="http://schemas.microsoft.com/office/drawing/2014/main" id="{1324D133-D140-E1AD-F21C-0B0BD7369F34}"/>
              </a:ext>
            </a:extLst>
          </p:cNvPr>
          <p:cNvSpPr txBox="1"/>
          <p:nvPr/>
        </p:nvSpPr>
        <p:spPr>
          <a:xfrm>
            <a:off x="4269276" y="4439487"/>
            <a:ext cx="2358260" cy="46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Staffing Optimization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" name="Google Shape;1152;p35">
            <a:extLst>
              <a:ext uri="{FF2B5EF4-FFF2-40B4-BE49-F238E27FC236}">
                <a16:creationId xmlns:a16="http://schemas.microsoft.com/office/drawing/2014/main" id="{138492FF-5602-FEA8-B59A-2CEEC1E7EE1D}"/>
              </a:ext>
            </a:extLst>
          </p:cNvPr>
          <p:cNvSpPr txBox="1"/>
          <p:nvPr/>
        </p:nvSpPr>
        <p:spPr>
          <a:xfrm>
            <a:off x="4273116" y="4802487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1400">
                <a:effectLst/>
                <a:latin typeface="Fira Sans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Align staffing levels with predicted patient stays to ensure adequate care without overstaffing, particularly for the predicted shorter stays where the model is most accurate.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72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3E2B857-ECB7-4C94-9C55-CEFACDD979DD}"/>
              </a:ext>
            </a:extLst>
          </p:cNvPr>
          <p:cNvSpPr/>
          <p:nvPr/>
        </p:nvSpPr>
        <p:spPr>
          <a:xfrm>
            <a:off x="4401851" y="3441039"/>
            <a:ext cx="815009" cy="81500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11751C-889E-DE17-267D-FB40815A97D5}"/>
              </a:ext>
            </a:extLst>
          </p:cNvPr>
          <p:cNvSpPr/>
          <p:nvPr/>
        </p:nvSpPr>
        <p:spPr>
          <a:xfrm>
            <a:off x="4391268" y="1582806"/>
            <a:ext cx="815009" cy="81500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025C04-8E3A-CB0A-7482-28467AB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13" y="518067"/>
            <a:ext cx="10801740" cy="612052"/>
          </a:xfrm>
        </p:spPr>
        <p:txBody>
          <a:bodyPr/>
          <a:lstStyle/>
          <a:p>
            <a:r>
              <a:rPr lang="en-US">
                <a:latin typeface="Raleway"/>
              </a:rPr>
              <a:t>Strategic Planning</a:t>
            </a:r>
            <a:endParaRPr lang="en-US"/>
          </a:p>
        </p:txBody>
      </p:sp>
      <p:sp>
        <p:nvSpPr>
          <p:cNvPr id="13" name="Google Shape;1166;p35">
            <a:extLst>
              <a:ext uri="{FF2B5EF4-FFF2-40B4-BE49-F238E27FC236}">
                <a16:creationId xmlns:a16="http://schemas.microsoft.com/office/drawing/2014/main" id="{E4AE81AF-DD0A-95AB-DCE4-14688EBFA0BE}"/>
              </a:ext>
            </a:extLst>
          </p:cNvPr>
          <p:cNvSpPr txBox="1"/>
          <p:nvPr/>
        </p:nvSpPr>
        <p:spPr>
          <a:xfrm>
            <a:off x="5418886" y="1642271"/>
            <a:ext cx="3428170" cy="4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20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Preventative Measures</a:t>
            </a:r>
            <a:endParaRPr lang="en-ZA" sz="20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</a:endParaRPr>
          </a:p>
        </p:txBody>
      </p:sp>
      <p:sp>
        <p:nvSpPr>
          <p:cNvPr id="14" name="Google Shape;1152;p35">
            <a:extLst>
              <a:ext uri="{FF2B5EF4-FFF2-40B4-BE49-F238E27FC236}">
                <a16:creationId xmlns:a16="http://schemas.microsoft.com/office/drawing/2014/main" id="{EF6EDC73-6B0F-38A8-D6EC-A14F2396D62A}"/>
              </a:ext>
            </a:extLst>
          </p:cNvPr>
          <p:cNvSpPr txBox="1"/>
          <p:nvPr/>
        </p:nvSpPr>
        <p:spPr>
          <a:xfrm>
            <a:off x="5517976" y="2174604"/>
            <a:ext cx="6411650" cy="101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2000">
                <a:effectLst/>
                <a:latin typeface="Fira Sans"/>
                <a:ea typeface="Aptos" panose="020B0004020202020204" pitchFamily="34" charset="0"/>
                <a:cs typeface="Times New Roman"/>
              </a:rPr>
              <a:t>Analyze the patterns leading to longer hospital stays and develop targeted preventative care plans to reduce these extended durations where possible.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ptos"/>
              <a:ea typeface="Fira Sans"/>
              <a:cs typeface="Times New Roman"/>
            </a:endParaRPr>
          </a:p>
        </p:txBody>
      </p:sp>
      <p:sp>
        <p:nvSpPr>
          <p:cNvPr id="15" name="Google Shape;1166;p35">
            <a:extLst>
              <a:ext uri="{FF2B5EF4-FFF2-40B4-BE49-F238E27FC236}">
                <a16:creationId xmlns:a16="http://schemas.microsoft.com/office/drawing/2014/main" id="{1324D133-D140-E1AD-F21C-0B0BD7369F34}"/>
              </a:ext>
            </a:extLst>
          </p:cNvPr>
          <p:cNvSpPr txBox="1"/>
          <p:nvPr/>
        </p:nvSpPr>
        <p:spPr>
          <a:xfrm>
            <a:off x="5374708" y="3616922"/>
            <a:ext cx="3158507" cy="46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ZA" sz="2000" b="1">
                <a:solidFill>
                  <a:schemeClr val="accent5">
                    <a:lumMod val="50000"/>
                  </a:schemeClr>
                </a:solidFill>
                <a:latin typeface="Fira Sans"/>
                <a:sym typeface="Fira Sans"/>
              </a:rPr>
              <a:t>Port-Discharge Support</a:t>
            </a:r>
            <a:endParaRPr sz="2000" b="1">
              <a:solidFill>
                <a:schemeClr val="accent5">
                  <a:lumMod val="50000"/>
                </a:schemeClr>
              </a:solidFill>
              <a:latin typeface="Fira Sans"/>
              <a:sym typeface="Fira Sans"/>
            </a:endParaRPr>
          </a:p>
        </p:txBody>
      </p:sp>
      <p:sp>
        <p:nvSpPr>
          <p:cNvPr id="16" name="Google Shape;1152;p35">
            <a:extLst>
              <a:ext uri="{FF2B5EF4-FFF2-40B4-BE49-F238E27FC236}">
                <a16:creationId xmlns:a16="http://schemas.microsoft.com/office/drawing/2014/main" id="{138492FF-5602-FEA8-B59A-2CEEC1E7EE1D}"/>
              </a:ext>
            </a:extLst>
          </p:cNvPr>
          <p:cNvSpPr txBox="1"/>
          <p:nvPr/>
        </p:nvSpPr>
        <p:spPr>
          <a:xfrm>
            <a:off x="5517976" y="4256048"/>
            <a:ext cx="6455827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2000">
                <a:latin typeface="Fira Sans"/>
                <a:cs typeface="Times New Roman"/>
              </a:rPr>
              <a:t>For cases predicted to have longer stays, prepare post-discharge support programs in advance to ensure continuity of care and reduce readmission rates.</a:t>
            </a:r>
            <a:endParaRPr sz="2000">
              <a:latin typeface="Fira Sans"/>
              <a:cs typeface="Times New Roman"/>
              <a:sym typeface="Fira Sans"/>
            </a:endParaRPr>
          </a:p>
        </p:txBody>
      </p:sp>
      <p:sp>
        <p:nvSpPr>
          <p:cNvPr id="5" name="Google Shape;622;p27">
            <a:extLst>
              <a:ext uri="{FF2B5EF4-FFF2-40B4-BE49-F238E27FC236}">
                <a16:creationId xmlns:a16="http://schemas.microsoft.com/office/drawing/2014/main" id="{66D1853A-863A-1D54-0D3C-2AA6A79DABF6}"/>
              </a:ext>
            </a:extLst>
          </p:cNvPr>
          <p:cNvSpPr/>
          <p:nvPr/>
        </p:nvSpPr>
        <p:spPr>
          <a:xfrm>
            <a:off x="4622763" y="3666897"/>
            <a:ext cx="352017" cy="351974"/>
          </a:xfrm>
          <a:custGeom>
            <a:avLst/>
            <a:gdLst/>
            <a:ahLst/>
            <a:cxnLst/>
            <a:rect l="l" t="t" r="r" b="b"/>
            <a:pathLst>
              <a:path w="8141" h="8140" extrusionOk="0">
                <a:moveTo>
                  <a:pt x="4070" y="489"/>
                </a:moveTo>
                <a:cubicBezTo>
                  <a:pt x="4294" y="489"/>
                  <a:pt x="4396" y="753"/>
                  <a:pt x="4233" y="896"/>
                </a:cubicBezTo>
                <a:cubicBezTo>
                  <a:pt x="4187" y="941"/>
                  <a:pt x="4129" y="962"/>
                  <a:pt x="4071" y="962"/>
                </a:cubicBezTo>
                <a:cubicBezTo>
                  <a:pt x="3948" y="962"/>
                  <a:pt x="3826" y="871"/>
                  <a:pt x="3826" y="733"/>
                </a:cubicBezTo>
                <a:cubicBezTo>
                  <a:pt x="3826" y="590"/>
                  <a:pt x="3948" y="489"/>
                  <a:pt x="4070" y="489"/>
                </a:cubicBezTo>
                <a:close/>
                <a:moveTo>
                  <a:pt x="2544" y="1933"/>
                </a:moveTo>
                <a:cubicBezTo>
                  <a:pt x="2707" y="1933"/>
                  <a:pt x="2849" y="1994"/>
                  <a:pt x="2971" y="2116"/>
                </a:cubicBezTo>
                <a:cubicBezTo>
                  <a:pt x="3236" y="2340"/>
                  <a:pt x="3501" y="2544"/>
                  <a:pt x="3785" y="2747"/>
                </a:cubicBezTo>
                <a:lnTo>
                  <a:pt x="3846" y="2768"/>
                </a:lnTo>
                <a:lnTo>
                  <a:pt x="3846" y="4151"/>
                </a:lnTo>
                <a:cubicBezTo>
                  <a:pt x="3616" y="4258"/>
                  <a:pt x="3371" y="4309"/>
                  <a:pt x="3129" y="4309"/>
                </a:cubicBezTo>
                <a:cubicBezTo>
                  <a:pt x="2498" y="4309"/>
                  <a:pt x="1888" y="3961"/>
                  <a:pt x="1608" y="3358"/>
                </a:cubicBezTo>
                <a:lnTo>
                  <a:pt x="2870" y="3358"/>
                </a:lnTo>
                <a:lnTo>
                  <a:pt x="2870" y="2890"/>
                </a:lnTo>
                <a:lnTo>
                  <a:pt x="1669" y="2890"/>
                </a:lnTo>
                <a:cubicBezTo>
                  <a:pt x="1242" y="2869"/>
                  <a:pt x="855" y="2645"/>
                  <a:pt x="652" y="2279"/>
                </a:cubicBezTo>
                <a:lnTo>
                  <a:pt x="652" y="2279"/>
                </a:lnTo>
                <a:cubicBezTo>
                  <a:pt x="835" y="2361"/>
                  <a:pt x="1018" y="2401"/>
                  <a:pt x="1222" y="2401"/>
                </a:cubicBezTo>
                <a:cubicBezTo>
                  <a:pt x="1547" y="2401"/>
                  <a:pt x="1852" y="2300"/>
                  <a:pt x="2117" y="2096"/>
                </a:cubicBezTo>
                <a:cubicBezTo>
                  <a:pt x="2219" y="1974"/>
                  <a:pt x="2381" y="1933"/>
                  <a:pt x="2544" y="1933"/>
                </a:cubicBezTo>
                <a:close/>
                <a:moveTo>
                  <a:pt x="5617" y="1933"/>
                </a:moveTo>
                <a:cubicBezTo>
                  <a:pt x="5780" y="1933"/>
                  <a:pt x="5922" y="1974"/>
                  <a:pt x="6044" y="2096"/>
                </a:cubicBezTo>
                <a:cubicBezTo>
                  <a:pt x="6288" y="2300"/>
                  <a:pt x="6614" y="2401"/>
                  <a:pt x="6919" y="2401"/>
                </a:cubicBezTo>
                <a:cubicBezTo>
                  <a:pt x="7123" y="2401"/>
                  <a:pt x="7326" y="2361"/>
                  <a:pt x="7509" y="2279"/>
                </a:cubicBezTo>
                <a:lnTo>
                  <a:pt x="7509" y="2279"/>
                </a:lnTo>
                <a:cubicBezTo>
                  <a:pt x="7285" y="2645"/>
                  <a:pt x="6878" y="2890"/>
                  <a:pt x="6451" y="2890"/>
                </a:cubicBezTo>
                <a:lnTo>
                  <a:pt x="5271" y="2890"/>
                </a:lnTo>
                <a:lnTo>
                  <a:pt x="5271" y="3358"/>
                </a:lnTo>
                <a:lnTo>
                  <a:pt x="6533" y="3358"/>
                </a:lnTo>
                <a:cubicBezTo>
                  <a:pt x="6253" y="3961"/>
                  <a:pt x="5654" y="4309"/>
                  <a:pt x="5028" y="4309"/>
                </a:cubicBezTo>
                <a:cubicBezTo>
                  <a:pt x="4789" y="4309"/>
                  <a:pt x="4545" y="4258"/>
                  <a:pt x="4315" y="4151"/>
                </a:cubicBezTo>
                <a:lnTo>
                  <a:pt x="4315" y="2768"/>
                </a:lnTo>
                <a:lnTo>
                  <a:pt x="4355" y="2747"/>
                </a:lnTo>
                <a:cubicBezTo>
                  <a:pt x="4640" y="2544"/>
                  <a:pt x="4925" y="2340"/>
                  <a:pt x="5169" y="2116"/>
                </a:cubicBezTo>
                <a:cubicBezTo>
                  <a:pt x="5291" y="1994"/>
                  <a:pt x="5454" y="1933"/>
                  <a:pt x="5617" y="1933"/>
                </a:cubicBezTo>
                <a:close/>
                <a:moveTo>
                  <a:pt x="3826" y="4843"/>
                </a:moveTo>
                <a:lnTo>
                  <a:pt x="3826" y="5738"/>
                </a:lnTo>
                <a:cubicBezTo>
                  <a:pt x="3562" y="5657"/>
                  <a:pt x="3358" y="5474"/>
                  <a:pt x="3358" y="5291"/>
                </a:cubicBezTo>
                <a:cubicBezTo>
                  <a:pt x="3358" y="5087"/>
                  <a:pt x="3562" y="4904"/>
                  <a:pt x="3826" y="4843"/>
                </a:cubicBezTo>
                <a:close/>
                <a:moveTo>
                  <a:pt x="4315" y="4843"/>
                </a:moveTo>
                <a:cubicBezTo>
                  <a:pt x="4579" y="4904"/>
                  <a:pt x="4783" y="5087"/>
                  <a:pt x="4783" y="5291"/>
                </a:cubicBezTo>
                <a:cubicBezTo>
                  <a:pt x="4783" y="5474"/>
                  <a:pt x="4579" y="5657"/>
                  <a:pt x="4315" y="5738"/>
                </a:cubicBezTo>
                <a:lnTo>
                  <a:pt x="4315" y="4843"/>
                </a:lnTo>
                <a:close/>
                <a:moveTo>
                  <a:pt x="3826" y="6268"/>
                </a:moveTo>
                <a:lnTo>
                  <a:pt x="3826" y="7163"/>
                </a:lnTo>
                <a:cubicBezTo>
                  <a:pt x="3562" y="7102"/>
                  <a:pt x="3358" y="6919"/>
                  <a:pt x="3358" y="6715"/>
                </a:cubicBezTo>
                <a:cubicBezTo>
                  <a:pt x="3358" y="6512"/>
                  <a:pt x="3562" y="6329"/>
                  <a:pt x="3826" y="6268"/>
                </a:cubicBezTo>
                <a:close/>
                <a:moveTo>
                  <a:pt x="4315" y="6268"/>
                </a:moveTo>
                <a:cubicBezTo>
                  <a:pt x="4579" y="6349"/>
                  <a:pt x="4783" y="6532"/>
                  <a:pt x="4783" y="6715"/>
                </a:cubicBezTo>
                <a:cubicBezTo>
                  <a:pt x="4783" y="6919"/>
                  <a:pt x="4579" y="7102"/>
                  <a:pt x="4315" y="7163"/>
                </a:cubicBezTo>
                <a:lnTo>
                  <a:pt x="4315" y="6268"/>
                </a:lnTo>
                <a:close/>
                <a:moveTo>
                  <a:pt x="4070" y="0"/>
                </a:moveTo>
                <a:cubicBezTo>
                  <a:pt x="3277" y="0"/>
                  <a:pt x="3073" y="1119"/>
                  <a:pt x="3826" y="1404"/>
                </a:cubicBezTo>
                <a:lnTo>
                  <a:pt x="3826" y="2198"/>
                </a:lnTo>
                <a:cubicBezTo>
                  <a:pt x="3643" y="2055"/>
                  <a:pt x="3460" y="1913"/>
                  <a:pt x="3297" y="1750"/>
                </a:cubicBezTo>
                <a:cubicBezTo>
                  <a:pt x="3094" y="1567"/>
                  <a:pt x="2809" y="1465"/>
                  <a:pt x="2524" y="1465"/>
                </a:cubicBezTo>
                <a:cubicBezTo>
                  <a:pt x="2501" y="1464"/>
                  <a:pt x="2479" y="1463"/>
                  <a:pt x="2457" y="1463"/>
                </a:cubicBezTo>
                <a:cubicBezTo>
                  <a:pt x="2215" y="1463"/>
                  <a:pt x="1978" y="1562"/>
                  <a:pt x="1791" y="1730"/>
                </a:cubicBezTo>
                <a:cubicBezTo>
                  <a:pt x="1620" y="1863"/>
                  <a:pt x="1414" y="1929"/>
                  <a:pt x="1207" y="1929"/>
                </a:cubicBezTo>
                <a:cubicBezTo>
                  <a:pt x="971" y="1929"/>
                  <a:pt x="735" y="1842"/>
                  <a:pt x="550" y="1669"/>
                </a:cubicBezTo>
                <a:lnTo>
                  <a:pt x="1" y="1119"/>
                </a:lnTo>
                <a:lnTo>
                  <a:pt x="1" y="1689"/>
                </a:lnTo>
                <a:cubicBezTo>
                  <a:pt x="1" y="2361"/>
                  <a:pt x="408" y="2971"/>
                  <a:pt x="1038" y="3236"/>
                </a:cubicBezTo>
                <a:cubicBezTo>
                  <a:pt x="1303" y="4131"/>
                  <a:pt x="2117" y="4762"/>
                  <a:pt x="3053" y="4782"/>
                </a:cubicBezTo>
                <a:cubicBezTo>
                  <a:pt x="2951" y="4925"/>
                  <a:pt x="2890" y="5108"/>
                  <a:pt x="2890" y="5291"/>
                </a:cubicBezTo>
                <a:cubicBezTo>
                  <a:pt x="2890" y="5555"/>
                  <a:pt x="3033" y="5820"/>
                  <a:pt x="3256" y="5983"/>
                </a:cubicBezTo>
                <a:lnTo>
                  <a:pt x="3277" y="6003"/>
                </a:lnTo>
                <a:lnTo>
                  <a:pt x="3256" y="6023"/>
                </a:lnTo>
                <a:cubicBezTo>
                  <a:pt x="2768" y="6349"/>
                  <a:pt x="2768" y="7081"/>
                  <a:pt x="3256" y="7407"/>
                </a:cubicBezTo>
                <a:cubicBezTo>
                  <a:pt x="3419" y="7529"/>
                  <a:pt x="3623" y="7611"/>
                  <a:pt x="3826" y="7651"/>
                </a:cubicBezTo>
                <a:lnTo>
                  <a:pt x="3826" y="8140"/>
                </a:lnTo>
                <a:lnTo>
                  <a:pt x="4315" y="8140"/>
                </a:lnTo>
                <a:lnTo>
                  <a:pt x="4315" y="7651"/>
                </a:lnTo>
                <a:cubicBezTo>
                  <a:pt x="4518" y="7611"/>
                  <a:pt x="4721" y="7529"/>
                  <a:pt x="4884" y="7407"/>
                </a:cubicBezTo>
                <a:cubicBezTo>
                  <a:pt x="5393" y="7081"/>
                  <a:pt x="5393" y="6349"/>
                  <a:pt x="4884" y="6023"/>
                </a:cubicBezTo>
                <a:lnTo>
                  <a:pt x="4864" y="6003"/>
                </a:lnTo>
                <a:lnTo>
                  <a:pt x="4884" y="5983"/>
                </a:lnTo>
                <a:cubicBezTo>
                  <a:pt x="5108" y="5820"/>
                  <a:pt x="5251" y="5555"/>
                  <a:pt x="5271" y="5291"/>
                </a:cubicBezTo>
                <a:cubicBezTo>
                  <a:pt x="5271" y="5108"/>
                  <a:pt x="5210" y="4925"/>
                  <a:pt x="5088" y="4782"/>
                </a:cubicBezTo>
                <a:cubicBezTo>
                  <a:pt x="6024" y="4762"/>
                  <a:pt x="6838" y="4131"/>
                  <a:pt x="7082" y="3236"/>
                </a:cubicBezTo>
                <a:cubicBezTo>
                  <a:pt x="7713" y="2991"/>
                  <a:pt x="8140" y="2381"/>
                  <a:pt x="8140" y="1689"/>
                </a:cubicBezTo>
                <a:lnTo>
                  <a:pt x="8140" y="1119"/>
                </a:lnTo>
                <a:lnTo>
                  <a:pt x="7591" y="1669"/>
                </a:lnTo>
                <a:cubicBezTo>
                  <a:pt x="7407" y="1832"/>
                  <a:pt x="7184" y="1933"/>
                  <a:pt x="6919" y="1933"/>
                </a:cubicBezTo>
                <a:cubicBezTo>
                  <a:pt x="6716" y="1933"/>
                  <a:pt x="6512" y="1872"/>
                  <a:pt x="6349" y="1730"/>
                </a:cubicBezTo>
                <a:cubicBezTo>
                  <a:pt x="6163" y="1562"/>
                  <a:pt x="5926" y="1463"/>
                  <a:pt x="5684" y="1463"/>
                </a:cubicBezTo>
                <a:cubicBezTo>
                  <a:pt x="5662" y="1463"/>
                  <a:pt x="5639" y="1464"/>
                  <a:pt x="5617" y="1465"/>
                </a:cubicBezTo>
                <a:cubicBezTo>
                  <a:pt x="5332" y="1465"/>
                  <a:pt x="5067" y="1567"/>
                  <a:pt x="4844" y="1750"/>
                </a:cubicBezTo>
                <a:cubicBezTo>
                  <a:pt x="4681" y="1913"/>
                  <a:pt x="4498" y="2055"/>
                  <a:pt x="4315" y="2198"/>
                </a:cubicBezTo>
                <a:lnTo>
                  <a:pt x="4315" y="1404"/>
                </a:lnTo>
                <a:cubicBezTo>
                  <a:pt x="5067" y="1119"/>
                  <a:pt x="4884" y="0"/>
                  <a:pt x="4070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Google Shape;630;p27">
            <a:extLst>
              <a:ext uri="{FF2B5EF4-FFF2-40B4-BE49-F238E27FC236}">
                <a16:creationId xmlns:a16="http://schemas.microsoft.com/office/drawing/2014/main" id="{5BEBA768-5C54-4C65-3D3C-249684345661}"/>
              </a:ext>
            </a:extLst>
          </p:cNvPr>
          <p:cNvGrpSpPr/>
          <p:nvPr/>
        </p:nvGrpSpPr>
        <p:grpSpPr>
          <a:xfrm>
            <a:off x="4623424" y="1814323"/>
            <a:ext cx="351974" cy="351974"/>
            <a:chOff x="3893675" y="1820225"/>
            <a:chExt cx="203500" cy="203500"/>
          </a:xfrm>
          <a:solidFill>
            <a:schemeClr val="accent5">
              <a:lumMod val="50000"/>
            </a:schemeClr>
          </a:solidFill>
        </p:grpSpPr>
        <p:sp>
          <p:nvSpPr>
            <p:cNvPr id="9" name="Google Shape;631;p27">
              <a:extLst>
                <a:ext uri="{FF2B5EF4-FFF2-40B4-BE49-F238E27FC236}">
                  <a16:creationId xmlns:a16="http://schemas.microsoft.com/office/drawing/2014/main" id="{07E7B132-624B-F735-05FE-D78EA0EB6F35}"/>
                </a:ext>
              </a:extLst>
            </p:cNvPr>
            <p:cNvSpPr/>
            <p:nvPr/>
          </p:nvSpPr>
          <p:spPr>
            <a:xfrm>
              <a:off x="4038150" y="1862950"/>
              <a:ext cx="16800" cy="16800"/>
            </a:xfrm>
            <a:custGeom>
              <a:avLst/>
              <a:gdLst/>
              <a:ahLst/>
              <a:cxnLst/>
              <a:rect l="l" t="t" r="r" b="b"/>
              <a:pathLst>
                <a:path w="672" h="672" extrusionOk="0">
                  <a:moveTo>
                    <a:pt x="346" y="0"/>
                  </a:moveTo>
                  <a:lnTo>
                    <a:pt x="0" y="326"/>
                  </a:lnTo>
                  <a:lnTo>
                    <a:pt x="346" y="672"/>
                  </a:lnTo>
                  <a:lnTo>
                    <a:pt x="672" y="326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632;p27">
              <a:extLst>
                <a:ext uri="{FF2B5EF4-FFF2-40B4-BE49-F238E27FC236}">
                  <a16:creationId xmlns:a16="http://schemas.microsoft.com/office/drawing/2014/main" id="{D9411F66-33C6-DBAD-D2AA-CDC98894A8D7}"/>
                </a:ext>
              </a:extLst>
            </p:cNvPr>
            <p:cNvSpPr/>
            <p:nvPr/>
          </p:nvSpPr>
          <p:spPr>
            <a:xfrm>
              <a:off x="3936900" y="1964700"/>
              <a:ext cx="16825" cy="16300"/>
            </a:xfrm>
            <a:custGeom>
              <a:avLst/>
              <a:gdLst/>
              <a:ahLst/>
              <a:cxnLst/>
              <a:rect l="l" t="t" r="r" b="b"/>
              <a:pathLst>
                <a:path w="673" h="652" extrusionOk="0">
                  <a:moveTo>
                    <a:pt x="347" y="0"/>
                  </a:moveTo>
                  <a:lnTo>
                    <a:pt x="1" y="326"/>
                  </a:lnTo>
                  <a:lnTo>
                    <a:pt x="347" y="651"/>
                  </a:lnTo>
                  <a:lnTo>
                    <a:pt x="672" y="326"/>
                  </a:lnTo>
                  <a:lnTo>
                    <a:pt x="3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633;p27">
              <a:extLst>
                <a:ext uri="{FF2B5EF4-FFF2-40B4-BE49-F238E27FC236}">
                  <a16:creationId xmlns:a16="http://schemas.microsoft.com/office/drawing/2014/main" id="{5A6042BD-03BE-6BAD-85CE-36CF0BB9FFE0}"/>
                </a:ext>
              </a:extLst>
            </p:cNvPr>
            <p:cNvSpPr/>
            <p:nvPr/>
          </p:nvSpPr>
          <p:spPr>
            <a:xfrm>
              <a:off x="4012700" y="1871600"/>
              <a:ext cx="17325" cy="16800"/>
            </a:xfrm>
            <a:custGeom>
              <a:avLst/>
              <a:gdLst/>
              <a:ahLst/>
              <a:cxnLst/>
              <a:rect l="l" t="t" r="r" b="b"/>
              <a:pathLst>
                <a:path w="693" h="672" extrusionOk="0">
                  <a:moveTo>
                    <a:pt x="347" y="0"/>
                  </a:moveTo>
                  <a:lnTo>
                    <a:pt x="1" y="326"/>
                  </a:lnTo>
                  <a:lnTo>
                    <a:pt x="347" y="672"/>
                  </a:lnTo>
                  <a:lnTo>
                    <a:pt x="693" y="326"/>
                  </a:lnTo>
                  <a:lnTo>
                    <a:pt x="3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Google Shape;634;p27">
              <a:extLst>
                <a:ext uri="{FF2B5EF4-FFF2-40B4-BE49-F238E27FC236}">
                  <a16:creationId xmlns:a16="http://schemas.microsoft.com/office/drawing/2014/main" id="{5180AF0D-AE48-4490-843F-3A0F6B5367D6}"/>
                </a:ext>
              </a:extLst>
            </p:cNvPr>
            <p:cNvSpPr/>
            <p:nvPr/>
          </p:nvSpPr>
          <p:spPr>
            <a:xfrm>
              <a:off x="4030000" y="1888375"/>
              <a:ext cx="16825" cy="16825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26" y="1"/>
                  </a:moveTo>
                  <a:lnTo>
                    <a:pt x="1" y="326"/>
                  </a:lnTo>
                  <a:lnTo>
                    <a:pt x="326" y="672"/>
                  </a:lnTo>
                  <a:lnTo>
                    <a:pt x="672" y="326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" name="Google Shape;635;p27">
              <a:extLst>
                <a:ext uri="{FF2B5EF4-FFF2-40B4-BE49-F238E27FC236}">
                  <a16:creationId xmlns:a16="http://schemas.microsoft.com/office/drawing/2014/main" id="{8CC48E5A-9821-D57A-6E77-DD6A0B9BF133}"/>
                </a:ext>
              </a:extLst>
            </p:cNvPr>
            <p:cNvSpPr/>
            <p:nvPr/>
          </p:nvSpPr>
          <p:spPr>
            <a:xfrm>
              <a:off x="3945550" y="1939250"/>
              <a:ext cx="16825" cy="16825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47" y="1"/>
                  </a:moveTo>
                  <a:lnTo>
                    <a:pt x="1" y="326"/>
                  </a:lnTo>
                  <a:lnTo>
                    <a:pt x="347" y="672"/>
                  </a:lnTo>
                  <a:lnTo>
                    <a:pt x="672" y="326"/>
                  </a:lnTo>
                  <a:lnTo>
                    <a:pt x="3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0" name="Google Shape;636;p27">
              <a:extLst>
                <a:ext uri="{FF2B5EF4-FFF2-40B4-BE49-F238E27FC236}">
                  <a16:creationId xmlns:a16="http://schemas.microsoft.com/office/drawing/2014/main" id="{6F96181E-DDB8-EBF8-601D-186133F3D2E7}"/>
                </a:ext>
              </a:extLst>
            </p:cNvPr>
            <p:cNvSpPr/>
            <p:nvPr/>
          </p:nvSpPr>
          <p:spPr>
            <a:xfrm>
              <a:off x="3962350" y="1956050"/>
              <a:ext cx="17325" cy="16800"/>
            </a:xfrm>
            <a:custGeom>
              <a:avLst/>
              <a:gdLst/>
              <a:ahLst/>
              <a:cxnLst/>
              <a:rect l="l" t="t" r="r" b="b"/>
              <a:pathLst>
                <a:path w="693" h="672" extrusionOk="0">
                  <a:moveTo>
                    <a:pt x="346" y="0"/>
                  </a:moveTo>
                  <a:lnTo>
                    <a:pt x="0" y="326"/>
                  </a:lnTo>
                  <a:lnTo>
                    <a:pt x="346" y="672"/>
                  </a:lnTo>
                  <a:lnTo>
                    <a:pt x="692" y="326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Google Shape;637;p27">
              <a:extLst>
                <a:ext uri="{FF2B5EF4-FFF2-40B4-BE49-F238E27FC236}">
                  <a16:creationId xmlns:a16="http://schemas.microsoft.com/office/drawing/2014/main" id="{7F1B7145-1D1D-9885-9A28-8634C982F81C}"/>
                </a:ext>
              </a:extLst>
            </p:cNvPr>
            <p:cNvSpPr/>
            <p:nvPr/>
          </p:nvSpPr>
          <p:spPr>
            <a:xfrm>
              <a:off x="3971000" y="1913825"/>
              <a:ext cx="34100" cy="33600"/>
            </a:xfrm>
            <a:custGeom>
              <a:avLst/>
              <a:gdLst/>
              <a:ahLst/>
              <a:cxnLst/>
              <a:rect l="l" t="t" r="r" b="b"/>
              <a:pathLst>
                <a:path w="1364" h="1344" extrusionOk="0">
                  <a:moveTo>
                    <a:pt x="346" y="0"/>
                  </a:moveTo>
                  <a:lnTo>
                    <a:pt x="0" y="326"/>
                  </a:lnTo>
                  <a:lnTo>
                    <a:pt x="997" y="1343"/>
                  </a:lnTo>
                  <a:lnTo>
                    <a:pt x="1364" y="1018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2" name="Google Shape;638;p27">
              <a:extLst>
                <a:ext uri="{FF2B5EF4-FFF2-40B4-BE49-F238E27FC236}">
                  <a16:creationId xmlns:a16="http://schemas.microsoft.com/office/drawing/2014/main" id="{2B70FBA4-75F7-4E1F-25D8-408E3155C6D3}"/>
                </a:ext>
              </a:extLst>
            </p:cNvPr>
            <p:cNvSpPr/>
            <p:nvPr/>
          </p:nvSpPr>
          <p:spPr>
            <a:xfrm>
              <a:off x="3987775" y="1896525"/>
              <a:ext cx="33600" cy="34100"/>
            </a:xfrm>
            <a:custGeom>
              <a:avLst/>
              <a:gdLst/>
              <a:ahLst/>
              <a:cxnLst/>
              <a:rect l="l" t="t" r="r" b="b"/>
              <a:pathLst>
                <a:path w="1344" h="1364" extrusionOk="0">
                  <a:moveTo>
                    <a:pt x="326" y="0"/>
                  </a:moveTo>
                  <a:lnTo>
                    <a:pt x="1" y="346"/>
                  </a:lnTo>
                  <a:lnTo>
                    <a:pt x="1018" y="1364"/>
                  </a:lnTo>
                  <a:lnTo>
                    <a:pt x="1344" y="1018"/>
                  </a:lnTo>
                  <a:lnTo>
                    <a:pt x="3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Google Shape;639;p27">
              <a:extLst>
                <a:ext uri="{FF2B5EF4-FFF2-40B4-BE49-F238E27FC236}">
                  <a16:creationId xmlns:a16="http://schemas.microsoft.com/office/drawing/2014/main" id="{2E92D50B-1E30-6EEC-9655-3985E16066E8}"/>
                </a:ext>
              </a:extLst>
            </p:cNvPr>
            <p:cNvSpPr/>
            <p:nvPr/>
          </p:nvSpPr>
          <p:spPr>
            <a:xfrm>
              <a:off x="3893675" y="1820225"/>
              <a:ext cx="203500" cy="203500"/>
            </a:xfrm>
            <a:custGeom>
              <a:avLst/>
              <a:gdLst/>
              <a:ahLst/>
              <a:cxnLst/>
              <a:rect l="l" t="t" r="r" b="b"/>
              <a:pathLst>
                <a:path w="8140" h="8140" extrusionOk="0">
                  <a:moveTo>
                    <a:pt x="2198" y="509"/>
                  </a:moveTo>
                  <a:lnTo>
                    <a:pt x="3744" y="2055"/>
                  </a:lnTo>
                  <a:lnTo>
                    <a:pt x="2056" y="3744"/>
                  </a:lnTo>
                  <a:lnTo>
                    <a:pt x="509" y="2198"/>
                  </a:lnTo>
                  <a:cubicBezTo>
                    <a:pt x="692" y="1343"/>
                    <a:pt x="1343" y="692"/>
                    <a:pt x="2198" y="509"/>
                  </a:cubicBezTo>
                  <a:close/>
                  <a:moveTo>
                    <a:pt x="5962" y="509"/>
                  </a:moveTo>
                  <a:cubicBezTo>
                    <a:pt x="6797" y="692"/>
                    <a:pt x="7468" y="1364"/>
                    <a:pt x="7631" y="2198"/>
                  </a:cubicBezTo>
                  <a:lnTo>
                    <a:pt x="2198" y="7651"/>
                  </a:lnTo>
                  <a:cubicBezTo>
                    <a:pt x="1303" y="7550"/>
                    <a:pt x="611" y="6837"/>
                    <a:pt x="509" y="5962"/>
                  </a:cubicBezTo>
                  <a:lnTo>
                    <a:pt x="5962" y="509"/>
                  </a:lnTo>
                  <a:close/>
                  <a:moveTo>
                    <a:pt x="6105" y="4416"/>
                  </a:moveTo>
                  <a:lnTo>
                    <a:pt x="7651" y="5983"/>
                  </a:lnTo>
                  <a:cubicBezTo>
                    <a:pt x="7550" y="6858"/>
                    <a:pt x="6837" y="7550"/>
                    <a:pt x="5962" y="7672"/>
                  </a:cubicBezTo>
                  <a:lnTo>
                    <a:pt x="4416" y="6105"/>
                  </a:lnTo>
                  <a:lnTo>
                    <a:pt x="6105" y="4416"/>
                  </a:lnTo>
                  <a:close/>
                  <a:moveTo>
                    <a:pt x="2361" y="0"/>
                  </a:moveTo>
                  <a:lnTo>
                    <a:pt x="2239" y="21"/>
                  </a:lnTo>
                  <a:cubicBezTo>
                    <a:pt x="1099" y="183"/>
                    <a:pt x="183" y="1099"/>
                    <a:pt x="21" y="2259"/>
                  </a:cubicBezTo>
                  <a:lnTo>
                    <a:pt x="0" y="2361"/>
                  </a:lnTo>
                  <a:lnTo>
                    <a:pt x="1710" y="4090"/>
                  </a:lnTo>
                  <a:lnTo>
                    <a:pt x="0" y="5800"/>
                  </a:lnTo>
                  <a:lnTo>
                    <a:pt x="0" y="5901"/>
                  </a:lnTo>
                  <a:cubicBezTo>
                    <a:pt x="102" y="7102"/>
                    <a:pt x="1058" y="8058"/>
                    <a:pt x="2259" y="8140"/>
                  </a:cubicBezTo>
                  <a:lnTo>
                    <a:pt x="2361" y="8140"/>
                  </a:lnTo>
                  <a:lnTo>
                    <a:pt x="4070" y="6430"/>
                  </a:lnTo>
                  <a:lnTo>
                    <a:pt x="5779" y="8140"/>
                  </a:lnTo>
                  <a:lnTo>
                    <a:pt x="5901" y="8140"/>
                  </a:lnTo>
                  <a:cubicBezTo>
                    <a:pt x="7102" y="8058"/>
                    <a:pt x="8038" y="7102"/>
                    <a:pt x="8140" y="5901"/>
                  </a:cubicBezTo>
                  <a:lnTo>
                    <a:pt x="8140" y="5800"/>
                  </a:lnTo>
                  <a:lnTo>
                    <a:pt x="6431" y="4070"/>
                  </a:lnTo>
                  <a:lnTo>
                    <a:pt x="8140" y="2361"/>
                  </a:lnTo>
                  <a:lnTo>
                    <a:pt x="8140" y="2239"/>
                  </a:lnTo>
                  <a:cubicBezTo>
                    <a:pt x="7977" y="1099"/>
                    <a:pt x="7061" y="183"/>
                    <a:pt x="5901" y="21"/>
                  </a:cubicBezTo>
                  <a:lnTo>
                    <a:pt x="5779" y="0"/>
                  </a:lnTo>
                  <a:lnTo>
                    <a:pt x="4070" y="1709"/>
                  </a:lnTo>
                  <a:lnTo>
                    <a:pt x="2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87A57C81-61C9-092A-514A-D3B647A3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5" y="1493837"/>
            <a:ext cx="2088092" cy="45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764" y="2312451"/>
            <a:ext cx="5293152" cy="1445488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Introduction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064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681" y="1899701"/>
            <a:ext cx="5293152" cy="2323904"/>
          </a:xfrm>
        </p:spPr>
        <p:txBody>
          <a:bodyPr>
            <a:normAutofit fontScale="90000"/>
          </a:bodyPr>
          <a:lstStyle/>
          <a:p>
            <a:r>
              <a:rPr lang="en-US" sz="6000"/>
              <a:t>Key</a:t>
            </a:r>
            <a:r>
              <a:rPr lang="en-US" sz="4300">
                <a:ea typeface="+mj-lt"/>
                <a:cs typeface="+mj-lt"/>
              </a:rPr>
              <a:t> </a:t>
            </a:r>
            <a:r>
              <a:rPr lang="en-US" sz="6000"/>
              <a:t>Performance</a:t>
            </a:r>
            <a:r>
              <a:rPr lang="en-US" sz="4300">
                <a:ea typeface="+mj-lt"/>
                <a:cs typeface="+mj-lt"/>
              </a:rPr>
              <a:t> </a:t>
            </a:r>
            <a:br>
              <a:rPr lang="en-US" sz="4300"/>
            </a:br>
            <a:r>
              <a:rPr lang="en-US" sz="6000"/>
              <a:t>Indicators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25C04-8E3A-CB0A-7482-28467AB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13" y="518067"/>
            <a:ext cx="10801740" cy="612052"/>
          </a:xfrm>
        </p:spPr>
        <p:txBody>
          <a:bodyPr/>
          <a:lstStyle/>
          <a:p>
            <a:r>
              <a:rPr lang="en-US">
                <a:latin typeface="Raleway"/>
              </a:rPr>
              <a:t>KPIs</a:t>
            </a:r>
            <a:endParaRPr lang="en-US"/>
          </a:p>
        </p:txBody>
      </p:sp>
      <p:sp>
        <p:nvSpPr>
          <p:cNvPr id="106" name="Google Shape;1495;p41">
            <a:extLst>
              <a:ext uri="{FF2B5EF4-FFF2-40B4-BE49-F238E27FC236}">
                <a16:creationId xmlns:a16="http://schemas.microsoft.com/office/drawing/2014/main" id="{0A3D3F7C-61FD-137E-24D3-CA78CFB8467F}"/>
              </a:ext>
            </a:extLst>
          </p:cNvPr>
          <p:cNvSpPr/>
          <p:nvPr/>
        </p:nvSpPr>
        <p:spPr>
          <a:xfrm>
            <a:off x="4906143" y="1130119"/>
            <a:ext cx="2615538" cy="920425"/>
          </a:xfrm>
          <a:custGeom>
            <a:avLst/>
            <a:gdLst/>
            <a:ahLst/>
            <a:cxnLst/>
            <a:rect l="l" t="t" r="r" b="b"/>
            <a:pathLst>
              <a:path w="60644" h="15879" extrusionOk="0">
                <a:moveTo>
                  <a:pt x="1" y="0"/>
                </a:moveTo>
                <a:lnTo>
                  <a:pt x="5138" y="8139"/>
                </a:lnTo>
                <a:lnTo>
                  <a:pt x="1" y="15878"/>
                </a:lnTo>
                <a:lnTo>
                  <a:pt x="55507" y="15878"/>
                </a:lnTo>
                <a:lnTo>
                  <a:pt x="60644" y="8139"/>
                </a:lnTo>
                <a:lnTo>
                  <a:pt x="55507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496;p41">
            <a:extLst>
              <a:ext uri="{FF2B5EF4-FFF2-40B4-BE49-F238E27FC236}">
                <a16:creationId xmlns:a16="http://schemas.microsoft.com/office/drawing/2014/main" id="{AD7CA333-DA32-095F-0119-59CC2141A7D1}"/>
              </a:ext>
            </a:extLst>
          </p:cNvPr>
          <p:cNvSpPr/>
          <p:nvPr/>
        </p:nvSpPr>
        <p:spPr>
          <a:xfrm>
            <a:off x="4356136" y="2121939"/>
            <a:ext cx="2617005" cy="920425"/>
          </a:xfrm>
          <a:custGeom>
            <a:avLst/>
            <a:gdLst/>
            <a:ahLst/>
            <a:cxnLst/>
            <a:rect l="l" t="t" r="r" b="b"/>
            <a:pathLst>
              <a:path w="60678" h="15879" extrusionOk="0">
                <a:moveTo>
                  <a:pt x="5171" y="0"/>
                </a:moveTo>
                <a:lnTo>
                  <a:pt x="0" y="8139"/>
                </a:lnTo>
                <a:lnTo>
                  <a:pt x="5171" y="15878"/>
                </a:lnTo>
                <a:lnTo>
                  <a:pt x="60677" y="15878"/>
                </a:lnTo>
                <a:lnTo>
                  <a:pt x="55507" y="8139"/>
                </a:lnTo>
                <a:lnTo>
                  <a:pt x="6067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497;p41">
            <a:extLst>
              <a:ext uri="{FF2B5EF4-FFF2-40B4-BE49-F238E27FC236}">
                <a16:creationId xmlns:a16="http://schemas.microsoft.com/office/drawing/2014/main" id="{1057428C-6CB5-3F93-4EB4-B319DC5FC518}"/>
              </a:ext>
            </a:extLst>
          </p:cNvPr>
          <p:cNvSpPr/>
          <p:nvPr/>
        </p:nvSpPr>
        <p:spPr>
          <a:xfrm>
            <a:off x="4329330" y="4083855"/>
            <a:ext cx="2617005" cy="920425"/>
          </a:xfrm>
          <a:custGeom>
            <a:avLst/>
            <a:gdLst/>
            <a:ahLst/>
            <a:cxnLst/>
            <a:rect l="l" t="t" r="r" b="b"/>
            <a:pathLst>
              <a:path w="60678" h="15879" extrusionOk="0">
                <a:moveTo>
                  <a:pt x="5171" y="0"/>
                </a:moveTo>
                <a:lnTo>
                  <a:pt x="0" y="8139"/>
                </a:lnTo>
                <a:lnTo>
                  <a:pt x="5171" y="15878"/>
                </a:lnTo>
                <a:lnTo>
                  <a:pt x="60677" y="15878"/>
                </a:lnTo>
                <a:lnTo>
                  <a:pt x="55507" y="8139"/>
                </a:lnTo>
                <a:lnTo>
                  <a:pt x="6067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498;p41">
            <a:extLst>
              <a:ext uri="{FF2B5EF4-FFF2-40B4-BE49-F238E27FC236}">
                <a16:creationId xmlns:a16="http://schemas.microsoft.com/office/drawing/2014/main" id="{15EB4307-E21B-9A78-B5B6-48729E41DC77}"/>
              </a:ext>
            </a:extLst>
          </p:cNvPr>
          <p:cNvSpPr/>
          <p:nvPr/>
        </p:nvSpPr>
        <p:spPr>
          <a:xfrm>
            <a:off x="4906143" y="3100807"/>
            <a:ext cx="2615538" cy="918512"/>
          </a:xfrm>
          <a:custGeom>
            <a:avLst/>
            <a:gdLst/>
            <a:ahLst/>
            <a:cxnLst/>
            <a:rect l="l" t="t" r="r" b="b"/>
            <a:pathLst>
              <a:path w="60644" h="15846" extrusionOk="0">
                <a:moveTo>
                  <a:pt x="1" y="0"/>
                </a:moveTo>
                <a:lnTo>
                  <a:pt x="5138" y="8140"/>
                </a:lnTo>
                <a:lnTo>
                  <a:pt x="1" y="15845"/>
                </a:lnTo>
                <a:lnTo>
                  <a:pt x="55507" y="15845"/>
                </a:lnTo>
                <a:lnTo>
                  <a:pt x="60644" y="8140"/>
                </a:lnTo>
                <a:lnTo>
                  <a:pt x="55507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499;p41">
            <a:extLst>
              <a:ext uri="{FF2B5EF4-FFF2-40B4-BE49-F238E27FC236}">
                <a16:creationId xmlns:a16="http://schemas.microsoft.com/office/drawing/2014/main" id="{D4D2A47D-0BE2-440F-2E8C-E72E94606081}"/>
              </a:ext>
            </a:extLst>
          </p:cNvPr>
          <p:cNvSpPr/>
          <p:nvPr/>
        </p:nvSpPr>
        <p:spPr>
          <a:xfrm>
            <a:off x="4906143" y="5071925"/>
            <a:ext cx="2615538" cy="920425"/>
          </a:xfrm>
          <a:custGeom>
            <a:avLst/>
            <a:gdLst/>
            <a:ahLst/>
            <a:cxnLst/>
            <a:rect l="l" t="t" r="r" b="b"/>
            <a:pathLst>
              <a:path w="60644" h="15879" extrusionOk="0">
                <a:moveTo>
                  <a:pt x="1" y="0"/>
                </a:moveTo>
                <a:lnTo>
                  <a:pt x="5138" y="8139"/>
                </a:lnTo>
                <a:lnTo>
                  <a:pt x="1" y="15878"/>
                </a:lnTo>
                <a:lnTo>
                  <a:pt x="55507" y="15878"/>
                </a:lnTo>
                <a:lnTo>
                  <a:pt x="60644" y="8139"/>
                </a:lnTo>
                <a:lnTo>
                  <a:pt x="55507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535;p41">
            <a:extLst>
              <a:ext uri="{FF2B5EF4-FFF2-40B4-BE49-F238E27FC236}">
                <a16:creationId xmlns:a16="http://schemas.microsoft.com/office/drawing/2014/main" id="{3319FA74-C23B-29E0-3327-2463D859D163}"/>
              </a:ext>
            </a:extLst>
          </p:cNvPr>
          <p:cNvSpPr txBox="1"/>
          <p:nvPr/>
        </p:nvSpPr>
        <p:spPr>
          <a:xfrm>
            <a:off x="4581892" y="2421110"/>
            <a:ext cx="2042036" cy="6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Readmission Rates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536;p41">
            <a:extLst>
              <a:ext uri="{FF2B5EF4-FFF2-40B4-BE49-F238E27FC236}">
                <a16:creationId xmlns:a16="http://schemas.microsoft.com/office/drawing/2014/main" id="{9A62CE6A-74CA-6B5E-2826-B460D0423FA8}"/>
              </a:ext>
            </a:extLst>
          </p:cNvPr>
          <p:cNvSpPr txBox="1"/>
          <p:nvPr/>
        </p:nvSpPr>
        <p:spPr>
          <a:xfrm>
            <a:off x="5258248" y="3225252"/>
            <a:ext cx="2046521" cy="6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Patient Satisfaction Score</a:t>
            </a:r>
            <a:endParaRPr sz="16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1537;p41">
            <a:extLst>
              <a:ext uri="{FF2B5EF4-FFF2-40B4-BE49-F238E27FC236}">
                <a16:creationId xmlns:a16="http://schemas.microsoft.com/office/drawing/2014/main" id="{EE5F935A-87D7-1891-C4BD-84EDEBC20011}"/>
              </a:ext>
            </a:extLst>
          </p:cNvPr>
          <p:cNvSpPr txBox="1"/>
          <p:nvPr/>
        </p:nvSpPr>
        <p:spPr>
          <a:xfrm>
            <a:off x="5033959" y="5327682"/>
            <a:ext cx="2270810" cy="6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Resource Utilization</a:t>
            </a:r>
            <a:endParaRPr sz="16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539;p41">
            <a:extLst>
              <a:ext uri="{FF2B5EF4-FFF2-40B4-BE49-F238E27FC236}">
                <a16:creationId xmlns:a16="http://schemas.microsoft.com/office/drawing/2014/main" id="{A81677C9-D4DC-06B7-509F-C120CA4CB0A8}"/>
              </a:ext>
            </a:extLst>
          </p:cNvPr>
          <p:cNvSpPr txBox="1"/>
          <p:nvPr/>
        </p:nvSpPr>
        <p:spPr>
          <a:xfrm>
            <a:off x="4582737" y="4346743"/>
            <a:ext cx="1992874" cy="6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Discharge Timeline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" name="Google Shape;1540;p41">
            <a:extLst>
              <a:ext uri="{FF2B5EF4-FFF2-40B4-BE49-F238E27FC236}">
                <a16:creationId xmlns:a16="http://schemas.microsoft.com/office/drawing/2014/main" id="{07B98577-58A3-A917-9702-4AA8D11BB92B}"/>
              </a:ext>
            </a:extLst>
          </p:cNvPr>
          <p:cNvSpPr txBox="1"/>
          <p:nvPr/>
        </p:nvSpPr>
        <p:spPr>
          <a:xfrm>
            <a:off x="5073445" y="1282755"/>
            <a:ext cx="2103508" cy="6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Discharge Effectiveness</a:t>
            </a:r>
            <a:endParaRPr sz="16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" name="Google Shape;1152;p35">
            <a:extLst>
              <a:ext uri="{FF2B5EF4-FFF2-40B4-BE49-F238E27FC236}">
                <a16:creationId xmlns:a16="http://schemas.microsoft.com/office/drawing/2014/main" id="{4B2B025B-7F19-9179-DA2B-264B400FAFBC}"/>
              </a:ext>
            </a:extLst>
          </p:cNvPr>
          <p:cNvSpPr txBox="1"/>
          <p:nvPr/>
        </p:nvSpPr>
        <p:spPr>
          <a:xfrm>
            <a:off x="7860866" y="4471174"/>
            <a:ext cx="3829451" cy="15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CA" sz="1400" kern="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ira Sans"/>
                <a:ea typeface="Aptos" panose="020B0004020202020204" pitchFamily="34" charset="0"/>
                <a:cs typeface="Times New Roman"/>
              </a:rPr>
              <a:t>Efficient utilization of resources like hospital beds and staff time is crucial for operational efficiency and cost control.</a:t>
            </a:r>
            <a:r>
              <a:rPr lang="en-CA" sz="1400" kern="1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ea typeface="Aptos" panose="020B0004020202020204" pitchFamily="34" charset="0"/>
                <a:cs typeface="Times New Roman"/>
              </a:rPr>
              <a:t> </a:t>
            </a:r>
            <a:r>
              <a:rPr lang="en-CA" sz="1400" kern="1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cs typeface="Times New Roman"/>
              </a:rPr>
              <a:t>Optimal occupancy rates are often considered to be around 75-85%, allowing for enough flexibility to accommodate fluctuations in demand.</a:t>
            </a:r>
          </a:p>
        </p:txBody>
      </p:sp>
      <p:sp>
        <p:nvSpPr>
          <p:cNvPr id="117" name="Google Shape;1152;p35">
            <a:extLst>
              <a:ext uri="{FF2B5EF4-FFF2-40B4-BE49-F238E27FC236}">
                <a16:creationId xmlns:a16="http://schemas.microsoft.com/office/drawing/2014/main" id="{FEF65628-AD59-DFF9-6F51-E5144E8E94F6}"/>
              </a:ext>
            </a:extLst>
          </p:cNvPr>
          <p:cNvSpPr txBox="1"/>
          <p:nvPr/>
        </p:nvSpPr>
        <p:spPr>
          <a:xfrm>
            <a:off x="7755033" y="653554"/>
            <a:ext cx="3829451" cy="126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1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ira Sans"/>
                <a:ea typeface="Aptos" panose="020B0004020202020204" pitchFamily="34" charset="0"/>
                <a:cs typeface="Times New Roman"/>
              </a:rPr>
              <a:t>This involves ensuring that patients are discharged at the appropriate time without unnecessary delays, contributing to better hospital flow and availability of beds.</a:t>
            </a:r>
            <a:r>
              <a:rPr lang="en-CA" sz="14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cs typeface="Times New Roman"/>
              </a:rPr>
              <a:t> The U.S. national average 30-day readmission rate for heart failure patients is about 21-22%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cs typeface="Times New Roman"/>
            </a:endParaRPr>
          </a:p>
        </p:txBody>
      </p:sp>
      <p:sp>
        <p:nvSpPr>
          <p:cNvPr id="118" name="Google Shape;1152;p35">
            <a:extLst>
              <a:ext uri="{FF2B5EF4-FFF2-40B4-BE49-F238E27FC236}">
                <a16:creationId xmlns:a16="http://schemas.microsoft.com/office/drawing/2014/main" id="{8A2D9D24-F2A2-B5ED-9EA3-95709EE6ADDE}"/>
              </a:ext>
            </a:extLst>
          </p:cNvPr>
          <p:cNvSpPr txBox="1"/>
          <p:nvPr/>
        </p:nvSpPr>
        <p:spPr>
          <a:xfrm>
            <a:off x="516273" y="1510065"/>
            <a:ext cx="3715850" cy="15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400" kern="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ira Sans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significant measure of the effectiveness of hospital care and discharge planning. The average readmission rate in the U.S. is around 14.5%, though it can vary depending on the state and the hospital's patient population and level of care.</a:t>
            </a:r>
            <a:endParaRPr lang="en-US" sz="1400" kern="100">
              <a:solidFill>
                <a:schemeClr val="tx1">
                  <a:lumMod val="85000"/>
                  <a:lumOff val="15000"/>
                </a:schemeClr>
              </a:solidFill>
              <a:effectLst/>
              <a:latin typeface="Fira Sans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19" name="Google Shape;1152;p35">
            <a:extLst>
              <a:ext uri="{FF2B5EF4-FFF2-40B4-BE49-F238E27FC236}">
                <a16:creationId xmlns:a16="http://schemas.microsoft.com/office/drawing/2014/main" id="{4610465F-DEFF-0B4D-4CA3-C7F56AF27CE4}"/>
              </a:ext>
            </a:extLst>
          </p:cNvPr>
          <p:cNvSpPr txBox="1"/>
          <p:nvPr/>
        </p:nvSpPr>
        <p:spPr>
          <a:xfrm>
            <a:off x="516273" y="3887866"/>
            <a:ext cx="3715850" cy="15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CA" sz="1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ira Sans"/>
                <a:ea typeface="Aptos" panose="020B0004020202020204" pitchFamily="34" charset="0"/>
                <a:cs typeface="Times New Roman"/>
              </a:rPr>
              <a:t>The discharge timeline refers to how quickly and efficiently a patient is discharged once they're ready. </a:t>
            </a:r>
            <a:r>
              <a:rPr lang="en-CA" sz="14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ea typeface="Aptos" panose="020B0004020202020204" pitchFamily="34" charset="0"/>
                <a:cs typeface="Times New Roman"/>
              </a:rPr>
              <a:t>According to a study, </a:t>
            </a:r>
            <a:r>
              <a:rPr lang="en-CA" sz="14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cs typeface="Times New Roman"/>
              </a:rPr>
              <a:t>efficient discharge processes might target an average of less than 2 hours from decision to discharge to actual departure for straightforward cases.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cs typeface="Times New Roman"/>
            </a:endParaRPr>
          </a:p>
        </p:txBody>
      </p:sp>
      <p:sp>
        <p:nvSpPr>
          <p:cNvPr id="120" name="Google Shape;1152;p35">
            <a:extLst>
              <a:ext uri="{FF2B5EF4-FFF2-40B4-BE49-F238E27FC236}">
                <a16:creationId xmlns:a16="http://schemas.microsoft.com/office/drawing/2014/main" id="{BB7B8B99-F914-CAFA-A8CE-9F5118B3574A}"/>
              </a:ext>
            </a:extLst>
          </p:cNvPr>
          <p:cNvSpPr txBox="1"/>
          <p:nvPr/>
        </p:nvSpPr>
        <p:spPr>
          <a:xfrm>
            <a:off x="7755033" y="2579214"/>
            <a:ext cx="3829451" cy="15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400" kern="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ira Sans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are measured using the HCAHPS scores, which are a national standard for assessing patient satisfaction. These scores are derived from surveys distributed to a random sample of discharged patients and include various aspects of the hospital experience.</a:t>
            </a:r>
            <a:endParaRPr lang="en-US" sz="1400" kern="100">
              <a:solidFill>
                <a:schemeClr val="tx1">
                  <a:lumMod val="85000"/>
                  <a:lumOff val="15000"/>
                </a:schemeClr>
              </a:solidFill>
              <a:effectLst/>
              <a:latin typeface="Fira Sans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348" y="2704034"/>
            <a:ext cx="5293152" cy="926904"/>
          </a:xfrm>
        </p:spPr>
        <p:txBody>
          <a:bodyPr>
            <a:normAutofit/>
          </a:bodyPr>
          <a:lstStyle/>
          <a:p>
            <a:r>
              <a:rPr lang="en-US" sz="6000"/>
              <a:t>Limitations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F8-1213-7EB6-BFF3-87455C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Challenges</a:t>
            </a:r>
            <a:endParaRPr lang="en-GB"/>
          </a:p>
        </p:txBody>
      </p:sp>
      <p:grpSp>
        <p:nvGrpSpPr>
          <p:cNvPr id="4" name="Google Shape;1136;p35">
            <a:extLst>
              <a:ext uri="{FF2B5EF4-FFF2-40B4-BE49-F238E27FC236}">
                <a16:creationId xmlns:a16="http://schemas.microsoft.com/office/drawing/2014/main" id="{ACDF2F6F-81F7-68DB-5E64-624AFA6888E2}"/>
              </a:ext>
            </a:extLst>
          </p:cNvPr>
          <p:cNvGrpSpPr/>
          <p:nvPr/>
        </p:nvGrpSpPr>
        <p:grpSpPr>
          <a:xfrm>
            <a:off x="4197344" y="1399024"/>
            <a:ext cx="3797312" cy="4425228"/>
            <a:chOff x="3048001" y="1265150"/>
            <a:chExt cx="2847984" cy="3318921"/>
          </a:xfrm>
        </p:grpSpPr>
        <p:sp>
          <p:nvSpPr>
            <p:cNvPr id="6" name="Google Shape;1137;p35">
              <a:extLst>
                <a:ext uri="{FF2B5EF4-FFF2-40B4-BE49-F238E27FC236}">
                  <a16:creationId xmlns:a16="http://schemas.microsoft.com/office/drawing/2014/main" id="{F8BEB647-7852-BA22-E079-64A2B48169D1}"/>
                </a:ext>
              </a:extLst>
            </p:cNvPr>
            <p:cNvSpPr/>
            <p:nvPr/>
          </p:nvSpPr>
          <p:spPr>
            <a:xfrm>
              <a:off x="3666794" y="1265150"/>
              <a:ext cx="410455" cy="666832"/>
            </a:xfrm>
            <a:custGeom>
              <a:avLst/>
              <a:gdLst/>
              <a:ahLst/>
              <a:cxnLst/>
              <a:rect l="l" t="t" r="r" b="b"/>
              <a:pathLst>
                <a:path w="2443" h="3969" extrusionOk="0">
                  <a:moveTo>
                    <a:pt x="425" y="0"/>
                  </a:moveTo>
                  <a:cubicBezTo>
                    <a:pt x="341" y="0"/>
                    <a:pt x="255" y="31"/>
                    <a:pt x="183" y="92"/>
                  </a:cubicBezTo>
                  <a:lnTo>
                    <a:pt x="0" y="275"/>
                  </a:lnTo>
                  <a:lnTo>
                    <a:pt x="1486" y="1740"/>
                  </a:lnTo>
                  <a:cubicBezTo>
                    <a:pt x="1608" y="1883"/>
                    <a:pt x="1608" y="2086"/>
                    <a:pt x="1486" y="2208"/>
                  </a:cubicBezTo>
                  <a:lnTo>
                    <a:pt x="0" y="3694"/>
                  </a:lnTo>
                  <a:lnTo>
                    <a:pt x="183" y="3877"/>
                  </a:lnTo>
                  <a:cubicBezTo>
                    <a:pt x="255" y="3938"/>
                    <a:pt x="341" y="3968"/>
                    <a:pt x="425" y="3968"/>
                  </a:cubicBezTo>
                  <a:cubicBezTo>
                    <a:pt x="509" y="3968"/>
                    <a:pt x="590" y="3938"/>
                    <a:pt x="651" y="3877"/>
                  </a:cubicBezTo>
                  <a:lnTo>
                    <a:pt x="2300" y="2208"/>
                  </a:lnTo>
                  <a:cubicBezTo>
                    <a:pt x="2442" y="2086"/>
                    <a:pt x="2442" y="1883"/>
                    <a:pt x="2300" y="1740"/>
                  </a:cubicBezTo>
                  <a:lnTo>
                    <a:pt x="651" y="92"/>
                  </a:lnTo>
                  <a:cubicBezTo>
                    <a:pt x="590" y="31"/>
                    <a:pt x="509" y="0"/>
                    <a:pt x="425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1138;p35">
              <a:extLst>
                <a:ext uri="{FF2B5EF4-FFF2-40B4-BE49-F238E27FC236}">
                  <a16:creationId xmlns:a16="http://schemas.microsoft.com/office/drawing/2014/main" id="{A7609057-73CD-53DC-03A0-52CF5264F45C}"/>
                </a:ext>
              </a:extLst>
            </p:cNvPr>
            <p:cNvSpPr/>
            <p:nvPr/>
          </p:nvSpPr>
          <p:spPr>
            <a:xfrm>
              <a:off x="3714678" y="1490792"/>
              <a:ext cx="126513" cy="214549"/>
            </a:xfrm>
            <a:custGeom>
              <a:avLst/>
              <a:gdLst/>
              <a:ahLst/>
              <a:cxnLst/>
              <a:rect l="l" t="t" r="r" b="b"/>
              <a:pathLst>
                <a:path w="753" h="1277" extrusionOk="0">
                  <a:moveTo>
                    <a:pt x="163" y="1"/>
                  </a:moveTo>
                  <a:cubicBezTo>
                    <a:pt x="79" y="1"/>
                    <a:pt x="0" y="59"/>
                    <a:pt x="0" y="153"/>
                  </a:cubicBezTo>
                  <a:lnTo>
                    <a:pt x="0" y="1109"/>
                  </a:lnTo>
                  <a:cubicBezTo>
                    <a:pt x="0" y="1208"/>
                    <a:pt x="87" y="1277"/>
                    <a:pt x="175" y="1277"/>
                  </a:cubicBezTo>
                  <a:cubicBezTo>
                    <a:pt x="214" y="1277"/>
                    <a:pt x="253" y="1263"/>
                    <a:pt x="285" y="1231"/>
                  </a:cubicBezTo>
                  <a:lnTo>
                    <a:pt x="590" y="926"/>
                  </a:lnTo>
                  <a:cubicBezTo>
                    <a:pt x="753" y="763"/>
                    <a:pt x="753" y="499"/>
                    <a:pt x="590" y="356"/>
                  </a:cubicBezTo>
                  <a:lnTo>
                    <a:pt x="285" y="51"/>
                  </a:lnTo>
                  <a:cubicBezTo>
                    <a:pt x="250" y="16"/>
                    <a:pt x="206" y="1"/>
                    <a:pt x="16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139;p35">
              <a:extLst>
                <a:ext uri="{FF2B5EF4-FFF2-40B4-BE49-F238E27FC236}">
                  <a16:creationId xmlns:a16="http://schemas.microsoft.com/office/drawing/2014/main" id="{0D31D223-662D-8B1A-4C2A-993705C98736}"/>
                </a:ext>
              </a:extLst>
            </p:cNvPr>
            <p:cNvSpPr/>
            <p:nvPr/>
          </p:nvSpPr>
          <p:spPr>
            <a:xfrm>
              <a:off x="3820526" y="1324963"/>
              <a:ext cx="2061849" cy="543680"/>
            </a:xfrm>
            <a:custGeom>
              <a:avLst/>
              <a:gdLst/>
              <a:ahLst/>
              <a:cxnLst/>
              <a:rect l="l" t="t" r="r" b="b"/>
              <a:pathLst>
                <a:path w="12272" h="3236" extrusionOk="0">
                  <a:moveTo>
                    <a:pt x="1" y="0"/>
                  </a:moveTo>
                  <a:lnTo>
                    <a:pt x="1385" y="1384"/>
                  </a:lnTo>
                  <a:cubicBezTo>
                    <a:pt x="1527" y="1527"/>
                    <a:pt x="1527" y="1730"/>
                    <a:pt x="1385" y="1852"/>
                  </a:cubicBezTo>
                  <a:lnTo>
                    <a:pt x="1" y="3236"/>
                  </a:lnTo>
                  <a:lnTo>
                    <a:pt x="10664" y="3236"/>
                  </a:lnTo>
                  <a:lnTo>
                    <a:pt x="12271" y="1628"/>
                  </a:lnTo>
                  <a:lnTo>
                    <a:pt x="1066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140;p35">
              <a:extLst>
                <a:ext uri="{FF2B5EF4-FFF2-40B4-BE49-F238E27FC236}">
                  <a16:creationId xmlns:a16="http://schemas.microsoft.com/office/drawing/2014/main" id="{011125D7-628A-D2BF-90C2-DEF60C17155F}"/>
                </a:ext>
              </a:extLst>
            </p:cNvPr>
            <p:cNvSpPr/>
            <p:nvPr/>
          </p:nvSpPr>
          <p:spPr>
            <a:xfrm>
              <a:off x="4853136" y="1915529"/>
              <a:ext cx="410455" cy="668512"/>
            </a:xfrm>
            <a:custGeom>
              <a:avLst/>
              <a:gdLst/>
              <a:ahLst/>
              <a:cxnLst/>
              <a:rect l="l" t="t" r="r" b="b"/>
              <a:pathLst>
                <a:path w="2443" h="3979" extrusionOk="0">
                  <a:moveTo>
                    <a:pt x="2025" y="1"/>
                  </a:moveTo>
                  <a:cubicBezTo>
                    <a:pt x="1938" y="1"/>
                    <a:pt x="1852" y="36"/>
                    <a:pt x="1791" y="107"/>
                  </a:cubicBezTo>
                  <a:lnTo>
                    <a:pt x="143" y="1756"/>
                  </a:lnTo>
                  <a:cubicBezTo>
                    <a:pt x="0" y="1878"/>
                    <a:pt x="0" y="2102"/>
                    <a:pt x="143" y="2224"/>
                  </a:cubicBezTo>
                  <a:lnTo>
                    <a:pt x="1791" y="3872"/>
                  </a:lnTo>
                  <a:cubicBezTo>
                    <a:pt x="1852" y="3943"/>
                    <a:pt x="1938" y="3979"/>
                    <a:pt x="2025" y="3979"/>
                  </a:cubicBezTo>
                  <a:cubicBezTo>
                    <a:pt x="2111" y="3979"/>
                    <a:pt x="2198" y="3943"/>
                    <a:pt x="2259" y="3872"/>
                  </a:cubicBezTo>
                  <a:lnTo>
                    <a:pt x="2442" y="3689"/>
                  </a:lnTo>
                  <a:lnTo>
                    <a:pt x="977" y="2224"/>
                  </a:lnTo>
                  <a:cubicBezTo>
                    <a:pt x="834" y="2102"/>
                    <a:pt x="834" y="1878"/>
                    <a:pt x="977" y="1756"/>
                  </a:cubicBezTo>
                  <a:lnTo>
                    <a:pt x="2442" y="270"/>
                  </a:lnTo>
                  <a:lnTo>
                    <a:pt x="2259" y="107"/>
                  </a:lnTo>
                  <a:cubicBezTo>
                    <a:pt x="2198" y="36"/>
                    <a:pt x="2111" y="1"/>
                    <a:pt x="2025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141;p35">
              <a:extLst>
                <a:ext uri="{FF2B5EF4-FFF2-40B4-BE49-F238E27FC236}">
                  <a16:creationId xmlns:a16="http://schemas.microsoft.com/office/drawing/2014/main" id="{A08ED701-2458-E3B3-A382-4AC8552361E5}"/>
                </a:ext>
              </a:extLst>
            </p:cNvPr>
            <p:cNvSpPr/>
            <p:nvPr/>
          </p:nvSpPr>
          <p:spPr>
            <a:xfrm>
              <a:off x="5092387" y="2141171"/>
              <a:ext cx="123321" cy="215725"/>
            </a:xfrm>
            <a:custGeom>
              <a:avLst/>
              <a:gdLst/>
              <a:ahLst/>
              <a:cxnLst/>
              <a:rect l="l" t="t" r="r" b="b"/>
              <a:pathLst>
                <a:path w="734" h="1284" extrusionOk="0">
                  <a:moveTo>
                    <a:pt x="558" y="1"/>
                  </a:moveTo>
                  <a:cubicBezTo>
                    <a:pt x="519" y="1"/>
                    <a:pt x="480" y="15"/>
                    <a:pt x="448" y="46"/>
                  </a:cubicBezTo>
                  <a:lnTo>
                    <a:pt x="143" y="352"/>
                  </a:lnTo>
                  <a:cubicBezTo>
                    <a:pt x="1" y="514"/>
                    <a:pt x="1" y="779"/>
                    <a:pt x="143" y="942"/>
                  </a:cubicBezTo>
                  <a:lnTo>
                    <a:pt x="448" y="1247"/>
                  </a:lnTo>
                  <a:cubicBezTo>
                    <a:pt x="479" y="1272"/>
                    <a:pt x="518" y="1283"/>
                    <a:pt x="557" y="1283"/>
                  </a:cubicBezTo>
                  <a:cubicBezTo>
                    <a:pt x="645" y="1283"/>
                    <a:pt x="733" y="1224"/>
                    <a:pt x="733" y="1125"/>
                  </a:cubicBezTo>
                  <a:lnTo>
                    <a:pt x="733" y="169"/>
                  </a:lnTo>
                  <a:cubicBezTo>
                    <a:pt x="733" y="70"/>
                    <a:pt x="646" y="1"/>
                    <a:pt x="558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142;p35">
              <a:extLst>
                <a:ext uri="{FF2B5EF4-FFF2-40B4-BE49-F238E27FC236}">
                  <a16:creationId xmlns:a16="http://schemas.microsoft.com/office/drawing/2014/main" id="{237B66E8-6B29-34CF-C29F-8B0A325FE967}"/>
                </a:ext>
              </a:extLst>
            </p:cNvPr>
            <p:cNvSpPr/>
            <p:nvPr/>
          </p:nvSpPr>
          <p:spPr>
            <a:xfrm>
              <a:off x="3048001" y="1977862"/>
              <a:ext cx="2061681" cy="543848"/>
            </a:xfrm>
            <a:custGeom>
              <a:avLst/>
              <a:gdLst/>
              <a:ahLst/>
              <a:cxnLst/>
              <a:rect l="l" t="t" r="r" b="b"/>
              <a:pathLst>
                <a:path w="12271" h="3237" extrusionOk="0">
                  <a:moveTo>
                    <a:pt x="1608" y="1"/>
                  </a:moveTo>
                  <a:lnTo>
                    <a:pt x="0" y="1609"/>
                  </a:lnTo>
                  <a:lnTo>
                    <a:pt x="1608" y="3236"/>
                  </a:lnTo>
                  <a:lnTo>
                    <a:pt x="12270" y="3236"/>
                  </a:lnTo>
                  <a:lnTo>
                    <a:pt x="10887" y="1853"/>
                  </a:lnTo>
                  <a:cubicBezTo>
                    <a:pt x="10744" y="1731"/>
                    <a:pt x="10744" y="1507"/>
                    <a:pt x="10887" y="1385"/>
                  </a:cubicBezTo>
                  <a:lnTo>
                    <a:pt x="122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143;p35">
              <a:extLst>
                <a:ext uri="{FF2B5EF4-FFF2-40B4-BE49-F238E27FC236}">
                  <a16:creationId xmlns:a16="http://schemas.microsoft.com/office/drawing/2014/main" id="{5C67A9DC-4A49-91AC-F56C-8507E5D25D2F}"/>
                </a:ext>
              </a:extLst>
            </p:cNvPr>
            <p:cNvSpPr/>
            <p:nvPr/>
          </p:nvSpPr>
          <p:spPr>
            <a:xfrm>
              <a:off x="3666794" y="2595983"/>
              <a:ext cx="410455" cy="668512"/>
            </a:xfrm>
            <a:custGeom>
              <a:avLst/>
              <a:gdLst/>
              <a:ahLst/>
              <a:cxnLst/>
              <a:rect l="l" t="t" r="r" b="b"/>
              <a:pathLst>
                <a:path w="2443" h="3979" extrusionOk="0">
                  <a:moveTo>
                    <a:pt x="425" y="0"/>
                  </a:moveTo>
                  <a:cubicBezTo>
                    <a:pt x="341" y="0"/>
                    <a:pt x="255" y="36"/>
                    <a:pt x="183" y="107"/>
                  </a:cubicBezTo>
                  <a:lnTo>
                    <a:pt x="0" y="290"/>
                  </a:lnTo>
                  <a:lnTo>
                    <a:pt x="1486" y="1755"/>
                  </a:lnTo>
                  <a:cubicBezTo>
                    <a:pt x="1608" y="1877"/>
                    <a:pt x="1608" y="2101"/>
                    <a:pt x="1486" y="2223"/>
                  </a:cubicBezTo>
                  <a:lnTo>
                    <a:pt x="0" y="3709"/>
                  </a:lnTo>
                  <a:lnTo>
                    <a:pt x="183" y="3871"/>
                  </a:lnTo>
                  <a:cubicBezTo>
                    <a:pt x="255" y="3943"/>
                    <a:pt x="341" y="3978"/>
                    <a:pt x="425" y="3978"/>
                  </a:cubicBezTo>
                  <a:cubicBezTo>
                    <a:pt x="509" y="3978"/>
                    <a:pt x="590" y="3943"/>
                    <a:pt x="651" y="3871"/>
                  </a:cubicBezTo>
                  <a:lnTo>
                    <a:pt x="2300" y="2223"/>
                  </a:lnTo>
                  <a:cubicBezTo>
                    <a:pt x="2442" y="2101"/>
                    <a:pt x="2442" y="1877"/>
                    <a:pt x="2300" y="1755"/>
                  </a:cubicBezTo>
                  <a:lnTo>
                    <a:pt x="651" y="107"/>
                  </a:lnTo>
                  <a:cubicBezTo>
                    <a:pt x="590" y="36"/>
                    <a:pt x="509" y="0"/>
                    <a:pt x="425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144;p35">
              <a:extLst>
                <a:ext uri="{FF2B5EF4-FFF2-40B4-BE49-F238E27FC236}">
                  <a16:creationId xmlns:a16="http://schemas.microsoft.com/office/drawing/2014/main" id="{48D88DDF-0E13-57B2-1D07-35935109D99D}"/>
                </a:ext>
              </a:extLst>
            </p:cNvPr>
            <p:cNvSpPr/>
            <p:nvPr/>
          </p:nvSpPr>
          <p:spPr>
            <a:xfrm>
              <a:off x="3714678" y="2820785"/>
              <a:ext cx="126513" cy="215389"/>
            </a:xfrm>
            <a:custGeom>
              <a:avLst/>
              <a:gdLst/>
              <a:ahLst/>
              <a:cxnLst/>
              <a:rect l="l" t="t" r="r" b="b"/>
              <a:pathLst>
                <a:path w="753" h="1282" extrusionOk="0">
                  <a:moveTo>
                    <a:pt x="163" y="0"/>
                  </a:moveTo>
                  <a:cubicBezTo>
                    <a:pt x="79" y="0"/>
                    <a:pt x="0" y="59"/>
                    <a:pt x="0" y="153"/>
                  </a:cubicBezTo>
                  <a:lnTo>
                    <a:pt x="0" y="1129"/>
                  </a:lnTo>
                  <a:cubicBezTo>
                    <a:pt x="0" y="1223"/>
                    <a:pt x="79" y="1282"/>
                    <a:pt x="163" y="1282"/>
                  </a:cubicBezTo>
                  <a:cubicBezTo>
                    <a:pt x="206" y="1282"/>
                    <a:pt x="250" y="1266"/>
                    <a:pt x="285" y="1231"/>
                  </a:cubicBezTo>
                  <a:lnTo>
                    <a:pt x="590" y="926"/>
                  </a:lnTo>
                  <a:cubicBezTo>
                    <a:pt x="753" y="763"/>
                    <a:pt x="753" y="519"/>
                    <a:pt x="590" y="356"/>
                  </a:cubicBezTo>
                  <a:lnTo>
                    <a:pt x="285" y="51"/>
                  </a:lnTo>
                  <a:cubicBezTo>
                    <a:pt x="250" y="16"/>
                    <a:pt x="206" y="0"/>
                    <a:pt x="16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145;p35">
              <a:extLst>
                <a:ext uri="{FF2B5EF4-FFF2-40B4-BE49-F238E27FC236}">
                  <a16:creationId xmlns:a16="http://schemas.microsoft.com/office/drawing/2014/main" id="{7117C470-073F-D020-DF27-6317180CB917}"/>
                </a:ext>
              </a:extLst>
            </p:cNvPr>
            <p:cNvSpPr/>
            <p:nvPr/>
          </p:nvSpPr>
          <p:spPr>
            <a:xfrm>
              <a:off x="3820526" y="2658316"/>
              <a:ext cx="2061849" cy="543680"/>
            </a:xfrm>
            <a:custGeom>
              <a:avLst/>
              <a:gdLst/>
              <a:ahLst/>
              <a:cxnLst/>
              <a:rect l="l" t="t" r="r" b="b"/>
              <a:pathLst>
                <a:path w="12272" h="3236" extrusionOk="0">
                  <a:moveTo>
                    <a:pt x="1" y="0"/>
                  </a:moveTo>
                  <a:lnTo>
                    <a:pt x="1385" y="1384"/>
                  </a:lnTo>
                  <a:cubicBezTo>
                    <a:pt x="1527" y="1506"/>
                    <a:pt x="1527" y="1730"/>
                    <a:pt x="1385" y="1852"/>
                  </a:cubicBezTo>
                  <a:lnTo>
                    <a:pt x="1" y="3236"/>
                  </a:lnTo>
                  <a:lnTo>
                    <a:pt x="10664" y="3236"/>
                  </a:lnTo>
                  <a:lnTo>
                    <a:pt x="12271" y="1628"/>
                  </a:lnTo>
                  <a:lnTo>
                    <a:pt x="1066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146;p35">
              <a:extLst>
                <a:ext uri="{FF2B5EF4-FFF2-40B4-BE49-F238E27FC236}">
                  <a16:creationId xmlns:a16="http://schemas.microsoft.com/office/drawing/2014/main" id="{5E6BD6A6-B053-11A0-20C5-C98E95848A6E}"/>
                </a:ext>
              </a:extLst>
            </p:cNvPr>
            <p:cNvSpPr/>
            <p:nvPr/>
          </p:nvSpPr>
          <p:spPr>
            <a:xfrm>
              <a:off x="4856496" y="3248882"/>
              <a:ext cx="407094" cy="665992"/>
            </a:xfrm>
            <a:custGeom>
              <a:avLst/>
              <a:gdLst/>
              <a:ahLst/>
              <a:cxnLst/>
              <a:rect l="l" t="t" r="r" b="b"/>
              <a:pathLst>
                <a:path w="2423" h="3964" extrusionOk="0">
                  <a:moveTo>
                    <a:pt x="2005" y="1"/>
                  </a:moveTo>
                  <a:cubicBezTo>
                    <a:pt x="1918" y="1"/>
                    <a:pt x="1832" y="36"/>
                    <a:pt x="1771" y="107"/>
                  </a:cubicBezTo>
                  <a:lnTo>
                    <a:pt x="123" y="1756"/>
                  </a:lnTo>
                  <a:cubicBezTo>
                    <a:pt x="1" y="1878"/>
                    <a:pt x="1" y="2081"/>
                    <a:pt x="123" y="2224"/>
                  </a:cubicBezTo>
                  <a:lnTo>
                    <a:pt x="1771" y="3872"/>
                  </a:lnTo>
                  <a:cubicBezTo>
                    <a:pt x="1832" y="3933"/>
                    <a:pt x="1918" y="3963"/>
                    <a:pt x="2005" y="3963"/>
                  </a:cubicBezTo>
                  <a:cubicBezTo>
                    <a:pt x="2091" y="3963"/>
                    <a:pt x="2178" y="3933"/>
                    <a:pt x="2239" y="3872"/>
                  </a:cubicBezTo>
                  <a:lnTo>
                    <a:pt x="2422" y="3689"/>
                  </a:lnTo>
                  <a:lnTo>
                    <a:pt x="957" y="2224"/>
                  </a:lnTo>
                  <a:cubicBezTo>
                    <a:pt x="814" y="2081"/>
                    <a:pt x="814" y="1878"/>
                    <a:pt x="957" y="1756"/>
                  </a:cubicBezTo>
                  <a:lnTo>
                    <a:pt x="2422" y="270"/>
                  </a:lnTo>
                  <a:lnTo>
                    <a:pt x="2239" y="107"/>
                  </a:lnTo>
                  <a:cubicBezTo>
                    <a:pt x="2178" y="36"/>
                    <a:pt x="2091" y="1"/>
                    <a:pt x="2005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147;p35">
              <a:extLst>
                <a:ext uri="{FF2B5EF4-FFF2-40B4-BE49-F238E27FC236}">
                  <a16:creationId xmlns:a16="http://schemas.microsoft.com/office/drawing/2014/main" id="{DD1D2B37-B8D4-B6A9-7335-CF97707C7024}"/>
                </a:ext>
              </a:extLst>
            </p:cNvPr>
            <p:cNvSpPr/>
            <p:nvPr/>
          </p:nvSpPr>
          <p:spPr>
            <a:xfrm>
              <a:off x="5092387" y="3473852"/>
              <a:ext cx="123321" cy="215389"/>
            </a:xfrm>
            <a:custGeom>
              <a:avLst/>
              <a:gdLst/>
              <a:ahLst/>
              <a:cxnLst/>
              <a:rect l="l" t="t" r="r" b="b"/>
              <a:pathLst>
                <a:path w="734" h="1282" extrusionOk="0">
                  <a:moveTo>
                    <a:pt x="567" y="1"/>
                  </a:moveTo>
                  <a:cubicBezTo>
                    <a:pt x="525" y="1"/>
                    <a:pt x="482" y="16"/>
                    <a:pt x="448" y="50"/>
                  </a:cubicBezTo>
                  <a:lnTo>
                    <a:pt x="143" y="356"/>
                  </a:lnTo>
                  <a:cubicBezTo>
                    <a:pt x="1" y="518"/>
                    <a:pt x="1" y="783"/>
                    <a:pt x="143" y="925"/>
                  </a:cubicBezTo>
                  <a:lnTo>
                    <a:pt x="448" y="1231"/>
                  </a:lnTo>
                  <a:cubicBezTo>
                    <a:pt x="483" y="1265"/>
                    <a:pt x="527" y="1281"/>
                    <a:pt x="571" y="1281"/>
                  </a:cubicBezTo>
                  <a:cubicBezTo>
                    <a:pt x="654" y="1281"/>
                    <a:pt x="733" y="1223"/>
                    <a:pt x="733" y="1129"/>
                  </a:cubicBezTo>
                  <a:lnTo>
                    <a:pt x="733" y="172"/>
                  </a:lnTo>
                  <a:cubicBezTo>
                    <a:pt x="733" y="64"/>
                    <a:pt x="652" y="1"/>
                    <a:pt x="56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148;p35">
              <a:extLst>
                <a:ext uri="{FF2B5EF4-FFF2-40B4-BE49-F238E27FC236}">
                  <a16:creationId xmlns:a16="http://schemas.microsoft.com/office/drawing/2014/main" id="{4D87AF02-8045-9C18-B7D8-0EF1D4E505D8}"/>
                </a:ext>
              </a:extLst>
            </p:cNvPr>
            <p:cNvSpPr/>
            <p:nvPr/>
          </p:nvSpPr>
          <p:spPr>
            <a:xfrm>
              <a:off x="3048001" y="3311215"/>
              <a:ext cx="2061681" cy="543848"/>
            </a:xfrm>
            <a:custGeom>
              <a:avLst/>
              <a:gdLst/>
              <a:ahLst/>
              <a:cxnLst/>
              <a:rect l="l" t="t" r="r" b="b"/>
              <a:pathLst>
                <a:path w="12271" h="3237" extrusionOk="0">
                  <a:moveTo>
                    <a:pt x="1608" y="1"/>
                  </a:moveTo>
                  <a:lnTo>
                    <a:pt x="0" y="1608"/>
                  </a:lnTo>
                  <a:lnTo>
                    <a:pt x="1608" y="3236"/>
                  </a:lnTo>
                  <a:lnTo>
                    <a:pt x="12270" y="3236"/>
                  </a:lnTo>
                  <a:lnTo>
                    <a:pt x="10887" y="1853"/>
                  </a:lnTo>
                  <a:cubicBezTo>
                    <a:pt x="10765" y="1710"/>
                    <a:pt x="10765" y="1507"/>
                    <a:pt x="10887" y="1385"/>
                  </a:cubicBezTo>
                  <a:lnTo>
                    <a:pt x="122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149;p35">
              <a:extLst>
                <a:ext uri="{FF2B5EF4-FFF2-40B4-BE49-F238E27FC236}">
                  <a16:creationId xmlns:a16="http://schemas.microsoft.com/office/drawing/2014/main" id="{64319F7B-16AF-DBF9-DB93-350E5F0D60F0}"/>
                </a:ext>
              </a:extLst>
            </p:cNvPr>
            <p:cNvSpPr/>
            <p:nvPr/>
          </p:nvSpPr>
          <p:spPr>
            <a:xfrm>
              <a:off x="3683763" y="3918079"/>
              <a:ext cx="407094" cy="665992"/>
            </a:xfrm>
            <a:custGeom>
              <a:avLst/>
              <a:gdLst/>
              <a:ahLst/>
              <a:cxnLst/>
              <a:rect l="l" t="t" r="r" b="b"/>
              <a:pathLst>
                <a:path w="2423" h="3964" extrusionOk="0">
                  <a:moveTo>
                    <a:pt x="408" y="1"/>
                  </a:moveTo>
                  <a:cubicBezTo>
                    <a:pt x="321" y="1"/>
                    <a:pt x="235" y="31"/>
                    <a:pt x="164" y="92"/>
                  </a:cubicBezTo>
                  <a:lnTo>
                    <a:pt x="1" y="276"/>
                  </a:lnTo>
                  <a:lnTo>
                    <a:pt x="1466" y="1741"/>
                  </a:lnTo>
                  <a:cubicBezTo>
                    <a:pt x="1588" y="1863"/>
                    <a:pt x="1588" y="2087"/>
                    <a:pt x="1466" y="2209"/>
                  </a:cubicBezTo>
                  <a:lnTo>
                    <a:pt x="1" y="3694"/>
                  </a:lnTo>
                  <a:lnTo>
                    <a:pt x="164" y="3857"/>
                  </a:lnTo>
                  <a:cubicBezTo>
                    <a:pt x="235" y="3928"/>
                    <a:pt x="321" y="3964"/>
                    <a:pt x="408" y="3964"/>
                  </a:cubicBezTo>
                  <a:cubicBezTo>
                    <a:pt x="494" y="3964"/>
                    <a:pt x="581" y="3928"/>
                    <a:pt x="652" y="3857"/>
                  </a:cubicBezTo>
                  <a:lnTo>
                    <a:pt x="2300" y="2209"/>
                  </a:lnTo>
                  <a:cubicBezTo>
                    <a:pt x="2422" y="2087"/>
                    <a:pt x="2422" y="1863"/>
                    <a:pt x="2300" y="1741"/>
                  </a:cubicBezTo>
                  <a:lnTo>
                    <a:pt x="652" y="92"/>
                  </a:lnTo>
                  <a:cubicBezTo>
                    <a:pt x="581" y="31"/>
                    <a:pt x="494" y="1"/>
                    <a:pt x="408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" name="Google Shape;1150;p35">
              <a:extLst>
                <a:ext uri="{FF2B5EF4-FFF2-40B4-BE49-F238E27FC236}">
                  <a16:creationId xmlns:a16="http://schemas.microsoft.com/office/drawing/2014/main" id="{A3A6A328-7CC6-6789-FAEE-E14853AA079D}"/>
                </a:ext>
              </a:extLst>
            </p:cNvPr>
            <p:cNvSpPr/>
            <p:nvPr/>
          </p:nvSpPr>
          <p:spPr>
            <a:xfrm>
              <a:off x="3731647" y="4140529"/>
              <a:ext cx="123321" cy="216901"/>
            </a:xfrm>
            <a:custGeom>
              <a:avLst/>
              <a:gdLst/>
              <a:ahLst/>
              <a:cxnLst/>
              <a:rect l="l" t="t" r="r" b="b"/>
              <a:pathLst>
                <a:path w="734" h="1291" extrusionOk="0">
                  <a:moveTo>
                    <a:pt x="152" y="1"/>
                  </a:moveTo>
                  <a:cubicBezTo>
                    <a:pt x="73" y="1"/>
                    <a:pt x="1" y="64"/>
                    <a:pt x="1" y="172"/>
                  </a:cubicBezTo>
                  <a:lnTo>
                    <a:pt x="1" y="1129"/>
                  </a:lnTo>
                  <a:cubicBezTo>
                    <a:pt x="1" y="1223"/>
                    <a:pt x="72" y="1290"/>
                    <a:pt x="149" y="1290"/>
                  </a:cubicBezTo>
                  <a:cubicBezTo>
                    <a:pt x="189" y="1290"/>
                    <a:pt x="231" y="1272"/>
                    <a:pt x="265" y="1231"/>
                  </a:cubicBezTo>
                  <a:lnTo>
                    <a:pt x="571" y="925"/>
                  </a:lnTo>
                  <a:cubicBezTo>
                    <a:pt x="733" y="783"/>
                    <a:pt x="733" y="518"/>
                    <a:pt x="571" y="356"/>
                  </a:cubicBezTo>
                  <a:lnTo>
                    <a:pt x="265" y="50"/>
                  </a:lnTo>
                  <a:cubicBezTo>
                    <a:pt x="231" y="16"/>
                    <a:pt x="191" y="1"/>
                    <a:pt x="152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151;p35">
              <a:extLst>
                <a:ext uri="{FF2B5EF4-FFF2-40B4-BE49-F238E27FC236}">
                  <a16:creationId xmlns:a16="http://schemas.microsoft.com/office/drawing/2014/main" id="{3175FD15-159B-F5CD-A283-22FD5DEC4DB3}"/>
                </a:ext>
              </a:extLst>
            </p:cNvPr>
            <p:cNvSpPr/>
            <p:nvPr/>
          </p:nvSpPr>
          <p:spPr>
            <a:xfrm>
              <a:off x="3837664" y="3977892"/>
              <a:ext cx="2058321" cy="543848"/>
            </a:xfrm>
            <a:custGeom>
              <a:avLst/>
              <a:gdLst/>
              <a:ahLst/>
              <a:cxnLst/>
              <a:rect l="l" t="t" r="r" b="b"/>
              <a:pathLst>
                <a:path w="12251" h="3237" extrusionOk="0">
                  <a:moveTo>
                    <a:pt x="1" y="1"/>
                  </a:moveTo>
                  <a:lnTo>
                    <a:pt x="1384" y="1364"/>
                  </a:lnTo>
                  <a:cubicBezTo>
                    <a:pt x="1506" y="1507"/>
                    <a:pt x="1506" y="1710"/>
                    <a:pt x="1384" y="1853"/>
                  </a:cubicBezTo>
                  <a:lnTo>
                    <a:pt x="1" y="3236"/>
                  </a:lnTo>
                  <a:lnTo>
                    <a:pt x="10663" y="3236"/>
                  </a:lnTo>
                  <a:lnTo>
                    <a:pt x="12251" y="1608"/>
                  </a:lnTo>
                  <a:lnTo>
                    <a:pt x="106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153;p35">
            <a:extLst>
              <a:ext uri="{FF2B5EF4-FFF2-40B4-BE49-F238E27FC236}">
                <a16:creationId xmlns:a16="http://schemas.microsoft.com/office/drawing/2014/main" id="{11E68249-FB3D-C318-65CA-C245C7C464A6}"/>
              </a:ext>
            </a:extLst>
          </p:cNvPr>
          <p:cNvSpPr txBox="1"/>
          <p:nvPr/>
        </p:nvSpPr>
        <p:spPr>
          <a:xfrm>
            <a:off x="8077200" y="1478775"/>
            <a:ext cx="3505200" cy="78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Enforce strict compliance with HIPAA &amp; GDPR through encryption and strict access controls.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1154;p35">
            <a:extLst>
              <a:ext uri="{FF2B5EF4-FFF2-40B4-BE49-F238E27FC236}">
                <a16:creationId xmlns:a16="http://schemas.microsoft.com/office/drawing/2014/main" id="{1EBB6ADD-A564-7F2C-25D5-AF9C2C1E5E7B}"/>
              </a:ext>
            </a:extLst>
          </p:cNvPr>
          <p:cNvSpPr txBox="1"/>
          <p:nvPr/>
        </p:nvSpPr>
        <p:spPr>
          <a:xfrm>
            <a:off x="8077200" y="3203127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Earn trust with model accuracy demonstrations, involve in development, and support usage.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1155;p35">
            <a:extLst>
              <a:ext uri="{FF2B5EF4-FFF2-40B4-BE49-F238E27FC236}">
                <a16:creationId xmlns:a16="http://schemas.microsoft.com/office/drawing/2014/main" id="{87B58AFA-73F0-ADEC-9593-9375F109C153}"/>
              </a:ext>
            </a:extLst>
          </p:cNvPr>
          <p:cNvSpPr txBox="1"/>
          <p:nvPr/>
        </p:nvSpPr>
        <p:spPr>
          <a:xfrm>
            <a:off x="8058508" y="4868188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Foster stakeholder collaboration, focused on enhancing care with predictive insights.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" name="Google Shape;1157;p35">
            <a:extLst>
              <a:ext uri="{FF2B5EF4-FFF2-40B4-BE49-F238E27FC236}">
                <a16:creationId xmlns:a16="http://schemas.microsoft.com/office/drawing/2014/main" id="{E447D3D9-7E3A-7C98-0163-9C0D9634FC77}"/>
              </a:ext>
            </a:extLst>
          </p:cNvPr>
          <p:cNvSpPr txBox="1"/>
          <p:nvPr/>
        </p:nvSpPr>
        <p:spPr>
          <a:xfrm>
            <a:off x="4286267" y="1500993"/>
            <a:ext cx="76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01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Google Shape;1158;p35">
            <a:extLst>
              <a:ext uri="{FF2B5EF4-FFF2-40B4-BE49-F238E27FC236}">
                <a16:creationId xmlns:a16="http://schemas.microsoft.com/office/drawing/2014/main" id="{034148B4-E6F5-CFE2-3A91-0AD0F18412E7}"/>
              </a:ext>
            </a:extLst>
          </p:cNvPr>
          <p:cNvSpPr txBox="1"/>
          <p:nvPr/>
        </p:nvSpPr>
        <p:spPr>
          <a:xfrm>
            <a:off x="4286267" y="3272127"/>
            <a:ext cx="76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03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Google Shape;1159;p35">
            <a:extLst>
              <a:ext uri="{FF2B5EF4-FFF2-40B4-BE49-F238E27FC236}">
                <a16:creationId xmlns:a16="http://schemas.microsoft.com/office/drawing/2014/main" id="{57657CF3-F595-17C7-3E19-E182BA4D316A}"/>
              </a:ext>
            </a:extLst>
          </p:cNvPr>
          <p:cNvSpPr txBox="1"/>
          <p:nvPr/>
        </p:nvSpPr>
        <p:spPr>
          <a:xfrm>
            <a:off x="4286267" y="5043260"/>
            <a:ext cx="76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05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Google Shape;1160;p35">
            <a:extLst>
              <a:ext uri="{FF2B5EF4-FFF2-40B4-BE49-F238E27FC236}">
                <a16:creationId xmlns:a16="http://schemas.microsoft.com/office/drawing/2014/main" id="{DE10F41A-9F4C-7473-68E9-5F1D6F350765}"/>
              </a:ext>
            </a:extLst>
          </p:cNvPr>
          <p:cNvSpPr txBox="1"/>
          <p:nvPr/>
        </p:nvSpPr>
        <p:spPr>
          <a:xfrm>
            <a:off x="7105667" y="2372393"/>
            <a:ext cx="76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467" b="1">
                <a:solidFill>
                  <a:schemeClr val="accent5">
                    <a:lumMod val="50000"/>
                  </a:schemeClr>
                </a:solidFill>
              </a:rPr>
              <a:t>02</a:t>
            </a:r>
            <a:endParaRPr sz="3467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Google Shape;1161;p35">
            <a:extLst>
              <a:ext uri="{FF2B5EF4-FFF2-40B4-BE49-F238E27FC236}">
                <a16:creationId xmlns:a16="http://schemas.microsoft.com/office/drawing/2014/main" id="{1FC4A7CA-54FD-7200-4787-B77C96BC60B0}"/>
              </a:ext>
            </a:extLst>
          </p:cNvPr>
          <p:cNvSpPr txBox="1"/>
          <p:nvPr/>
        </p:nvSpPr>
        <p:spPr>
          <a:xfrm>
            <a:off x="7151472" y="4165379"/>
            <a:ext cx="76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04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Google Shape;1162;p35">
            <a:extLst>
              <a:ext uri="{FF2B5EF4-FFF2-40B4-BE49-F238E27FC236}">
                <a16:creationId xmlns:a16="http://schemas.microsoft.com/office/drawing/2014/main" id="{39635D28-3B14-762C-6204-3A7FE98CC2D9}"/>
              </a:ext>
            </a:extLst>
          </p:cNvPr>
          <p:cNvSpPr txBox="1"/>
          <p:nvPr/>
        </p:nvSpPr>
        <p:spPr>
          <a:xfrm>
            <a:off x="5568967" y="1487964"/>
            <a:ext cx="21020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Data Privacy &amp; Security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" name="Google Shape;1163;p35">
            <a:extLst>
              <a:ext uri="{FF2B5EF4-FFF2-40B4-BE49-F238E27FC236}">
                <a16:creationId xmlns:a16="http://schemas.microsoft.com/office/drawing/2014/main" id="{5890EA08-3A93-9B6A-03DF-EA1723CDB7B8}"/>
              </a:ext>
            </a:extLst>
          </p:cNvPr>
          <p:cNvSpPr txBox="1"/>
          <p:nvPr/>
        </p:nvSpPr>
        <p:spPr>
          <a:xfrm>
            <a:off x="5568967" y="3264383"/>
            <a:ext cx="21020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Clinician Engagement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" name="Google Shape;1164;p35">
            <a:extLst>
              <a:ext uri="{FF2B5EF4-FFF2-40B4-BE49-F238E27FC236}">
                <a16:creationId xmlns:a16="http://schemas.microsoft.com/office/drawing/2014/main" id="{A74D49D4-B4FE-C734-4096-348127C3F15C}"/>
              </a:ext>
            </a:extLst>
          </p:cNvPr>
          <p:cNvSpPr txBox="1"/>
          <p:nvPr/>
        </p:nvSpPr>
        <p:spPr>
          <a:xfrm>
            <a:off x="5452998" y="4894877"/>
            <a:ext cx="21020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Collaborative</a:t>
            </a:r>
            <a:r>
              <a:rPr lang="en-ZA" sz="28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Approach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" name="Google Shape;1165;p35">
            <a:extLst>
              <a:ext uri="{FF2B5EF4-FFF2-40B4-BE49-F238E27FC236}">
                <a16:creationId xmlns:a16="http://schemas.microsoft.com/office/drawing/2014/main" id="{CD46213B-E027-8FDF-4622-982F2E867234}"/>
              </a:ext>
            </a:extLst>
          </p:cNvPr>
          <p:cNvSpPr txBox="1"/>
          <p:nvPr/>
        </p:nvSpPr>
        <p:spPr>
          <a:xfrm>
            <a:off x="4637035" y="4265615"/>
            <a:ext cx="21020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4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 </a:t>
            </a:r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Updates</a:t>
            </a:r>
          </a:p>
        </p:txBody>
      </p:sp>
      <p:sp>
        <p:nvSpPr>
          <p:cNvPr id="33" name="Google Shape;1166;p35">
            <a:extLst>
              <a:ext uri="{FF2B5EF4-FFF2-40B4-BE49-F238E27FC236}">
                <a16:creationId xmlns:a16="http://schemas.microsoft.com/office/drawing/2014/main" id="{B437C581-8E8A-D258-D8CC-BCCB3987E0D6}"/>
              </a:ext>
            </a:extLst>
          </p:cNvPr>
          <p:cNvSpPr txBox="1"/>
          <p:nvPr/>
        </p:nvSpPr>
        <p:spPr>
          <a:xfrm>
            <a:off x="4433801" y="2451751"/>
            <a:ext cx="235826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ZA" sz="16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System Integration</a:t>
            </a:r>
            <a:endParaRPr sz="1600" b="1">
              <a:solidFill>
                <a:schemeClr val="accent5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" name="Google Shape;1152;p35">
            <a:extLst>
              <a:ext uri="{FF2B5EF4-FFF2-40B4-BE49-F238E27FC236}">
                <a16:creationId xmlns:a16="http://schemas.microsoft.com/office/drawing/2014/main" id="{71E4508D-63B0-5726-82D0-9160F2137999}"/>
              </a:ext>
            </a:extLst>
          </p:cNvPr>
          <p:cNvSpPr txBox="1"/>
          <p:nvPr/>
        </p:nvSpPr>
        <p:spPr>
          <a:xfrm>
            <a:off x="609600" y="2303393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Seamlessly merge predictive models with hospital systems in partnership with IT.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" name="Google Shape;1156;p35">
            <a:extLst>
              <a:ext uri="{FF2B5EF4-FFF2-40B4-BE49-F238E27FC236}">
                <a16:creationId xmlns:a16="http://schemas.microsoft.com/office/drawing/2014/main" id="{459A643A-9B2E-D476-3D05-CA2CFEEB6178}"/>
              </a:ext>
            </a:extLst>
          </p:cNvPr>
          <p:cNvSpPr txBox="1"/>
          <p:nvPr/>
        </p:nvSpPr>
        <p:spPr>
          <a:xfrm>
            <a:off x="609633" y="4089627"/>
            <a:ext cx="3505200" cy="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Continuously evolve models with new data, maintaining accuracy and clinical relevance.</a:t>
            </a:r>
          </a:p>
          <a:p>
            <a:pPr algn="r"/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9068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83D7-4259-4478-AD78-84AD9BBF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7" y="592151"/>
            <a:ext cx="10801740" cy="612052"/>
          </a:xfrm>
        </p:spPr>
        <p:txBody>
          <a:bodyPr/>
          <a:lstStyle/>
          <a:p>
            <a:r>
              <a:rPr lang="en-US"/>
              <a:t>LIMITATIONS OF THE MODEL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6C8C-506E-484E-A8A5-35396F20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85" y="1209459"/>
            <a:ext cx="10113824" cy="4911488"/>
          </a:xfrm>
          <a:solidFill>
            <a:schemeClr val="tx2">
              <a:lumMod val="75000"/>
            </a:schemeClr>
          </a:solidFill>
        </p:spPr>
        <p:txBody>
          <a:bodyPr vert="horz" lIns="91440" tIns="45720" rIns="91440" bIns="45720" numCol="2" spcCol="324000" rtlCol="0" anchor="t">
            <a:normAutofit/>
          </a:bodyPr>
          <a:lstStyle/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Clinical Variables: 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Include key health details like main diagnosis, comorbidities, treatment specifics, current medications, and hospitalization history.</a:t>
            </a:r>
          </a:p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Demographic Variables: 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Capture patient demographics such as gender, socioeconomic status, insurance, ethnicity, and marital status for health outcome correlations.</a:t>
            </a:r>
          </a:p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Socio-Economic Variables: 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Consider employment, living conditions, and social support as factors influencing recovery.</a:t>
            </a:r>
          </a:p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Hospital/System-Level Variables: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 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Account for operational metrics like staff-to-patient ratios, occupancy rates, and facility quality that affect patient care.</a:t>
            </a:r>
          </a:p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Time-Related Variables: 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Note the role of seasonality and precise admission/discharge timings in stay length.</a:t>
            </a:r>
          </a:p>
          <a:p>
            <a:r>
              <a:rPr lang="en-US" sz="1700" b="1" u="sng">
                <a:solidFill>
                  <a:srgbClr val="FFFFFF"/>
                </a:solidFill>
                <a:latin typeface="Raleway"/>
              </a:rPr>
              <a:t>Outcome Variables:</a:t>
            </a:r>
          </a:p>
          <a:p>
            <a:r>
              <a:rPr lang="en-US" sz="1700" b="1">
                <a:solidFill>
                  <a:srgbClr val="FFFFFF"/>
                </a:solidFill>
                <a:latin typeface="Raleway"/>
              </a:rPr>
              <a:t>	 </a:t>
            </a:r>
            <a:r>
              <a:rPr lang="en-US" sz="1700">
                <a:solidFill>
                  <a:srgbClr val="FFFFFF"/>
                </a:solidFill>
                <a:latin typeface="Raleway"/>
              </a:rPr>
              <a:t>Track readmission rates, patient satisfaction, and post-discharge health to measure care effectiveness.</a:t>
            </a:r>
            <a:endParaRPr lang="en-ZA" sz="1700">
              <a:solidFill>
                <a:srgbClr val="FFFFFF"/>
              </a:solidFill>
              <a:latin typeface="Raleway"/>
            </a:endParaRPr>
          </a:p>
        </p:txBody>
      </p:sp>
      <p:pic>
        <p:nvPicPr>
          <p:cNvPr id="4" name="Picture 3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11B970D6-9C3C-C6A1-C01E-1CE11A1E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58" y="357717"/>
            <a:ext cx="933450" cy="7239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6BAA87D8-5185-23AC-E855-E1D8631E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455" y="85196"/>
            <a:ext cx="1685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4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3A96417-83DB-5245-B67B-F06AC312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152" y="5385669"/>
            <a:ext cx="945696" cy="1124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450" y="2960701"/>
            <a:ext cx="4876434" cy="770802"/>
          </a:xfrm>
        </p:spPr>
        <p:txBody>
          <a:bodyPr>
            <a:normAutofit/>
          </a:bodyPr>
          <a:lstStyle/>
          <a:p>
            <a:r>
              <a:rPr lang="en-US"/>
              <a:t>THANK YOU </a:t>
            </a:r>
          </a:p>
        </p:txBody>
      </p:sp>
      <p:pic>
        <p:nvPicPr>
          <p:cNvPr id="5" name="Picture 4" descr="A cartoon of a person sitting cross legged&#10;&#10;Description automatically generated">
            <a:extLst>
              <a:ext uri="{FF2B5EF4-FFF2-40B4-BE49-F238E27FC236}">
                <a16:creationId xmlns:a16="http://schemas.microsoft.com/office/drawing/2014/main" id="{6C9E4CC7-186B-0A09-F320-CA6C9700F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658" y="1383242"/>
            <a:ext cx="4895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44FA1533-DCDF-7EE8-09D4-69B9BE062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395" b="-232"/>
          <a:stretch/>
        </p:blipFill>
        <p:spPr>
          <a:xfrm>
            <a:off x="3043474" y="1133712"/>
            <a:ext cx="8274675" cy="4581033"/>
          </a:xfrm>
          <a:noFill/>
          <a:ln>
            <a:solidFill>
              <a:srgbClr val="61214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C44E1B-DAD0-469F-DA58-C425822FD374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AF5445A0-7EFE-1B07-4CC4-69E079FC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1102253"/>
            <a:ext cx="2088092" cy="4589992"/>
          </a:xfrm>
          <a:prstGeom prst="rect">
            <a:avLst/>
          </a:prstGeom>
        </p:spPr>
      </p:pic>
      <p:pic>
        <p:nvPicPr>
          <p:cNvPr id="5" name="Picture 4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E4A7BE8E-0A15-FEA7-7CC7-DB2EDFBA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8608" y="239183"/>
            <a:ext cx="1229784" cy="11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2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1AE4C5-EEC8-803F-46A7-FFDB0E2CFE65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25EE-0FB6-259E-DB1B-494B615D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4" y="163516"/>
            <a:ext cx="8742728" cy="65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9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B52BF40D-18A9-92F1-BAB9-B9BA2CA5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55" y="85196"/>
            <a:ext cx="1685925" cy="1628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8FCF3-1E17-4CC6-75C5-2A7CE683D93E}"/>
              </a:ext>
            </a:extLst>
          </p:cNvPr>
          <p:cNvSpPr txBox="1"/>
          <p:nvPr/>
        </p:nvSpPr>
        <p:spPr>
          <a:xfrm>
            <a:off x="588778" y="1116443"/>
            <a:ext cx="9733677" cy="4713404"/>
          </a:xfrm>
          <a:prstGeom prst="rect">
            <a:avLst/>
          </a:prstGeom>
          <a:solidFill>
            <a:srgbClr val="6121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>
                <a:ea typeface="+mn-lt"/>
                <a:cs typeface="+mn-lt"/>
              </a:rPr>
              <a:t>Bed Grade</a:t>
            </a:r>
            <a:r>
              <a:rPr lang="en-CA" sz="2200" b="0">
                <a:ea typeface="+mn-lt"/>
                <a:cs typeface="+mn-lt"/>
              </a:rPr>
              <a:t>: Most patients are in middle-grade beds, suggesting standard bed quality and availability.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CA" sz="2200" err="1">
                <a:ea typeface="+mn-lt"/>
                <a:cs typeface="+mn-lt"/>
              </a:rPr>
              <a:t>City_Code_Patient</a:t>
            </a:r>
            <a:r>
              <a:rPr lang="en-CA" sz="2200" b="0">
                <a:ea typeface="+mn-lt"/>
                <a:cs typeface="+mn-lt"/>
              </a:rPr>
              <a:t>: Indicates most patients come from certain areas, which might reflect where the hospital services are most used.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CA" sz="2200">
                <a:ea typeface="+mn-lt"/>
                <a:cs typeface="+mn-lt"/>
              </a:rPr>
              <a:t>Available Extra Rooms</a:t>
            </a:r>
            <a:r>
              <a:rPr lang="en-CA" sz="2200" b="0">
                <a:ea typeface="+mn-lt"/>
                <a:cs typeface="+mn-lt"/>
              </a:rPr>
              <a:t>: Hospitals typically have a few extra rooms, pointing to a consistent occupancy rate.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CA" sz="2200">
                <a:ea typeface="+mn-lt"/>
                <a:cs typeface="+mn-lt"/>
              </a:rPr>
              <a:t>Visitors with Patient</a:t>
            </a:r>
            <a:r>
              <a:rPr lang="en-CA" sz="2200" b="0">
                <a:ea typeface="+mn-lt"/>
                <a:cs typeface="+mn-lt"/>
              </a:rPr>
              <a:t>: Usually, patients have a small number of visitors, hinting at the size of the support network.</a:t>
            </a:r>
            <a:endParaRPr lang="en-US" sz="2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1AE4C5-EEC8-803F-46A7-FFDB0E2CFE65}"/>
              </a:ext>
            </a:extLst>
          </p:cNvPr>
          <p:cNvSpPr txBox="1">
            <a:spLocks/>
          </p:cNvSpPr>
          <p:nvPr/>
        </p:nvSpPr>
        <p:spPr>
          <a:xfrm>
            <a:off x="695130" y="504391"/>
            <a:ext cx="10801740" cy="612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6067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348" y="2704034"/>
            <a:ext cx="5293152" cy="926904"/>
          </a:xfrm>
        </p:spPr>
        <p:txBody>
          <a:bodyPr>
            <a:normAutofit/>
          </a:bodyPr>
          <a:lstStyle/>
          <a:p>
            <a:r>
              <a:rPr lang="en-US" sz="6000"/>
              <a:t>Conclusion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F8-1213-7EB6-BFF3-87455C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"/>
              </a:rPr>
              <a:t>The Challenge</a:t>
            </a:r>
            <a:endParaRPr lang="en-GB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EBE4BB-D3C1-90AB-F17A-B6E5CDACA916}"/>
              </a:ext>
            </a:extLst>
          </p:cNvPr>
          <p:cNvGrpSpPr/>
          <p:nvPr/>
        </p:nvGrpSpPr>
        <p:grpSpPr>
          <a:xfrm>
            <a:off x="823933" y="2312866"/>
            <a:ext cx="5285988" cy="2180695"/>
            <a:chOff x="889307" y="1171578"/>
            <a:chExt cx="7161830" cy="2692122"/>
          </a:xfrm>
        </p:grpSpPr>
        <p:sp>
          <p:nvSpPr>
            <p:cNvPr id="113" name="Google Shape;463;p24">
              <a:extLst>
                <a:ext uri="{FF2B5EF4-FFF2-40B4-BE49-F238E27FC236}">
                  <a16:creationId xmlns:a16="http://schemas.microsoft.com/office/drawing/2014/main" id="{536A74A4-3731-88AF-2173-BD235104E9AB}"/>
                </a:ext>
              </a:extLst>
            </p:cNvPr>
            <p:cNvSpPr/>
            <p:nvPr/>
          </p:nvSpPr>
          <p:spPr>
            <a:xfrm>
              <a:off x="2101691" y="1657220"/>
              <a:ext cx="1133034" cy="381725"/>
            </a:xfrm>
            <a:custGeom>
              <a:avLst/>
              <a:gdLst/>
              <a:ahLst/>
              <a:cxnLst/>
              <a:rect l="l" t="t" r="r" b="b"/>
              <a:pathLst>
                <a:path w="13532" h="4559" fill="none" extrusionOk="0">
                  <a:moveTo>
                    <a:pt x="0" y="4558"/>
                  </a:moveTo>
                  <a:lnTo>
                    <a:pt x="4538" y="0"/>
                  </a:lnTo>
                  <a:lnTo>
                    <a:pt x="13532" y="0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4" name="Google Shape;465;p24">
              <a:extLst>
                <a:ext uri="{FF2B5EF4-FFF2-40B4-BE49-F238E27FC236}">
                  <a16:creationId xmlns:a16="http://schemas.microsoft.com/office/drawing/2014/main" id="{D922ED96-530C-DB79-F3CC-20A1AF5527B5}"/>
                </a:ext>
              </a:extLst>
            </p:cNvPr>
            <p:cNvSpPr/>
            <p:nvPr/>
          </p:nvSpPr>
          <p:spPr>
            <a:xfrm>
              <a:off x="2679272" y="3384852"/>
              <a:ext cx="579328" cy="86995"/>
            </a:xfrm>
            <a:custGeom>
              <a:avLst/>
              <a:gdLst/>
              <a:ahLst/>
              <a:cxnLst/>
              <a:rect l="l" t="t" r="r" b="b"/>
              <a:pathLst>
                <a:path w="6919" h="1039" fill="none" extrusionOk="0">
                  <a:moveTo>
                    <a:pt x="0" y="1"/>
                  </a:moveTo>
                  <a:lnTo>
                    <a:pt x="2951" y="1039"/>
                  </a:lnTo>
                  <a:lnTo>
                    <a:pt x="6919" y="1039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5" name="Google Shape;466;p24">
              <a:extLst>
                <a:ext uri="{FF2B5EF4-FFF2-40B4-BE49-F238E27FC236}">
                  <a16:creationId xmlns:a16="http://schemas.microsoft.com/office/drawing/2014/main" id="{9D150866-2E8D-4726-5C0E-9D5AA9AF90EC}"/>
                </a:ext>
              </a:extLst>
            </p:cNvPr>
            <p:cNvSpPr/>
            <p:nvPr/>
          </p:nvSpPr>
          <p:spPr>
            <a:xfrm>
              <a:off x="2679272" y="2563614"/>
              <a:ext cx="579328" cy="88670"/>
            </a:xfrm>
            <a:custGeom>
              <a:avLst/>
              <a:gdLst/>
              <a:ahLst/>
              <a:cxnLst/>
              <a:rect l="l" t="t" r="r" b="b"/>
              <a:pathLst>
                <a:path w="6919" h="1059" fill="none" extrusionOk="0">
                  <a:moveTo>
                    <a:pt x="0" y="1059"/>
                  </a:moveTo>
                  <a:lnTo>
                    <a:pt x="2951" y="1"/>
                  </a:lnTo>
                  <a:lnTo>
                    <a:pt x="6919" y="1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6" name="Google Shape;467;p24">
              <a:extLst>
                <a:ext uri="{FF2B5EF4-FFF2-40B4-BE49-F238E27FC236}">
                  <a16:creationId xmlns:a16="http://schemas.microsoft.com/office/drawing/2014/main" id="{BE3188C7-842E-2322-CB65-5911B450E432}"/>
                </a:ext>
              </a:extLst>
            </p:cNvPr>
            <p:cNvSpPr/>
            <p:nvPr/>
          </p:nvSpPr>
          <p:spPr>
            <a:xfrm>
              <a:off x="915800" y="2231367"/>
              <a:ext cx="1545405" cy="1404149"/>
            </a:xfrm>
            <a:custGeom>
              <a:avLst/>
              <a:gdLst/>
              <a:ahLst/>
              <a:cxnLst/>
              <a:rect l="l" t="t" r="r" b="b"/>
              <a:pathLst>
                <a:path w="18457" h="18457" fill="none" extrusionOk="0">
                  <a:moveTo>
                    <a:pt x="18457" y="9219"/>
                  </a:moveTo>
                  <a:cubicBezTo>
                    <a:pt x="18457" y="14326"/>
                    <a:pt x="14326" y="18457"/>
                    <a:pt x="9239" y="18457"/>
                  </a:cubicBezTo>
                  <a:cubicBezTo>
                    <a:pt x="4131" y="18457"/>
                    <a:pt x="1" y="14326"/>
                    <a:pt x="1" y="9219"/>
                  </a:cubicBezTo>
                  <a:cubicBezTo>
                    <a:pt x="1" y="4132"/>
                    <a:pt x="4131" y="1"/>
                    <a:pt x="9239" y="1"/>
                  </a:cubicBezTo>
                  <a:cubicBezTo>
                    <a:pt x="14326" y="1"/>
                    <a:pt x="18457" y="4132"/>
                    <a:pt x="18457" y="92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7" name="Google Shape;471;p24">
              <a:extLst>
                <a:ext uri="{FF2B5EF4-FFF2-40B4-BE49-F238E27FC236}">
                  <a16:creationId xmlns:a16="http://schemas.microsoft.com/office/drawing/2014/main" id="{14582844-B201-22F5-FAA0-3AEB853B8826}"/>
                </a:ext>
              </a:extLst>
            </p:cNvPr>
            <p:cNvSpPr/>
            <p:nvPr/>
          </p:nvSpPr>
          <p:spPr>
            <a:xfrm>
              <a:off x="1689313" y="1899121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6594" y="1771"/>
                  </a:moveTo>
                  <a:cubicBezTo>
                    <a:pt x="5597" y="1181"/>
                    <a:pt x="4518" y="733"/>
                    <a:pt x="3419" y="448"/>
                  </a:cubicBezTo>
                  <a:cubicBezTo>
                    <a:pt x="2300" y="143"/>
                    <a:pt x="1140" y="1"/>
                    <a:pt x="1" y="1"/>
                  </a:cubicBezTo>
                  <a:lnTo>
                    <a:pt x="1" y="1384"/>
                  </a:lnTo>
                  <a:cubicBezTo>
                    <a:pt x="3134" y="1384"/>
                    <a:pt x="6146" y="2626"/>
                    <a:pt x="8344" y="4844"/>
                  </a:cubicBezTo>
                  <a:lnTo>
                    <a:pt x="9320" y="3867"/>
                  </a:lnTo>
                  <a:cubicBezTo>
                    <a:pt x="8506" y="3053"/>
                    <a:pt x="7591" y="2341"/>
                    <a:pt x="6594" y="1771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8" name="Google Shape;472;p24">
              <a:extLst>
                <a:ext uri="{FF2B5EF4-FFF2-40B4-BE49-F238E27FC236}">
                  <a16:creationId xmlns:a16="http://schemas.microsoft.com/office/drawing/2014/main" id="{F8D0B512-E5EB-4B2F-8670-1E89BD8578E0}"/>
                </a:ext>
              </a:extLst>
            </p:cNvPr>
            <p:cNvSpPr/>
            <p:nvPr/>
          </p:nvSpPr>
          <p:spPr>
            <a:xfrm>
              <a:off x="1977266" y="1920891"/>
              <a:ext cx="257386" cy="234360"/>
            </a:xfrm>
            <a:custGeom>
              <a:avLst/>
              <a:gdLst/>
              <a:ahLst/>
              <a:cxnLst/>
              <a:rect l="l" t="t" r="r" b="b"/>
              <a:pathLst>
                <a:path w="3074" h="2799" extrusionOk="0">
                  <a:moveTo>
                    <a:pt x="1527" y="0"/>
                  </a:moveTo>
                  <a:cubicBezTo>
                    <a:pt x="1166" y="0"/>
                    <a:pt x="804" y="138"/>
                    <a:pt x="530" y="412"/>
                  </a:cubicBezTo>
                  <a:cubicBezTo>
                    <a:pt x="1" y="941"/>
                    <a:pt x="1" y="1837"/>
                    <a:pt x="530" y="2386"/>
                  </a:cubicBezTo>
                  <a:cubicBezTo>
                    <a:pt x="804" y="2661"/>
                    <a:pt x="1166" y="2798"/>
                    <a:pt x="1527" y="2798"/>
                  </a:cubicBezTo>
                  <a:cubicBezTo>
                    <a:pt x="1888" y="2798"/>
                    <a:pt x="2249" y="2661"/>
                    <a:pt x="2524" y="2386"/>
                  </a:cubicBezTo>
                  <a:cubicBezTo>
                    <a:pt x="3073" y="1837"/>
                    <a:pt x="3073" y="941"/>
                    <a:pt x="2524" y="412"/>
                  </a:cubicBezTo>
                  <a:cubicBezTo>
                    <a:pt x="2249" y="138"/>
                    <a:pt x="1888" y="0"/>
                    <a:pt x="1527" y="0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9" name="Google Shape;473;p24">
              <a:extLst>
                <a:ext uri="{FF2B5EF4-FFF2-40B4-BE49-F238E27FC236}">
                  <a16:creationId xmlns:a16="http://schemas.microsoft.com/office/drawing/2014/main" id="{7B0E4C69-2A58-3CA7-1239-722AFFCF72D3}"/>
                </a:ext>
              </a:extLst>
            </p:cNvPr>
            <p:cNvSpPr/>
            <p:nvPr/>
          </p:nvSpPr>
          <p:spPr>
            <a:xfrm>
              <a:off x="2043749" y="1975819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sp>
          <p:nvSpPr>
            <p:cNvPr id="120" name="Google Shape;474;p24">
              <a:extLst>
                <a:ext uri="{FF2B5EF4-FFF2-40B4-BE49-F238E27FC236}">
                  <a16:creationId xmlns:a16="http://schemas.microsoft.com/office/drawing/2014/main" id="{2A4AFA16-8062-FBA8-0A6D-7C973B62AE4F}"/>
                </a:ext>
              </a:extLst>
            </p:cNvPr>
            <p:cNvSpPr/>
            <p:nvPr/>
          </p:nvSpPr>
          <p:spPr>
            <a:xfrm>
              <a:off x="2387885" y="3003205"/>
              <a:ext cx="405589" cy="782121"/>
            </a:xfrm>
            <a:custGeom>
              <a:avLst/>
              <a:gdLst/>
              <a:ahLst/>
              <a:cxnLst/>
              <a:rect l="l" t="t" r="r" b="b"/>
              <a:pathLst>
                <a:path w="4844" h="9341" extrusionOk="0">
                  <a:moveTo>
                    <a:pt x="3460" y="1"/>
                  </a:moveTo>
                  <a:cubicBezTo>
                    <a:pt x="3460" y="1038"/>
                    <a:pt x="3338" y="2056"/>
                    <a:pt x="3073" y="3053"/>
                  </a:cubicBezTo>
                  <a:cubicBezTo>
                    <a:pt x="2809" y="4070"/>
                    <a:pt x="2402" y="5027"/>
                    <a:pt x="1873" y="5922"/>
                  </a:cubicBezTo>
                  <a:cubicBezTo>
                    <a:pt x="1364" y="6817"/>
                    <a:pt x="733" y="7631"/>
                    <a:pt x="1" y="8364"/>
                  </a:cubicBezTo>
                  <a:lnTo>
                    <a:pt x="977" y="9341"/>
                  </a:lnTo>
                  <a:cubicBezTo>
                    <a:pt x="2626" y="7692"/>
                    <a:pt x="3786" y="5658"/>
                    <a:pt x="4396" y="3419"/>
                  </a:cubicBezTo>
                  <a:cubicBezTo>
                    <a:pt x="4701" y="2300"/>
                    <a:pt x="4844" y="1161"/>
                    <a:pt x="4844" y="1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1" name="Google Shape;475;p24">
              <a:extLst>
                <a:ext uri="{FF2B5EF4-FFF2-40B4-BE49-F238E27FC236}">
                  <a16:creationId xmlns:a16="http://schemas.microsoft.com/office/drawing/2014/main" id="{F9D302B2-AE9A-5397-B164-816B6285D035}"/>
                </a:ext>
              </a:extLst>
            </p:cNvPr>
            <p:cNvSpPr/>
            <p:nvPr/>
          </p:nvSpPr>
          <p:spPr>
            <a:xfrm>
              <a:off x="2542957" y="3272652"/>
              <a:ext cx="252195" cy="234779"/>
            </a:xfrm>
            <a:custGeom>
              <a:avLst/>
              <a:gdLst/>
              <a:ahLst/>
              <a:cxnLst/>
              <a:rect l="l" t="t" r="r" b="b"/>
              <a:pathLst>
                <a:path w="3012" h="2804" extrusionOk="0">
                  <a:moveTo>
                    <a:pt x="1500" y="1"/>
                  </a:moveTo>
                  <a:cubicBezTo>
                    <a:pt x="1428" y="1"/>
                    <a:pt x="1355" y="6"/>
                    <a:pt x="1282" y="18"/>
                  </a:cubicBezTo>
                  <a:cubicBezTo>
                    <a:pt x="509" y="161"/>
                    <a:pt x="0" y="873"/>
                    <a:pt x="123" y="1626"/>
                  </a:cubicBezTo>
                  <a:cubicBezTo>
                    <a:pt x="232" y="2322"/>
                    <a:pt x="821" y="2804"/>
                    <a:pt x="1501" y="2804"/>
                  </a:cubicBezTo>
                  <a:cubicBezTo>
                    <a:pt x="1577" y="2804"/>
                    <a:pt x="1653" y="2798"/>
                    <a:pt x="1730" y="2785"/>
                  </a:cubicBezTo>
                  <a:cubicBezTo>
                    <a:pt x="2483" y="2663"/>
                    <a:pt x="3012" y="1951"/>
                    <a:pt x="2890" y="1178"/>
                  </a:cubicBezTo>
                  <a:cubicBezTo>
                    <a:pt x="2780" y="498"/>
                    <a:pt x="2171" y="1"/>
                    <a:pt x="1500" y="1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2" name="Google Shape;476;p24">
              <a:extLst>
                <a:ext uri="{FF2B5EF4-FFF2-40B4-BE49-F238E27FC236}">
                  <a16:creationId xmlns:a16="http://schemas.microsoft.com/office/drawing/2014/main" id="{5F9B085E-4F26-907C-FB8E-6F4775B0FA92}"/>
                </a:ext>
              </a:extLst>
            </p:cNvPr>
            <p:cNvSpPr/>
            <p:nvPr/>
          </p:nvSpPr>
          <p:spPr>
            <a:xfrm>
              <a:off x="2606007" y="3328668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53"/>
                  </a:moveTo>
                  <a:cubicBezTo>
                    <a:pt x="1486" y="1160"/>
                    <a:pt x="1160" y="1486"/>
                    <a:pt x="753" y="1486"/>
                  </a:cubicBezTo>
                  <a:cubicBezTo>
                    <a:pt x="346" y="1486"/>
                    <a:pt x="0" y="1160"/>
                    <a:pt x="0" y="753"/>
                  </a:cubicBezTo>
                  <a:cubicBezTo>
                    <a:pt x="0" y="346"/>
                    <a:pt x="346" y="0"/>
                    <a:pt x="753" y="0"/>
                  </a:cubicBezTo>
                  <a:cubicBezTo>
                    <a:pt x="1160" y="0"/>
                    <a:pt x="1486" y="346"/>
                    <a:pt x="1486" y="75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sp>
          <p:nvSpPr>
            <p:cNvPr id="123" name="Google Shape;477;p24">
              <a:extLst>
                <a:ext uri="{FF2B5EF4-FFF2-40B4-BE49-F238E27FC236}">
                  <a16:creationId xmlns:a16="http://schemas.microsoft.com/office/drawing/2014/main" id="{57499CBD-E1DC-CB1B-B8E4-C6D627312DCA}"/>
                </a:ext>
              </a:extLst>
            </p:cNvPr>
            <p:cNvSpPr/>
            <p:nvPr/>
          </p:nvSpPr>
          <p:spPr>
            <a:xfrm>
              <a:off x="2387886" y="2222826"/>
              <a:ext cx="405588" cy="780447"/>
            </a:xfrm>
            <a:custGeom>
              <a:avLst/>
              <a:gdLst/>
              <a:ahLst/>
              <a:cxnLst/>
              <a:rect l="l" t="t" r="r" b="b"/>
              <a:pathLst>
                <a:path w="4844" h="9321" extrusionOk="0">
                  <a:moveTo>
                    <a:pt x="4396" y="5902"/>
                  </a:moveTo>
                  <a:cubicBezTo>
                    <a:pt x="3806" y="3664"/>
                    <a:pt x="2626" y="1629"/>
                    <a:pt x="977" y="1"/>
                  </a:cubicBezTo>
                  <a:lnTo>
                    <a:pt x="1" y="978"/>
                  </a:lnTo>
                  <a:cubicBezTo>
                    <a:pt x="733" y="1710"/>
                    <a:pt x="1364" y="2524"/>
                    <a:pt x="1873" y="3420"/>
                  </a:cubicBezTo>
                  <a:cubicBezTo>
                    <a:pt x="2402" y="4315"/>
                    <a:pt x="2788" y="5271"/>
                    <a:pt x="3073" y="6268"/>
                  </a:cubicBezTo>
                  <a:cubicBezTo>
                    <a:pt x="3338" y="7265"/>
                    <a:pt x="3460" y="8283"/>
                    <a:pt x="3460" y="9321"/>
                  </a:cubicBezTo>
                  <a:lnTo>
                    <a:pt x="4844" y="9321"/>
                  </a:lnTo>
                  <a:cubicBezTo>
                    <a:pt x="4844" y="8161"/>
                    <a:pt x="4701" y="7021"/>
                    <a:pt x="4396" y="5902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4" name="Google Shape;478;p24">
              <a:extLst>
                <a:ext uri="{FF2B5EF4-FFF2-40B4-BE49-F238E27FC236}">
                  <a16:creationId xmlns:a16="http://schemas.microsoft.com/office/drawing/2014/main" id="{760D07EB-2B3F-7E80-469B-A3E0EA4C3C5F}"/>
                </a:ext>
              </a:extLst>
            </p:cNvPr>
            <p:cNvSpPr/>
            <p:nvPr/>
          </p:nvSpPr>
          <p:spPr>
            <a:xfrm>
              <a:off x="2561713" y="2519320"/>
              <a:ext cx="233439" cy="233523"/>
            </a:xfrm>
            <a:custGeom>
              <a:avLst/>
              <a:gdLst/>
              <a:ahLst/>
              <a:cxnLst/>
              <a:rect l="l" t="t" r="r" b="b"/>
              <a:pathLst>
                <a:path w="2788" h="2789" extrusionOk="0">
                  <a:moveTo>
                    <a:pt x="1404" y="1"/>
                  </a:moveTo>
                  <a:cubicBezTo>
                    <a:pt x="631" y="1"/>
                    <a:pt x="0" y="631"/>
                    <a:pt x="0" y="1405"/>
                  </a:cubicBezTo>
                  <a:cubicBezTo>
                    <a:pt x="0" y="2158"/>
                    <a:pt x="631" y="2788"/>
                    <a:pt x="1404" y="2788"/>
                  </a:cubicBezTo>
                  <a:cubicBezTo>
                    <a:pt x="2178" y="2788"/>
                    <a:pt x="2788" y="2158"/>
                    <a:pt x="2788" y="1405"/>
                  </a:cubicBezTo>
                  <a:cubicBezTo>
                    <a:pt x="2788" y="631"/>
                    <a:pt x="2178" y="1"/>
                    <a:pt x="1404" y="1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5" name="Google Shape;479;p24">
              <a:extLst>
                <a:ext uri="{FF2B5EF4-FFF2-40B4-BE49-F238E27FC236}">
                  <a16:creationId xmlns:a16="http://schemas.microsoft.com/office/drawing/2014/main" id="{44ED0D84-4BDA-43EE-78E4-CF104405B747}"/>
                </a:ext>
              </a:extLst>
            </p:cNvPr>
            <p:cNvSpPr/>
            <p:nvPr/>
          </p:nvSpPr>
          <p:spPr>
            <a:xfrm>
              <a:off x="2616222" y="2573829"/>
              <a:ext cx="124423" cy="124507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1486" y="754"/>
                  </a:moveTo>
                  <a:cubicBezTo>
                    <a:pt x="1486" y="1161"/>
                    <a:pt x="1160" y="1486"/>
                    <a:pt x="753" y="1486"/>
                  </a:cubicBezTo>
                  <a:cubicBezTo>
                    <a:pt x="326" y="1486"/>
                    <a:pt x="0" y="1161"/>
                    <a:pt x="0" y="754"/>
                  </a:cubicBezTo>
                  <a:cubicBezTo>
                    <a:pt x="0" y="326"/>
                    <a:pt x="326" y="1"/>
                    <a:pt x="753" y="1"/>
                  </a:cubicBezTo>
                  <a:cubicBezTo>
                    <a:pt x="1160" y="1"/>
                    <a:pt x="1486" y="326"/>
                    <a:pt x="1486" y="754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sp>
          <p:nvSpPr>
            <p:cNvPr id="126" name="Google Shape;480;p24">
              <a:extLst>
                <a:ext uri="{FF2B5EF4-FFF2-40B4-BE49-F238E27FC236}">
                  <a16:creationId xmlns:a16="http://schemas.microsoft.com/office/drawing/2014/main" id="{F1DDE84C-3699-3605-A23A-022B2AD6B990}"/>
                </a:ext>
              </a:extLst>
            </p:cNvPr>
            <p:cNvSpPr/>
            <p:nvPr/>
          </p:nvSpPr>
          <p:spPr>
            <a:xfrm>
              <a:off x="3599315" y="1171578"/>
              <a:ext cx="851954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75"/>
                    <a:pt x="2748" y="2748"/>
                  </a:cubicBezTo>
                  <a:cubicBezTo>
                    <a:pt x="5495" y="1"/>
                    <a:pt x="10175" y="1934"/>
                    <a:pt x="10175" y="5821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7" name="Google Shape;481;p24">
              <a:extLst>
                <a:ext uri="{FF2B5EF4-FFF2-40B4-BE49-F238E27FC236}">
                  <a16:creationId xmlns:a16="http://schemas.microsoft.com/office/drawing/2014/main" id="{53EF2EBB-CA92-9D81-A284-EB5970CA14AF}"/>
                </a:ext>
              </a:extLst>
            </p:cNvPr>
            <p:cNvSpPr/>
            <p:nvPr/>
          </p:nvSpPr>
          <p:spPr>
            <a:xfrm>
              <a:off x="3403383" y="1335189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0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5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6"/>
                    <a:pt x="1588" y="2157"/>
                  </a:cubicBezTo>
                  <a:lnTo>
                    <a:pt x="123" y="3602"/>
                  </a:lnTo>
                  <a:cubicBezTo>
                    <a:pt x="0" y="3745"/>
                    <a:pt x="0" y="3968"/>
                    <a:pt x="123" y="4111"/>
                  </a:cubicBezTo>
                  <a:lnTo>
                    <a:pt x="1567" y="5576"/>
                  </a:lnTo>
                  <a:cubicBezTo>
                    <a:pt x="1649" y="5637"/>
                    <a:pt x="1771" y="5596"/>
                    <a:pt x="1771" y="5494"/>
                  </a:cubicBezTo>
                  <a:lnTo>
                    <a:pt x="1771" y="4660"/>
                  </a:lnTo>
                  <a:cubicBezTo>
                    <a:pt x="1771" y="4518"/>
                    <a:pt x="1873" y="4416"/>
                    <a:pt x="2015" y="4416"/>
                  </a:cubicBezTo>
                  <a:lnTo>
                    <a:pt x="3989" y="4416"/>
                  </a:lnTo>
                  <a:cubicBezTo>
                    <a:pt x="4233" y="4416"/>
                    <a:pt x="4436" y="4558"/>
                    <a:pt x="4477" y="480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8" name="Google Shape;482;p24">
              <a:extLst>
                <a:ext uri="{FF2B5EF4-FFF2-40B4-BE49-F238E27FC236}">
                  <a16:creationId xmlns:a16="http://schemas.microsoft.com/office/drawing/2014/main" id="{A17F55F9-68C5-38EC-FFEB-C62CCD8C0387}"/>
                </a:ext>
              </a:extLst>
            </p:cNvPr>
            <p:cNvSpPr/>
            <p:nvPr/>
          </p:nvSpPr>
          <p:spPr>
            <a:xfrm>
              <a:off x="3599315" y="2974233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95"/>
                    <a:pt x="2748" y="2748"/>
                  </a:cubicBezTo>
                  <a:cubicBezTo>
                    <a:pt x="5495" y="1"/>
                    <a:pt x="10175" y="1954"/>
                    <a:pt x="10175" y="5820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29" name="Google Shape;483;p24">
              <a:extLst>
                <a:ext uri="{FF2B5EF4-FFF2-40B4-BE49-F238E27FC236}">
                  <a16:creationId xmlns:a16="http://schemas.microsoft.com/office/drawing/2014/main" id="{B6AEA338-1899-AE18-ADC1-06FADB11966F}"/>
                </a:ext>
              </a:extLst>
            </p:cNvPr>
            <p:cNvSpPr/>
            <p:nvPr/>
          </p:nvSpPr>
          <p:spPr>
            <a:xfrm>
              <a:off x="3403383" y="3136086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22"/>
                    <a:pt x="4477" y="2972"/>
                  </a:cubicBezTo>
                  <a:cubicBezTo>
                    <a:pt x="4416" y="3196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36"/>
                    <a:pt x="1771" y="3094"/>
                  </a:cubicBezTo>
                  <a:lnTo>
                    <a:pt x="1771" y="2260"/>
                  </a:lnTo>
                  <a:cubicBezTo>
                    <a:pt x="1771" y="2158"/>
                    <a:pt x="1649" y="211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2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9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16" y="4579"/>
                    <a:pt x="4477" y="4803"/>
                  </a:cubicBezTo>
                  <a:cubicBezTo>
                    <a:pt x="5250" y="7835"/>
                    <a:pt x="9117" y="8690"/>
                    <a:pt x="11090" y="6289"/>
                  </a:cubicBezTo>
                  <a:cubicBezTo>
                    <a:pt x="13064" y="3867"/>
                    <a:pt x="11457" y="245"/>
                    <a:pt x="8343" y="82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30" name="Google Shape;484;p24">
              <a:extLst>
                <a:ext uri="{FF2B5EF4-FFF2-40B4-BE49-F238E27FC236}">
                  <a16:creationId xmlns:a16="http://schemas.microsoft.com/office/drawing/2014/main" id="{276E224C-C062-0616-F8A5-1556123F5D8F}"/>
                </a:ext>
              </a:extLst>
            </p:cNvPr>
            <p:cNvSpPr/>
            <p:nvPr/>
          </p:nvSpPr>
          <p:spPr>
            <a:xfrm>
              <a:off x="3599315" y="2091703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4"/>
                  </a:moveTo>
                  <a:cubicBezTo>
                    <a:pt x="1954" y="10174"/>
                    <a:pt x="1" y="5474"/>
                    <a:pt x="2748" y="2747"/>
                  </a:cubicBezTo>
                  <a:cubicBezTo>
                    <a:pt x="5495" y="0"/>
                    <a:pt x="10175" y="1933"/>
                    <a:pt x="10175" y="5820"/>
                  </a:cubicBezTo>
                  <a:cubicBezTo>
                    <a:pt x="10175" y="8221"/>
                    <a:pt x="8221" y="10174"/>
                    <a:pt x="5820" y="10174"/>
                  </a:cubicBezTo>
                  <a:close/>
                </a:path>
              </a:pathLst>
            </a:cu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31" name="Google Shape;485;p24">
              <a:extLst>
                <a:ext uri="{FF2B5EF4-FFF2-40B4-BE49-F238E27FC236}">
                  <a16:creationId xmlns:a16="http://schemas.microsoft.com/office/drawing/2014/main" id="{17A0DB26-02DC-7AFB-9D6E-584F839ABC13}"/>
                </a:ext>
              </a:extLst>
            </p:cNvPr>
            <p:cNvSpPr/>
            <p:nvPr/>
          </p:nvSpPr>
          <p:spPr>
            <a:xfrm>
              <a:off x="3403383" y="2255231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7"/>
                    <a:pt x="1588" y="2158"/>
                  </a:cubicBezTo>
                  <a:lnTo>
                    <a:pt x="123" y="3602"/>
                  </a:lnTo>
                  <a:cubicBezTo>
                    <a:pt x="0" y="3745"/>
                    <a:pt x="0" y="3969"/>
                    <a:pt x="123" y="4111"/>
                  </a:cubicBezTo>
                  <a:lnTo>
                    <a:pt x="1588" y="5556"/>
                  </a:lnTo>
                  <a:cubicBezTo>
                    <a:pt x="1649" y="5637"/>
                    <a:pt x="1771" y="5576"/>
                    <a:pt x="1771" y="5474"/>
                  </a:cubicBezTo>
                  <a:lnTo>
                    <a:pt x="1771" y="4660"/>
                  </a:lnTo>
                  <a:cubicBezTo>
                    <a:pt x="1771" y="451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59"/>
                    <a:pt x="4477" y="478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rgbClr val="612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grpSp>
          <p:nvGrpSpPr>
            <p:cNvPr id="132" name="Google Shape;488;p24">
              <a:extLst>
                <a:ext uri="{FF2B5EF4-FFF2-40B4-BE49-F238E27FC236}">
                  <a16:creationId xmlns:a16="http://schemas.microsoft.com/office/drawing/2014/main" id="{47E5B4E1-6A56-1C2A-DDFF-1CC9229CE090}"/>
                </a:ext>
              </a:extLst>
            </p:cNvPr>
            <p:cNvGrpSpPr/>
            <p:nvPr/>
          </p:nvGrpSpPr>
          <p:grpSpPr>
            <a:xfrm>
              <a:off x="1368592" y="2497398"/>
              <a:ext cx="639812" cy="552390"/>
              <a:chOff x="1871500" y="1203800"/>
              <a:chExt cx="668490" cy="577149"/>
            </a:xfrm>
          </p:grpSpPr>
          <p:sp>
            <p:nvSpPr>
              <p:cNvPr id="142" name="Google Shape;489;p24">
                <a:extLst>
                  <a:ext uri="{FF2B5EF4-FFF2-40B4-BE49-F238E27FC236}">
                    <a16:creationId xmlns:a16="http://schemas.microsoft.com/office/drawing/2014/main" id="{F8371CD1-A53B-31F9-0738-FBF0A8B3735A}"/>
                  </a:ext>
                </a:extLst>
              </p:cNvPr>
              <p:cNvSpPr/>
              <p:nvPr/>
            </p:nvSpPr>
            <p:spPr>
              <a:xfrm>
                <a:off x="1871500" y="1203800"/>
                <a:ext cx="668490" cy="577149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8170" extrusionOk="0">
                    <a:moveTo>
                      <a:pt x="7337" y="3999"/>
                    </a:moveTo>
                    <a:cubicBezTo>
                      <a:pt x="8017" y="3999"/>
                      <a:pt x="8669" y="4528"/>
                      <a:pt x="8669" y="5326"/>
                    </a:cubicBezTo>
                    <a:cubicBezTo>
                      <a:pt x="8669" y="6059"/>
                      <a:pt x="8079" y="6649"/>
                      <a:pt x="7346" y="6649"/>
                    </a:cubicBezTo>
                    <a:cubicBezTo>
                      <a:pt x="6166" y="6649"/>
                      <a:pt x="5576" y="5224"/>
                      <a:pt x="6410" y="4390"/>
                    </a:cubicBezTo>
                    <a:cubicBezTo>
                      <a:pt x="6680" y="4120"/>
                      <a:pt x="7012" y="3999"/>
                      <a:pt x="7337" y="3999"/>
                    </a:cubicBezTo>
                    <a:close/>
                    <a:moveTo>
                      <a:pt x="3916" y="1"/>
                    </a:moveTo>
                    <a:cubicBezTo>
                      <a:pt x="3739" y="1"/>
                      <a:pt x="3562" y="140"/>
                      <a:pt x="3562" y="361"/>
                    </a:cubicBezTo>
                    <a:cubicBezTo>
                      <a:pt x="3573" y="567"/>
                      <a:pt x="3740" y="683"/>
                      <a:pt x="3908" y="683"/>
                    </a:cubicBezTo>
                    <a:cubicBezTo>
                      <a:pt x="4039" y="683"/>
                      <a:pt x="4171" y="614"/>
                      <a:pt x="4233" y="463"/>
                    </a:cubicBezTo>
                    <a:cubicBezTo>
                      <a:pt x="4345" y="450"/>
                      <a:pt x="4483" y="440"/>
                      <a:pt x="4625" y="440"/>
                    </a:cubicBezTo>
                    <a:cubicBezTo>
                      <a:pt x="4951" y="440"/>
                      <a:pt x="5300" y="495"/>
                      <a:pt x="5413" y="707"/>
                    </a:cubicBezTo>
                    <a:cubicBezTo>
                      <a:pt x="5515" y="890"/>
                      <a:pt x="5515" y="1358"/>
                      <a:pt x="4335" y="2599"/>
                    </a:cubicBezTo>
                    <a:lnTo>
                      <a:pt x="4315" y="2620"/>
                    </a:lnTo>
                    <a:cubicBezTo>
                      <a:pt x="4300" y="2616"/>
                      <a:pt x="4286" y="2614"/>
                      <a:pt x="4273" y="2614"/>
                    </a:cubicBezTo>
                    <a:cubicBezTo>
                      <a:pt x="4212" y="2614"/>
                      <a:pt x="4161" y="2651"/>
                      <a:pt x="4111" y="2701"/>
                    </a:cubicBezTo>
                    <a:lnTo>
                      <a:pt x="3867" y="2945"/>
                    </a:lnTo>
                    <a:cubicBezTo>
                      <a:pt x="3745" y="3067"/>
                      <a:pt x="3745" y="3250"/>
                      <a:pt x="3867" y="3352"/>
                    </a:cubicBezTo>
                    <a:cubicBezTo>
                      <a:pt x="3918" y="3413"/>
                      <a:pt x="3989" y="3444"/>
                      <a:pt x="4060" y="3444"/>
                    </a:cubicBezTo>
                    <a:cubicBezTo>
                      <a:pt x="4131" y="3444"/>
                      <a:pt x="4203" y="3413"/>
                      <a:pt x="4253" y="3352"/>
                    </a:cubicBezTo>
                    <a:lnTo>
                      <a:pt x="4294" y="3332"/>
                    </a:lnTo>
                    <a:cubicBezTo>
                      <a:pt x="4396" y="3474"/>
                      <a:pt x="4457" y="3657"/>
                      <a:pt x="4457" y="3841"/>
                    </a:cubicBezTo>
                    <a:cubicBezTo>
                      <a:pt x="4457" y="4370"/>
                      <a:pt x="3948" y="4797"/>
                      <a:pt x="3317" y="4858"/>
                    </a:cubicBezTo>
                    <a:cubicBezTo>
                      <a:pt x="3216" y="4766"/>
                      <a:pt x="3089" y="4721"/>
                      <a:pt x="2961" y="4721"/>
                    </a:cubicBezTo>
                    <a:cubicBezTo>
                      <a:pt x="2834" y="4721"/>
                      <a:pt x="2707" y="4766"/>
                      <a:pt x="2605" y="4858"/>
                    </a:cubicBezTo>
                    <a:cubicBezTo>
                      <a:pt x="1974" y="4817"/>
                      <a:pt x="1466" y="4370"/>
                      <a:pt x="1466" y="3841"/>
                    </a:cubicBezTo>
                    <a:cubicBezTo>
                      <a:pt x="1466" y="3657"/>
                      <a:pt x="1527" y="3474"/>
                      <a:pt x="1629" y="3332"/>
                    </a:cubicBezTo>
                    <a:lnTo>
                      <a:pt x="1669" y="3352"/>
                    </a:lnTo>
                    <a:cubicBezTo>
                      <a:pt x="1720" y="3413"/>
                      <a:pt x="1791" y="3444"/>
                      <a:pt x="1863" y="3444"/>
                    </a:cubicBezTo>
                    <a:cubicBezTo>
                      <a:pt x="1934" y="3444"/>
                      <a:pt x="2005" y="3413"/>
                      <a:pt x="2056" y="3352"/>
                    </a:cubicBezTo>
                    <a:cubicBezTo>
                      <a:pt x="2178" y="3250"/>
                      <a:pt x="2178" y="3067"/>
                      <a:pt x="2056" y="2945"/>
                    </a:cubicBezTo>
                    <a:lnTo>
                      <a:pt x="1812" y="2701"/>
                    </a:lnTo>
                    <a:cubicBezTo>
                      <a:pt x="1761" y="2651"/>
                      <a:pt x="1697" y="2614"/>
                      <a:pt x="1631" y="2614"/>
                    </a:cubicBezTo>
                    <a:cubicBezTo>
                      <a:pt x="1617" y="2614"/>
                      <a:pt x="1602" y="2616"/>
                      <a:pt x="1588" y="2620"/>
                    </a:cubicBezTo>
                    <a:lnTo>
                      <a:pt x="1588" y="2599"/>
                    </a:lnTo>
                    <a:cubicBezTo>
                      <a:pt x="408" y="1358"/>
                      <a:pt x="408" y="890"/>
                      <a:pt x="509" y="707"/>
                    </a:cubicBezTo>
                    <a:cubicBezTo>
                      <a:pt x="608" y="495"/>
                      <a:pt x="963" y="440"/>
                      <a:pt x="1294" y="440"/>
                    </a:cubicBezTo>
                    <a:cubicBezTo>
                      <a:pt x="1438" y="440"/>
                      <a:pt x="1578" y="450"/>
                      <a:pt x="1690" y="463"/>
                    </a:cubicBezTo>
                    <a:cubicBezTo>
                      <a:pt x="1750" y="619"/>
                      <a:pt x="1878" y="690"/>
                      <a:pt x="2006" y="690"/>
                    </a:cubicBezTo>
                    <a:cubicBezTo>
                      <a:pt x="2177" y="690"/>
                      <a:pt x="2349" y="562"/>
                      <a:pt x="2361" y="341"/>
                    </a:cubicBezTo>
                    <a:cubicBezTo>
                      <a:pt x="2349" y="126"/>
                      <a:pt x="2176" y="2"/>
                      <a:pt x="2002" y="2"/>
                    </a:cubicBezTo>
                    <a:cubicBezTo>
                      <a:pt x="1880" y="2"/>
                      <a:pt x="1757" y="64"/>
                      <a:pt x="1690" y="198"/>
                    </a:cubicBezTo>
                    <a:cubicBezTo>
                      <a:pt x="1574" y="179"/>
                      <a:pt x="1415" y="162"/>
                      <a:pt x="1243" y="162"/>
                    </a:cubicBezTo>
                    <a:cubicBezTo>
                      <a:pt x="868" y="162"/>
                      <a:pt x="433" y="244"/>
                      <a:pt x="265" y="564"/>
                    </a:cubicBezTo>
                    <a:cubicBezTo>
                      <a:pt x="1" y="1032"/>
                      <a:pt x="387" y="1724"/>
                      <a:pt x="1364" y="2762"/>
                    </a:cubicBezTo>
                    <a:cubicBezTo>
                      <a:pt x="1303" y="2864"/>
                      <a:pt x="1303" y="3006"/>
                      <a:pt x="1405" y="3088"/>
                    </a:cubicBezTo>
                    <a:lnTo>
                      <a:pt x="1425" y="3128"/>
                    </a:lnTo>
                    <a:cubicBezTo>
                      <a:pt x="1262" y="3332"/>
                      <a:pt x="1181" y="3576"/>
                      <a:pt x="1181" y="3841"/>
                    </a:cubicBezTo>
                    <a:cubicBezTo>
                      <a:pt x="1181" y="4492"/>
                      <a:pt x="1771" y="5041"/>
                      <a:pt x="2524" y="5102"/>
                    </a:cubicBezTo>
                    <a:cubicBezTo>
                      <a:pt x="2585" y="5224"/>
                      <a:pt x="2687" y="5306"/>
                      <a:pt x="2809" y="5326"/>
                    </a:cubicBezTo>
                    <a:lnTo>
                      <a:pt x="2809" y="7117"/>
                    </a:lnTo>
                    <a:cubicBezTo>
                      <a:pt x="2809" y="7819"/>
                      <a:pt x="3333" y="8170"/>
                      <a:pt x="3857" y="8170"/>
                    </a:cubicBezTo>
                    <a:cubicBezTo>
                      <a:pt x="4381" y="8170"/>
                      <a:pt x="4905" y="7819"/>
                      <a:pt x="4905" y="7117"/>
                    </a:cubicBezTo>
                    <a:lnTo>
                      <a:pt x="4905" y="6913"/>
                    </a:lnTo>
                    <a:cubicBezTo>
                      <a:pt x="4905" y="6364"/>
                      <a:pt x="4986" y="5733"/>
                      <a:pt x="5474" y="5529"/>
                    </a:cubicBezTo>
                    <a:cubicBezTo>
                      <a:pt x="5556" y="5509"/>
                      <a:pt x="5658" y="5489"/>
                      <a:pt x="5739" y="5468"/>
                    </a:cubicBezTo>
                    <a:cubicBezTo>
                      <a:pt x="5805" y="6372"/>
                      <a:pt x="6567" y="6946"/>
                      <a:pt x="7347" y="6946"/>
                    </a:cubicBezTo>
                    <a:cubicBezTo>
                      <a:pt x="7762" y="6946"/>
                      <a:pt x="8182" y="6785"/>
                      <a:pt x="8506" y="6425"/>
                    </a:cubicBezTo>
                    <a:cubicBezTo>
                      <a:pt x="9463" y="5407"/>
                      <a:pt x="8730" y="3739"/>
                      <a:pt x="7326" y="3739"/>
                    </a:cubicBezTo>
                    <a:lnTo>
                      <a:pt x="7346" y="3718"/>
                    </a:lnTo>
                    <a:cubicBezTo>
                      <a:pt x="6533" y="3718"/>
                      <a:pt x="5841" y="4349"/>
                      <a:pt x="5759" y="5184"/>
                    </a:cubicBezTo>
                    <a:cubicBezTo>
                      <a:pt x="5637" y="5184"/>
                      <a:pt x="5515" y="5224"/>
                      <a:pt x="5393" y="5265"/>
                    </a:cubicBezTo>
                    <a:cubicBezTo>
                      <a:pt x="4742" y="5529"/>
                      <a:pt x="4660" y="6282"/>
                      <a:pt x="4660" y="6893"/>
                    </a:cubicBezTo>
                    <a:lnTo>
                      <a:pt x="4660" y="7117"/>
                    </a:lnTo>
                    <a:cubicBezTo>
                      <a:pt x="4660" y="7636"/>
                      <a:pt x="4269" y="7895"/>
                      <a:pt x="3877" y="7895"/>
                    </a:cubicBezTo>
                    <a:cubicBezTo>
                      <a:pt x="3485" y="7895"/>
                      <a:pt x="3094" y="7636"/>
                      <a:pt x="3094" y="7117"/>
                    </a:cubicBezTo>
                    <a:lnTo>
                      <a:pt x="3094" y="5326"/>
                    </a:lnTo>
                    <a:cubicBezTo>
                      <a:pt x="3236" y="5306"/>
                      <a:pt x="3338" y="5224"/>
                      <a:pt x="3379" y="5102"/>
                    </a:cubicBezTo>
                    <a:cubicBezTo>
                      <a:pt x="4152" y="5041"/>
                      <a:pt x="4742" y="4492"/>
                      <a:pt x="4742" y="3841"/>
                    </a:cubicBezTo>
                    <a:cubicBezTo>
                      <a:pt x="4742" y="3576"/>
                      <a:pt x="4640" y="3332"/>
                      <a:pt x="4477" y="3128"/>
                    </a:cubicBezTo>
                    <a:lnTo>
                      <a:pt x="4518" y="3108"/>
                    </a:lnTo>
                    <a:cubicBezTo>
                      <a:pt x="4599" y="3006"/>
                      <a:pt x="4620" y="2864"/>
                      <a:pt x="4559" y="2762"/>
                    </a:cubicBezTo>
                    <a:cubicBezTo>
                      <a:pt x="5535" y="1724"/>
                      <a:pt x="5902" y="1012"/>
                      <a:pt x="5658" y="564"/>
                    </a:cubicBezTo>
                    <a:cubicBezTo>
                      <a:pt x="5485" y="249"/>
                      <a:pt x="5029" y="166"/>
                      <a:pt x="4640" y="166"/>
                    </a:cubicBezTo>
                    <a:cubicBezTo>
                      <a:pt x="4478" y="166"/>
                      <a:pt x="4327" y="180"/>
                      <a:pt x="4213" y="198"/>
                    </a:cubicBezTo>
                    <a:cubicBezTo>
                      <a:pt x="4148" y="61"/>
                      <a:pt x="4032" y="1"/>
                      <a:pt x="3916" y="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Google Shape;490;p24">
                <a:extLst>
                  <a:ext uri="{FF2B5EF4-FFF2-40B4-BE49-F238E27FC236}">
                    <a16:creationId xmlns:a16="http://schemas.microsoft.com/office/drawing/2014/main" id="{0919DE0D-B3F2-E071-8776-32BBBF6E542F}"/>
                  </a:ext>
                </a:extLst>
              </p:cNvPr>
              <p:cNvSpPr/>
              <p:nvPr/>
            </p:nvSpPr>
            <p:spPr>
              <a:xfrm>
                <a:off x="2333368" y="1538297"/>
                <a:ext cx="100242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02" extrusionOk="0">
                    <a:moveTo>
                      <a:pt x="784" y="0"/>
                    </a:moveTo>
                    <a:cubicBezTo>
                      <a:pt x="271" y="0"/>
                      <a:pt x="0" y="638"/>
                      <a:pt x="381" y="1018"/>
                    </a:cubicBezTo>
                    <a:cubicBezTo>
                      <a:pt x="501" y="1145"/>
                      <a:pt x="651" y="1202"/>
                      <a:pt x="799" y="1202"/>
                    </a:cubicBezTo>
                    <a:cubicBezTo>
                      <a:pt x="1104" y="1202"/>
                      <a:pt x="1399" y="961"/>
                      <a:pt x="1399" y="591"/>
                    </a:cubicBezTo>
                    <a:cubicBezTo>
                      <a:pt x="1419" y="265"/>
                      <a:pt x="1134" y="1"/>
                      <a:pt x="808" y="1"/>
                    </a:cubicBezTo>
                    <a:cubicBezTo>
                      <a:pt x="800" y="1"/>
                      <a:pt x="792" y="0"/>
                      <a:pt x="784" y="0"/>
                    </a:cubicBezTo>
                    <a:close/>
                  </a:path>
                </a:pathLst>
              </a:custGeom>
              <a:solidFill>
                <a:srgbClr val="61214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33" name="Google Shape;491;p24">
              <a:extLst>
                <a:ext uri="{FF2B5EF4-FFF2-40B4-BE49-F238E27FC236}">
                  <a16:creationId xmlns:a16="http://schemas.microsoft.com/office/drawing/2014/main" id="{2A30FA0E-4522-7E66-6615-82A5BE54C543}"/>
                </a:ext>
              </a:extLst>
            </p:cNvPr>
            <p:cNvSpPr txBox="1"/>
            <p:nvPr/>
          </p:nvSpPr>
          <p:spPr>
            <a:xfrm>
              <a:off x="889307" y="3156050"/>
              <a:ext cx="1545300" cy="405601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">
                  <a:sym typeface="Fira Sans"/>
                </a:rPr>
                <a:t>Challenges</a:t>
              </a:r>
              <a:endParaRPr>
                <a:sym typeface="Fira Sans"/>
              </a:endParaRPr>
            </a:p>
          </p:txBody>
        </p:sp>
        <p:grpSp>
          <p:nvGrpSpPr>
            <p:cNvPr id="134" name="Google Shape;493;p24">
              <a:extLst>
                <a:ext uri="{FF2B5EF4-FFF2-40B4-BE49-F238E27FC236}">
                  <a16:creationId xmlns:a16="http://schemas.microsoft.com/office/drawing/2014/main" id="{8766F2F6-BD5B-F971-5DE1-97FEFBD4745B}"/>
                </a:ext>
              </a:extLst>
            </p:cNvPr>
            <p:cNvGrpSpPr/>
            <p:nvPr/>
          </p:nvGrpSpPr>
          <p:grpSpPr>
            <a:xfrm>
              <a:off x="3934475" y="1477441"/>
              <a:ext cx="303034" cy="317196"/>
              <a:chOff x="4674200" y="3597676"/>
              <a:chExt cx="309217" cy="323668"/>
            </a:xfrm>
          </p:grpSpPr>
          <p:sp>
            <p:nvSpPr>
              <p:cNvPr id="140" name="Google Shape;494;p24">
                <a:extLst>
                  <a:ext uri="{FF2B5EF4-FFF2-40B4-BE49-F238E27FC236}">
                    <a16:creationId xmlns:a16="http://schemas.microsoft.com/office/drawing/2014/main" id="{7DAD4706-E385-F51C-2838-06F3A92DF983}"/>
                  </a:ext>
                </a:extLst>
              </p:cNvPr>
              <p:cNvSpPr/>
              <p:nvPr/>
            </p:nvSpPr>
            <p:spPr>
              <a:xfrm>
                <a:off x="4745751" y="3597676"/>
                <a:ext cx="165282" cy="178927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026" extrusionOk="0">
                    <a:moveTo>
                      <a:pt x="1398" y="3025"/>
                    </a:moveTo>
                    <a:cubicBezTo>
                      <a:pt x="2161" y="3025"/>
                      <a:pt x="2795" y="2348"/>
                      <a:pt x="2795" y="1513"/>
                    </a:cubicBezTo>
                    <a:cubicBezTo>
                      <a:pt x="2795" y="678"/>
                      <a:pt x="2161" y="1"/>
                      <a:pt x="1398" y="1"/>
                    </a:cubicBezTo>
                    <a:cubicBezTo>
                      <a:pt x="634" y="1"/>
                      <a:pt x="1" y="678"/>
                      <a:pt x="1" y="1513"/>
                    </a:cubicBezTo>
                    <a:cubicBezTo>
                      <a:pt x="15" y="2348"/>
                      <a:pt x="634" y="3025"/>
                      <a:pt x="1398" y="302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 b="1"/>
              </a:p>
            </p:txBody>
          </p:sp>
          <p:sp>
            <p:nvSpPr>
              <p:cNvPr id="141" name="Google Shape;495;p24">
                <a:extLst>
                  <a:ext uri="{FF2B5EF4-FFF2-40B4-BE49-F238E27FC236}">
                    <a16:creationId xmlns:a16="http://schemas.microsoft.com/office/drawing/2014/main" id="{7775DB7A-84BA-3245-5253-F07CBF0CD0B9}"/>
                  </a:ext>
                </a:extLst>
              </p:cNvPr>
              <p:cNvSpPr/>
              <p:nvPr/>
            </p:nvSpPr>
            <p:spPr>
              <a:xfrm>
                <a:off x="4674200" y="3801192"/>
                <a:ext cx="309217" cy="120152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032" extrusionOk="0">
                    <a:moveTo>
                      <a:pt x="1" y="2031"/>
                    </a:moveTo>
                    <a:lnTo>
                      <a:pt x="5229" y="2031"/>
                    </a:lnTo>
                    <a:lnTo>
                      <a:pt x="5229" y="1009"/>
                    </a:lnTo>
                    <a:cubicBezTo>
                      <a:pt x="5229" y="447"/>
                      <a:pt x="4797" y="1"/>
                      <a:pt x="4293" y="1"/>
                    </a:cubicBezTo>
                    <a:lnTo>
                      <a:pt x="937" y="1"/>
                    </a:lnTo>
                    <a:cubicBezTo>
                      <a:pt x="419" y="1"/>
                      <a:pt x="1" y="447"/>
                      <a:pt x="1" y="1009"/>
                    </a:cubicBezTo>
                    <a:close/>
                    <a:moveTo>
                      <a:pt x="2435" y="433"/>
                    </a:moveTo>
                    <a:lnTo>
                      <a:pt x="2795" y="433"/>
                    </a:lnTo>
                    <a:lnTo>
                      <a:pt x="2795" y="822"/>
                    </a:lnTo>
                    <a:lnTo>
                      <a:pt x="3155" y="822"/>
                    </a:lnTo>
                    <a:lnTo>
                      <a:pt x="3155" y="1211"/>
                    </a:lnTo>
                    <a:lnTo>
                      <a:pt x="2795" y="1211"/>
                    </a:lnTo>
                    <a:lnTo>
                      <a:pt x="2795" y="1599"/>
                    </a:lnTo>
                    <a:lnTo>
                      <a:pt x="2435" y="1599"/>
                    </a:lnTo>
                    <a:lnTo>
                      <a:pt x="2435" y="1211"/>
                    </a:lnTo>
                    <a:lnTo>
                      <a:pt x="2075" y="1211"/>
                    </a:lnTo>
                    <a:lnTo>
                      <a:pt x="2075" y="822"/>
                    </a:lnTo>
                    <a:lnTo>
                      <a:pt x="2435" y="8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35" name="Google Shape;496;p24">
              <a:extLst>
                <a:ext uri="{FF2B5EF4-FFF2-40B4-BE49-F238E27FC236}">
                  <a16:creationId xmlns:a16="http://schemas.microsoft.com/office/drawing/2014/main" id="{8F3F4D1B-DBFD-A80F-6C5E-EDC3FCC3E732}"/>
                </a:ext>
              </a:extLst>
            </p:cNvPr>
            <p:cNvSpPr/>
            <p:nvPr/>
          </p:nvSpPr>
          <p:spPr>
            <a:xfrm>
              <a:off x="3991219" y="3318298"/>
              <a:ext cx="184529" cy="317218"/>
            </a:xfrm>
            <a:custGeom>
              <a:avLst/>
              <a:gdLst/>
              <a:ahLst/>
              <a:cxnLst/>
              <a:rect l="l" t="t" r="r" b="b"/>
              <a:pathLst>
                <a:path w="3184" h="5474" extrusionOk="0">
                  <a:moveTo>
                    <a:pt x="390" y="1859"/>
                  </a:moveTo>
                  <a:lnTo>
                    <a:pt x="620" y="1859"/>
                  </a:lnTo>
                  <a:lnTo>
                    <a:pt x="620" y="1210"/>
                  </a:lnTo>
                  <a:lnTo>
                    <a:pt x="2564" y="1210"/>
                  </a:lnTo>
                  <a:lnTo>
                    <a:pt x="2564" y="1859"/>
                  </a:lnTo>
                  <a:lnTo>
                    <a:pt x="2795" y="1859"/>
                  </a:lnTo>
                  <a:cubicBezTo>
                    <a:pt x="3011" y="1859"/>
                    <a:pt x="3184" y="2046"/>
                    <a:pt x="3184" y="2291"/>
                  </a:cubicBezTo>
                  <a:lnTo>
                    <a:pt x="3184" y="5041"/>
                  </a:lnTo>
                  <a:cubicBezTo>
                    <a:pt x="3184" y="5272"/>
                    <a:pt x="3011" y="5473"/>
                    <a:pt x="2795" y="5473"/>
                  </a:cubicBezTo>
                  <a:lnTo>
                    <a:pt x="390" y="5473"/>
                  </a:lnTo>
                  <a:cubicBezTo>
                    <a:pt x="174" y="5473"/>
                    <a:pt x="1" y="5272"/>
                    <a:pt x="1" y="5041"/>
                  </a:cubicBezTo>
                  <a:lnTo>
                    <a:pt x="1" y="2291"/>
                  </a:lnTo>
                  <a:cubicBezTo>
                    <a:pt x="1" y="2046"/>
                    <a:pt x="174" y="1859"/>
                    <a:pt x="390" y="1859"/>
                  </a:cubicBezTo>
                  <a:close/>
                  <a:moveTo>
                    <a:pt x="678" y="2593"/>
                  </a:moveTo>
                  <a:cubicBezTo>
                    <a:pt x="577" y="2593"/>
                    <a:pt x="490" y="2679"/>
                    <a:pt x="490" y="2795"/>
                  </a:cubicBezTo>
                  <a:lnTo>
                    <a:pt x="490" y="3025"/>
                  </a:lnTo>
                  <a:cubicBezTo>
                    <a:pt x="490" y="3140"/>
                    <a:pt x="577" y="3227"/>
                    <a:pt x="678" y="3227"/>
                  </a:cubicBezTo>
                  <a:lnTo>
                    <a:pt x="678" y="3227"/>
                  </a:lnTo>
                  <a:cubicBezTo>
                    <a:pt x="778" y="3227"/>
                    <a:pt x="850" y="3140"/>
                    <a:pt x="850" y="3025"/>
                  </a:cubicBezTo>
                  <a:lnTo>
                    <a:pt x="850" y="2795"/>
                  </a:lnTo>
                  <a:cubicBezTo>
                    <a:pt x="850" y="2679"/>
                    <a:pt x="778" y="2593"/>
                    <a:pt x="678" y="2593"/>
                  </a:cubicBezTo>
                  <a:close/>
                  <a:moveTo>
                    <a:pt x="678" y="3515"/>
                  </a:moveTo>
                  <a:cubicBezTo>
                    <a:pt x="577" y="3515"/>
                    <a:pt x="490" y="3601"/>
                    <a:pt x="490" y="3716"/>
                  </a:cubicBezTo>
                  <a:lnTo>
                    <a:pt x="490" y="4480"/>
                  </a:lnTo>
                  <a:cubicBezTo>
                    <a:pt x="490" y="4595"/>
                    <a:pt x="577" y="4681"/>
                    <a:pt x="678" y="4681"/>
                  </a:cubicBezTo>
                  <a:lnTo>
                    <a:pt x="678" y="4681"/>
                  </a:lnTo>
                  <a:cubicBezTo>
                    <a:pt x="778" y="4681"/>
                    <a:pt x="850" y="4595"/>
                    <a:pt x="850" y="4480"/>
                  </a:cubicBezTo>
                  <a:lnTo>
                    <a:pt x="850" y="3716"/>
                  </a:lnTo>
                  <a:cubicBezTo>
                    <a:pt x="850" y="3601"/>
                    <a:pt x="778" y="3515"/>
                    <a:pt x="678" y="3515"/>
                  </a:cubicBezTo>
                  <a:close/>
                  <a:moveTo>
                    <a:pt x="490" y="822"/>
                  </a:moveTo>
                  <a:lnTo>
                    <a:pt x="2694" y="822"/>
                  </a:lnTo>
                  <a:cubicBezTo>
                    <a:pt x="2809" y="822"/>
                    <a:pt x="2895" y="735"/>
                    <a:pt x="2895" y="620"/>
                  </a:cubicBezTo>
                  <a:lnTo>
                    <a:pt x="2895" y="217"/>
                  </a:lnTo>
                  <a:cubicBezTo>
                    <a:pt x="2895" y="87"/>
                    <a:pt x="2795" y="1"/>
                    <a:pt x="2694" y="1"/>
                  </a:cubicBezTo>
                  <a:lnTo>
                    <a:pt x="490" y="1"/>
                  </a:lnTo>
                  <a:cubicBezTo>
                    <a:pt x="375" y="1"/>
                    <a:pt x="289" y="87"/>
                    <a:pt x="289" y="217"/>
                  </a:cubicBezTo>
                  <a:lnTo>
                    <a:pt x="289" y="620"/>
                  </a:lnTo>
                  <a:cubicBezTo>
                    <a:pt x="289" y="735"/>
                    <a:pt x="375" y="822"/>
                    <a:pt x="490" y="82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sp>
          <p:nvSpPr>
            <p:cNvPr id="136" name="Google Shape;497;p24">
              <a:extLst>
                <a:ext uri="{FF2B5EF4-FFF2-40B4-BE49-F238E27FC236}">
                  <a16:creationId xmlns:a16="http://schemas.microsoft.com/office/drawing/2014/main" id="{1F0D8476-B3CE-446B-4B16-A5C7FA9720E0}"/>
                </a:ext>
              </a:extLst>
            </p:cNvPr>
            <p:cNvSpPr/>
            <p:nvPr/>
          </p:nvSpPr>
          <p:spPr>
            <a:xfrm>
              <a:off x="3929479" y="2421237"/>
              <a:ext cx="308031" cy="317218"/>
            </a:xfrm>
            <a:custGeom>
              <a:avLst/>
              <a:gdLst/>
              <a:ahLst/>
              <a:cxnLst/>
              <a:rect l="l" t="t" r="r" b="b"/>
              <a:pathLst>
                <a:path w="5315" h="5474" extrusionOk="0">
                  <a:moveTo>
                    <a:pt x="619" y="1254"/>
                  </a:moveTo>
                  <a:lnTo>
                    <a:pt x="4695" y="1254"/>
                  </a:lnTo>
                  <a:cubicBezTo>
                    <a:pt x="5041" y="1254"/>
                    <a:pt x="5314" y="1556"/>
                    <a:pt x="5314" y="1945"/>
                  </a:cubicBezTo>
                  <a:lnTo>
                    <a:pt x="5314" y="4782"/>
                  </a:lnTo>
                  <a:cubicBezTo>
                    <a:pt x="5314" y="5157"/>
                    <a:pt x="5041" y="5473"/>
                    <a:pt x="4695" y="5473"/>
                  </a:cubicBezTo>
                  <a:lnTo>
                    <a:pt x="619" y="5473"/>
                  </a:lnTo>
                  <a:cubicBezTo>
                    <a:pt x="274" y="5473"/>
                    <a:pt x="0" y="5157"/>
                    <a:pt x="0" y="4782"/>
                  </a:cubicBezTo>
                  <a:lnTo>
                    <a:pt x="0" y="1945"/>
                  </a:lnTo>
                  <a:cubicBezTo>
                    <a:pt x="0" y="1556"/>
                    <a:pt x="274" y="1254"/>
                    <a:pt x="619" y="1254"/>
                  </a:cubicBezTo>
                  <a:close/>
                  <a:moveTo>
                    <a:pt x="2362" y="2334"/>
                  </a:moveTo>
                  <a:cubicBezTo>
                    <a:pt x="2333" y="2334"/>
                    <a:pt x="2304" y="2363"/>
                    <a:pt x="2304" y="2406"/>
                  </a:cubicBezTo>
                  <a:lnTo>
                    <a:pt x="2304" y="2939"/>
                  </a:lnTo>
                  <a:lnTo>
                    <a:pt x="1815" y="2939"/>
                  </a:lnTo>
                  <a:cubicBezTo>
                    <a:pt x="1771" y="2939"/>
                    <a:pt x="1743" y="2968"/>
                    <a:pt x="1743" y="2996"/>
                  </a:cubicBezTo>
                  <a:lnTo>
                    <a:pt x="1743" y="3644"/>
                  </a:lnTo>
                  <a:cubicBezTo>
                    <a:pt x="1743" y="3673"/>
                    <a:pt x="1771" y="3702"/>
                    <a:pt x="1815" y="3702"/>
                  </a:cubicBezTo>
                  <a:lnTo>
                    <a:pt x="2304" y="3702"/>
                  </a:lnTo>
                  <a:lnTo>
                    <a:pt x="2304" y="4235"/>
                  </a:lnTo>
                  <a:cubicBezTo>
                    <a:pt x="2304" y="4278"/>
                    <a:pt x="2333" y="4307"/>
                    <a:pt x="2362" y="4307"/>
                  </a:cubicBezTo>
                  <a:lnTo>
                    <a:pt x="2952" y="4307"/>
                  </a:lnTo>
                  <a:cubicBezTo>
                    <a:pt x="2981" y="4307"/>
                    <a:pt x="3010" y="4278"/>
                    <a:pt x="3010" y="4235"/>
                  </a:cubicBezTo>
                  <a:lnTo>
                    <a:pt x="3010" y="3702"/>
                  </a:lnTo>
                  <a:lnTo>
                    <a:pt x="3500" y="3702"/>
                  </a:lnTo>
                  <a:cubicBezTo>
                    <a:pt x="3529" y="3702"/>
                    <a:pt x="3557" y="3673"/>
                    <a:pt x="3557" y="3644"/>
                  </a:cubicBezTo>
                  <a:lnTo>
                    <a:pt x="3557" y="2996"/>
                  </a:lnTo>
                  <a:cubicBezTo>
                    <a:pt x="3557" y="2968"/>
                    <a:pt x="3529" y="2939"/>
                    <a:pt x="3500" y="2939"/>
                  </a:cubicBezTo>
                  <a:lnTo>
                    <a:pt x="3010" y="2939"/>
                  </a:lnTo>
                  <a:lnTo>
                    <a:pt x="3010" y="2406"/>
                  </a:lnTo>
                  <a:cubicBezTo>
                    <a:pt x="3010" y="2363"/>
                    <a:pt x="2981" y="2334"/>
                    <a:pt x="2952" y="2334"/>
                  </a:cubicBezTo>
                  <a:close/>
                  <a:moveTo>
                    <a:pt x="4018" y="922"/>
                  </a:moveTo>
                  <a:lnTo>
                    <a:pt x="4018" y="663"/>
                  </a:lnTo>
                  <a:cubicBezTo>
                    <a:pt x="4018" y="303"/>
                    <a:pt x="3745" y="1"/>
                    <a:pt x="3413" y="1"/>
                  </a:cubicBezTo>
                  <a:lnTo>
                    <a:pt x="1901" y="1"/>
                  </a:lnTo>
                  <a:cubicBezTo>
                    <a:pt x="1570" y="1"/>
                    <a:pt x="1296" y="303"/>
                    <a:pt x="1296" y="663"/>
                  </a:cubicBezTo>
                  <a:lnTo>
                    <a:pt x="1296" y="922"/>
                  </a:lnTo>
                  <a:lnTo>
                    <a:pt x="1800" y="922"/>
                  </a:lnTo>
                  <a:lnTo>
                    <a:pt x="1800" y="678"/>
                  </a:lnTo>
                  <a:lnTo>
                    <a:pt x="1800" y="663"/>
                  </a:lnTo>
                  <a:cubicBezTo>
                    <a:pt x="1800" y="591"/>
                    <a:pt x="1843" y="534"/>
                    <a:pt x="1901" y="534"/>
                  </a:cubicBezTo>
                  <a:lnTo>
                    <a:pt x="3413" y="534"/>
                  </a:lnTo>
                  <a:cubicBezTo>
                    <a:pt x="3471" y="534"/>
                    <a:pt x="3514" y="591"/>
                    <a:pt x="3514" y="663"/>
                  </a:cubicBezTo>
                  <a:lnTo>
                    <a:pt x="3514" y="678"/>
                  </a:lnTo>
                  <a:lnTo>
                    <a:pt x="3514" y="922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000" b="1"/>
            </a:p>
          </p:txBody>
        </p:sp>
        <p:sp>
          <p:nvSpPr>
            <p:cNvPr id="137" name="Google Shape;499;p24">
              <a:extLst>
                <a:ext uri="{FF2B5EF4-FFF2-40B4-BE49-F238E27FC236}">
                  <a16:creationId xmlns:a16="http://schemas.microsoft.com/office/drawing/2014/main" id="{87060FB6-1918-9EBE-329B-ECB5E7FCBA50}"/>
                </a:ext>
              </a:extLst>
            </p:cNvPr>
            <p:cNvSpPr txBox="1"/>
            <p:nvPr/>
          </p:nvSpPr>
          <p:spPr>
            <a:xfrm>
              <a:off x="4497315" y="1269234"/>
              <a:ext cx="3450931" cy="552300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0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>
                  <a:sym typeface="Fira Sans"/>
                </a:rPr>
                <a:t>Recruitment and retention of healthcare professionals</a:t>
              </a:r>
              <a:endParaRPr sz="1200">
                <a:sym typeface="Fira Sans"/>
              </a:endParaRPr>
            </a:p>
          </p:txBody>
        </p:sp>
        <p:sp>
          <p:nvSpPr>
            <p:cNvPr id="138" name="Google Shape;500;p24">
              <a:extLst>
                <a:ext uri="{FF2B5EF4-FFF2-40B4-BE49-F238E27FC236}">
                  <a16:creationId xmlns:a16="http://schemas.microsoft.com/office/drawing/2014/main" id="{A75614B0-2B62-3F68-F8AF-534462AF9061}"/>
                </a:ext>
              </a:extLst>
            </p:cNvPr>
            <p:cNvSpPr txBox="1"/>
            <p:nvPr/>
          </p:nvSpPr>
          <p:spPr>
            <a:xfrm>
              <a:off x="4482784" y="2287726"/>
              <a:ext cx="3562199" cy="552300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>
                  <a:sym typeface="Fira Sans"/>
                </a:rPr>
                <a:t>Access to care</a:t>
              </a:r>
              <a:endParaRPr>
                <a:sym typeface="Fira Sans"/>
              </a:endParaRPr>
            </a:p>
          </p:txBody>
        </p:sp>
        <p:sp>
          <p:nvSpPr>
            <p:cNvPr id="139" name="Google Shape;501;p24">
              <a:extLst>
                <a:ext uri="{FF2B5EF4-FFF2-40B4-BE49-F238E27FC236}">
                  <a16:creationId xmlns:a16="http://schemas.microsoft.com/office/drawing/2014/main" id="{26674E74-5387-91B5-5FB0-E3E11C147739}"/>
                </a:ext>
              </a:extLst>
            </p:cNvPr>
            <p:cNvSpPr txBox="1"/>
            <p:nvPr/>
          </p:nvSpPr>
          <p:spPr>
            <a:xfrm>
              <a:off x="4488938" y="3155093"/>
              <a:ext cx="3562199" cy="552300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>
                  <a:sym typeface="Fira Sans"/>
                </a:rPr>
                <a:t>Outdated infrastructure, both physical and digital.</a:t>
              </a:r>
              <a:endParaRPr>
                <a:sym typeface="Fira Sans"/>
              </a:endParaRP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407EFA4-6FF0-7AAE-3D13-B831F3F239EA}"/>
              </a:ext>
            </a:extLst>
          </p:cNvPr>
          <p:cNvSpPr/>
          <p:nvPr/>
        </p:nvSpPr>
        <p:spPr>
          <a:xfrm>
            <a:off x="7423591" y="1523286"/>
            <a:ext cx="3527181" cy="369332"/>
          </a:xfrm>
          <a:prstGeom prst="roundRect">
            <a:avLst/>
          </a:prstGeom>
          <a:solidFill>
            <a:srgbClr val="612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Wait times in ED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F6F08AE-434B-B312-F897-404FFCB3C762}"/>
              </a:ext>
            </a:extLst>
          </p:cNvPr>
          <p:cNvSpPr/>
          <p:nvPr/>
        </p:nvSpPr>
        <p:spPr>
          <a:xfrm>
            <a:off x="1451018" y="1523286"/>
            <a:ext cx="3527181" cy="369332"/>
          </a:xfrm>
          <a:prstGeom prst="roundRect">
            <a:avLst/>
          </a:prstGeom>
          <a:solidFill>
            <a:srgbClr val="612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Top 3 Challenge NS faces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B2E401E-CC2B-43DD-C761-D25EFE49243F}"/>
              </a:ext>
            </a:extLst>
          </p:cNvPr>
          <p:cNvGrpSpPr/>
          <p:nvPr/>
        </p:nvGrpSpPr>
        <p:grpSpPr>
          <a:xfrm>
            <a:off x="6486748" y="2613697"/>
            <a:ext cx="5400866" cy="1502070"/>
            <a:chOff x="1139553" y="1061328"/>
            <a:chExt cx="5929985" cy="117786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BCBFB42-434E-212D-D6B8-DD6610363C7E}"/>
                </a:ext>
              </a:extLst>
            </p:cNvPr>
            <p:cNvGrpSpPr/>
            <p:nvPr/>
          </p:nvGrpSpPr>
          <p:grpSpPr>
            <a:xfrm>
              <a:off x="2041388" y="1168307"/>
              <a:ext cx="1587418" cy="1070882"/>
              <a:chOff x="2041384" y="1168310"/>
              <a:chExt cx="2662822" cy="2576145"/>
            </a:xfrm>
          </p:grpSpPr>
          <p:sp>
            <p:nvSpPr>
              <p:cNvPr id="154" name="Google Shape;1040;p34">
                <a:extLst>
                  <a:ext uri="{FF2B5EF4-FFF2-40B4-BE49-F238E27FC236}">
                    <a16:creationId xmlns:a16="http://schemas.microsoft.com/office/drawing/2014/main" id="{1AEA436F-BFB2-B0D4-91FE-741DC402F081}"/>
                  </a:ext>
                </a:extLst>
              </p:cNvPr>
              <p:cNvSpPr/>
              <p:nvPr/>
            </p:nvSpPr>
            <p:spPr>
              <a:xfrm>
                <a:off x="4240960" y="2341723"/>
                <a:ext cx="133331" cy="23029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5028" extrusionOk="0">
                    <a:moveTo>
                      <a:pt x="0" y="1"/>
                    </a:moveTo>
                    <a:lnTo>
                      <a:pt x="0" y="5027"/>
                    </a:lnTo>
                    <a:lnTo>
                      <a:pt x="2218" y="4294"/>
                    </a:lnTo>
                    <a:cubicBezTo>
                      <a:pt x="2625" y="4172"/>
                      <a:pt x="2910" y="3806"/>
                      <a:pt x="2910" y="3379"/>
                    </a:cubicBezTo>
                    <a:lnTo>
                      <a:pt x="2910" y="1649"/>
                    </a:lnTo>
                    <a:cubicBezTo>
                      <a:pt x="2910" y="1222"/>
                      <a:pt x="2625" y="835"/>
                      <a:pt x="2218" y="7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41;p34">
                <a:extLst>
                  <a:ext uri="{FF2B5EF4-FFF2-40B4-BE49-F238E27FC236}">
                    <a16:creationId xmlns:a16="http://schemas.microsoft.com/office/drawing/2014/main" id="{355A7D7D-9513-63C2-B6C8-39520ADCAB6E}"/>
                  </a:ext>
                </a:extLst>
              </p:cNvPr>
              <p:cNvSpPr/>
              <p:nvPr/>
            </p:nvSpPr>
            <p:spPr>
              <a:xfrm>
                <a:off x="4374245" y="2439603"/>
                <a:ext cx="329961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54" extrusionOk="0">
                    <a:moveTo>
                      <a:pt x="0" y="1"/>
                    </a:moveTo>
                    <a:lnTo>
                      <a:pt x="0" y="753"/>
                    </a:lnTo>
                    <a:lnTo>
                      <a:pt x="7204" y="753"/>
                    </a:lnTo>
                    <a:lnTo>
                      <a:pt x="6044" y="1"/>
                    </a:lnTo>
                    <a:close/>
                  </a:path>
                </a:pathLst>
              </a:custGeom>
              <a:solidFill>
                <a:srgbClr val="BDC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42;p34">
                <a:extLst>
                  <a:ext uri="{FF2B5EF4-FFF2-40B4-BE49-F238E27FC236}">
                    <a16:creationId xmlns:a16="http://schemas.microsoft.com/office/drawing/2014/main" id="{6D21F0BE-7274-FDC8-3A50-9C34EFD87438}"/>
                  </a:ext>
                </a:extLst>
              </p:cNvPr>
              <p:cNvSpPr/>
              <p:nvPr/>
            </p:nvSpPr>
            <p:spPr>
              <a:xfrm>
                <a:off x="2093599" y="2371586"/>
                <a:ext cx="260067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724" extrusionOk="0">
                    <a:moveTo>
                      <a:pt x="0" y="0"/>
                    </a:moveTo>
                    <a:lnTo>
                      <a:pt x="0" y="3724"/>
                    </a:lnTo>
                    <a:lnTo>
                      <a:pt x="5678" y="3724"/>
                    </a:lnTo>
                    <a:lnTo>
                      <a:pt x="5678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43;p34">
                <a:extLst>
                  <a:ext uri="{FF2B5EF4-FFF2-40B4-BE49-F238E27FC236}">
                    <a16:creationId xmlns:a16="http://schemas.microsoft.com/office/drawing/2014/main" id="{7D56AFC6-98F1-E7E3-697F-C6C42BF11C29}"/>
                  </a:ext>
                </a:extLst>
              </p:cNvPr>
              <p:cNvSpPr/>
              <p:nvPr/>
            </p:nvSpPr>
            <p:spPr>
              <a:xfrm>
                <a:off x="2041384" y="2256943"/>
                <a:ext cx="52261" cy="39985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730" extrusionOk="0">
                    <a:moveTo>
                      <a:pt x="1" y="0"/>
                    </a:moveTo>
                    <a:lnTo>
                      <a:pt x="1" y="8730"/>
                    </a:lnTo>
                    <a:lnTo>
                      <a:pt x="1140" y="873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44;p34">
                <a:extLst>
                  <a:ext uri="{FF2B5EF4-FFF2-40B4-BE49-F238E27FC236}">
                    <a16:creationId xmlns:a16="http://schemas.microsoft.com/office/drawing/2014/main" id="{01110D22-8EFD-F4C0-B804-FB52526C7C7A}"/>
                  </a:ext>
                </a:extLst>
              </p:cNvPr>
              <p:cNvSpPr/>
              <p:nvPr/>
            </p:nvSpPr>
            <p:spPr>
              <a:xfrm>
                <a:off x="2404873" y="2286760"/>
                <a:ext cx="1839841" cy="339305"/>
              </a:xfrm>
              <a:custGeom>
                <a:avLst/>
                <a:gdLst/>
                <a:ahLst/>
                <a:cxnLst/>
                <a:rect l="l" t="t" r="r" b="b"/>
                <a:pathLst>
                  <a:path w="40169" h="7408" extrusionOk="0">
                    <a:moveTo>
                      <a:pt x="1" y="0"/>
                    </a:moveTo>
                    <a:lnTo>
                      <a:pt x="1" y="7407"/>
                    </a:lnTo>
                    <a:lnTo>
                      <a:pt x="39477" y="7407"/>
                    </a:lnTo>
                    <a:cubicBezTo>
                      <a:pt x="39864" y="7407"/>
                      <a:pt x="40169" y="7102"/>
                      <a:pt x="40169" y="6715"/>
                    </a:cubicBezTo>
                    <a:lnTo>
                      <a:pt x="40169" y="692"/>
                    </a:lnTo>
                    <a:cubicBezTo>
                      <a:pt x="40169" y="306"/>
                      <a:pt x="39864" y="0"/>
                      <a:pt x="39477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45;p34">
                <a:extLst>
                  <a:ext uri="{FF2B5EF4-FFF2-40B4-BE49-F238E27FC236}">
                    <a16:creationId xmlns:a16="http://schemas.microsoft.com/office/drawing/2014/main" id="{4E9E28D5-3A07-0F60-75DC-5934403A0EAA}"/>
                  </a:ext>
                </a:extLst>
              </p:cNvPr>
              <p:cNvSpPr/>
              <p:nvPr/>
            </p:nvSpPr>
            <p:spPr>
              <a:xfrm>
                <a:off x="2439371" y="2321250"/>
                <a:ext cx="1000042" cy="270297"/>
              </a:xfrm>
              <a:custGeom>
                <a:avLst/>
                <a:gdLst/>
                <a:ahLst/>
                <a:cxnLst/>
                <a:rect l="l" t="t" r="r" b="b"/>
                <a:pathLst>
                  <a:path w="38663" h="5902" extrusionOk="0">
                    <a:moveTo>
                      <a:pt x="1" y="0"/>
                    </a:moveTo>
                    <a:lnTo>
                      <a:pt x="1" y="5901"/>
                    </a:lnTo>
                    <a:lnTo>
                      <a:pt x="38663" y="5901"/>
                    </a:lnTo>
                    <a:lnTo>
                      <a:pt x="38663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46;p34">
                <a:extLst>
                  <a:ext uri="{FF2B5EF4-FFF2-40B4-BE49-F238E27FC236}">
                    <a16:creationId xmlns:a16="http://schemas.microsoft.com/office/drawing/2014/main" id="{662E3E24-074B-F40D-73A7-6D5E53D7F421}"/>
                  </a:ext>
                </a:extLst>
              </p:cNvPr>
              <p:cNvSpPr/>
              <p:nvPr/>
            </p:nvSpPr>
            <p:spPr>
              <a:xfrm>
                <a:off x="2353620" y="2159978"/>
                <a:ext cx="51299" cy="59282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2943" extrusionOk="0">
                    <a:moveTo>
                      <a:pt x="570" y="1"/>
                    </a:moveTo>
                    <a:cubicBezTo>
                      <a:pt x="245" y="1"/>
                      <a:pt x="1" y="265"/>
                      <a:pt x="1" y="571"/>
                    </a:cubicBezTo>
                    <a:lnTo>
                      <a:pt x="1" y="12373"/>
                    </a:lnTo>
                    <a:cubicBezTo>
                      <a:pt x="1" y="12678"/>
                      <a:pt x="245" y="12943"/>
                      <a:pt x="570" y="12943"/>
                    </a:cubicBezTo>
                    <a:cubicBezTo>
                      <a:pt x="876" y="12943"/>
                      <a:pt x="1120" y="12698"/>
                      <a:pt x="1120" y="12373"/>
                    </a:cubicBezTo>
                    <a:lnTo>
                      <a:pt x="1120" y="571"/>
                    </a:lnTo>
                    <a:cubicBezTo>
                      <a:pt x="1120" y="265"/>
                      <a:pt x="876" y="21"/>
                      <a:pt x="570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47;p34">
                <a:extLst>
                  <a:ext uri="{FF2B5EF4-FFF2-40B4-BE49-F238E27FC236}">
                    <a16:creationId xmlns:a16="http://schemas.microsoft.com/office/drawing/2014/main" id="{05155BBB-C6A5-37CD-311B-828966FE7DED}"/>
                  </a:ext>
                </a:extLst>
              </p:cNvPr>
              <p:cNvSpPr/>
              <p:nvPr/>
            </p:nvSpPr>
            <p:spPr>
              <a:xfrm>
                <a:off x="2526067" y="2428427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49" y="3989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48;p34">
                <a:extLst>
                  <a:ext uri="{FF2B5EF4-FFF2-40B4-BE49-F238E27FC236}">
                    <a16:creationId xmlns:a16="http://schemas.microsoft.com/office/drawing/2014/main" id="{00D8F480-02F5-0F40-9B3A-6B8392E0D48A}"/>
                  </a:ext>
                </a:extLst>
              </p:cNvPr>
              <p:cNvSpPr/>
              <p:nvPr/>
            </p:nvSpPr>
            <p:spPr>
              <a:xfrm>
                <a:off x="2641626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49;p34">
                <a:extLst>
                  <a:ext uri="{FF2B5EF4-FFF2-40B4-BE49-F238E27FC236}">
                    <a16:creationId xmlns:a16="http://schemas.microsoft.com/office/drawing/2014/main" id="{FEDBC188-1809-FFA0-FAB6-BD8A628D479F}"/>
                  </a:ext>
                </a:extLst>
              </p:cNvPr>
              <p:cNvSpPr/>
              <p:nvPr/>
            </p:nvSpPr>
            <p:spPr>
              <a:xfrm>
                <a:off x="2757186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50;p34">
                <a:extLst>
                  <a:ext uri="{FF2B5EF4-FFF2-40B4-BE49-F238E27FC236}">
                    <a16:creationId xmlns:a16="http://schemas.microsoft.com/office/drawing/2014/main" id="{5ADB3C0F-038A-0F90-FA76-2E9889EB7D27}"/>
                  </a:ext>
                </a:extLst>
              </p:cNvPr>
              <p:cNvSpPr/>
              <p:nvPr/>
            </p:nvSpPr>
            <p:spPr>
              <a:xfrm>
                <a:off x="2873708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49" y="1995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51;p34">
                <a:extLst>
                  <a:ext uri="{FF2B5EF4-FFF2-40B4-BE49-F238E27FC236}">
                    <a16:creationId xmlns:a16="http://schemas.microsoft.com/office/drawing/2014/main" id="{85C45907-96F5-0E86-C638-143DD2999D44}"/>
                  </a:ext>
                </a:extLst>
              </p:cNvPr>
              <p:cNvSpPr/>
              <p:nvPr/>
            </p:nvSpPr>
            <p:spPr>
              <a:xfrm>
                <a:off x="2989268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52;p34">
                <a:extLst>
                  <a:ext uri="{FF2B5EF4-FFF2-40B4-BE49-F238E27FC236}">
                    <a16:creationId xmlns:a16="http://schemas.microsoft.com/office/drawing/2014/main" id="{58CBC9B8-1E2E-7C38-494E-C2C88485957D}"/>
                  </a:ext>
                </a:extLst>
              </p:cNvPr>
              <p:cNvSpPr/>
              <p:nvPr/>
            </p:nvSpPr>
            <p:spPr>
              <a:xfrm>
                <a:off x="3104828" y="2428427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1" y="0"/>
                    </a:moveTo>
                    <a:lnTo>
                      <a:pt x="1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053;p34">
                <a:extLst>
                  <a:ext uri="{FF2B5EF4-FFF2-40B4-BE49-F238E27FC236}">
                    <a16:creationId xmlns:a16="http://schemas.microsoft.com/office/drawing/2014/main" id="{510D27A2-7A2E-C45D-5FF9-947D1F951AF8}"/>
                  </a:ext>
                </a:extLst>
              </p:cNvPr>
              <p:cNvSpPr/>
              <p:nvPr/>
            </p:nvSpPr>
            <p:spPr>
              <a:xfrm>
                <a:off x="3221349" y="2519758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49" y="1974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054;p34">
                <a:extLst>
                  <a:ext uri="{FF2B5EF4-FFF2-40B4-BE49-F238E27FC236}">
                    <a16:creationId xmlns:a16="http://schemas.microsoft.com/office/drawing/2014/main" id="{8F939960-6217-E999-5F0E-FCB33066508B}"/>
                  </a:ext>
                </a:extLst>
              </p:cNvPr>
              <p:cNvSpPr/>
              <p:nvPr/>
            </p:nvSpPr>
            <p:spPr>
              <a:xfrm>
                <a:off x="3336909" y="2519758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55;p34">
                <a:extLst>
                  <a:ext uri="{FF2B5EF4-FFF2-40B4-BE49-F238E27FC236}">
                    <a16:creationId xmlns:a16="http://schemas.microsoft.com/office/drawing/2014/main" id="{DD946848-7D91-B83C-4655-A1BA3FA2B44B}"/>
                  </a:ext>
                </a:extLst>
              </p:cNvPr>
              <p:cNvSpPr/>
              <p:nvPr/>
            </p:nvSpPr>
            <p:spPr>
              <a:xfrm>
                <a:off x="3452469" y="2519758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56;p34">
                <a:extLst>
                  <a:ext uri="{FF2B5EF4-FFF2-40B4-BE49-F238E27FC236}">
                    <a16:creationId xmlns:a16="http://schemas.microsoft.com/office/drawing/2014/main" id="{479E3ECB-286D-F098-DD6F-2C8F39542041}"/>
                  </a:ext>
                </a:extLst>
              </p:cNvPr>
              <p:cNvSpPr/>
              <p:nvPr/>
            </p:nvSpPr>
            <p:spPr>
              <a:xfrm>
                <a:off x="3568990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57;p34">
                <a:extLst>
                  <a:ext uri="{FF2B5EF4-FFF2-40B4-BE49-F238E27FC236}">
                    <a16:creationId xmlns:a16="http://schemas.microsoft.com/office/drawing/2014/main" id="{B2F8D959-00B3-1A3D-CE54-3F83A784C2B2}"/>
                  </a:ext>
                </a:extLst>
              </p:cNvPr>
              <p:cNvSpPr/>
              <p:nvPr/>
            </p:nvSpPr>
            <p:spPr>
              <a:xfrm>
                <a:off x="3684550" y="2428427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58;p34">
                <a:extLst>
                  <a:ext uri="{FF2B5EF4-FFF2-40B4-BE49-F238E27FC236}">
                    <a16:creationId xmlns:a16="http://schemas.microsoft.com/office/drawing/2014/main" id="{21A3A3C9-B49E-BB6A-9F7E-395AF33C4C85}"/>
                  </a:ext>
                </a:extLst>
              </p:cNvPr>
              <p:cNvSpPr/>
              <p:nvPr/>
            </p:nvSpPr>
            <p:spPr>
              <a:xfrm>
                <a:off x="3800110" y="2519758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59;p34">
                <a:extLst>
                  <a:ext uri="{FF2B5EF4-FFF2-40B4-BE49-F238E27FC236}">
                    <a16:creationId xmlns:a16="http://schemas.microsoft.com/office/drawing/2014/main" id="{34A37A63-4986-8C0D-7842-D46BF47EC3D4}"/>
                  </a:ext>
                </a:extLst>
              </p:cNvPr>
              <p:cNvSpPr/>
              <p:nvPr/>
            </p:nvSpPr>
            <p:spPr>
              <a:xfrm>
                <a:off x="3916632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60;p34">
                <a:extLst>
                  <a:ext uri="{FF2B5EF4-FFF2-40B4-BE49-F238E27FC236}">
                    <a16:creationId xmlns:a16="http://schemas.microsoft.com/office/drawing/2014/main" id="{6A086D6E-30D3-46B5-5DDC-8137C98CB6C9}"/>
                  </a:ext>
                </a:extLst>
              </p:cNvPr>
              <p:cNvSpPr/>
              <p:nvPr/>
            </p:nvSpPr>
            <p:spPr>
              <a:xfrm>
                <a:off x="4032192" y="2519758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61;p34">
                <a:extLst>
                  <a:ext uri="{FF2B5EF4-FFF2-40B4-BE49-F238E27FC236}">
                    <a16:creationId xmlns:a16="http://schemas.microsoft.com/office/drawing/2014/main" id="{0520C533-5FE0-9549-1CA7-A21943BA135C}"/>
                  </a:ext>
                </a:extLst>
              </p:cNvPr>
              <p:cNvSpPr/>
              <p:nvPr/>
            </p:nvSpPr>
            <p:spPr>
              <a:xfrm>
                <a:off x="4240960" y="1350055"/>
                <a:ext cx="133331" cy="23029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5028" extrusionOk="0">
                    <a:moveTo>
                      <a:pt x="0" y="1"/>
                    </a:moveTo>
                    <a:lnTo>
                      <a:pt x="0" y="5027"/>
                    </a:lnTo>
                    <a:lnTo>
                      <a:pt x="2218" y="4294"/>
                    </a:lnTo>
                    <a:cubicBezTo>
                      <a:pt x="2625" y="4172"/>
                      <a:pt x="2910" y="3806"/>
                      <a:pt x="2910" y="3379"/>
                    </a:cubicBezTo>
                    <a:lnTo>
                      <a:pt x="2910" y="1649"/>
                    </a:lnTo>
                    <a:cubicBezTo>
                      <a:pt x="2910" y="1222"/>
                      <a:pt x="2625" y="835"/>
                      <a:pt x="2218" y="7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62;p34">
                <a:extLst>
                  <a:ext uri="{FF2B5EF4-FFF2-40B4-BE49-F238E27FC236}">
                    <a16:creationId xmlns:a16="http://schemas.microsoft.com/office/drawing/2014/main" id="{BAABDBE4-72FF-21B0-ECCD-58A429D37423}"/>
                  </a:ext>
                </a:extLst>
              </p:cNvPr>
              <p:cNvSpPr/>
              <p:nvPr/>
            </p:nvSpPr>
            <p:spPr>
              <a:xfrm>
                <a:off x="4374245" y="1447935"/>
                <a:ext cx="329961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54" extrusionOk="0">
                    <a:moveTo>
                      <a:pt x="0" y="1"/>
                    </a:moveTo>
                    <a:lnTo>
                      <a:pt x="0" y="753"/>
                    </a:lnTo>
                    <a:lnTo>
                      <a:pt x="7204" y="753"/>
                    </a:lnTo>
                    <a:lnTo>
                      <a:pt x="6044" y="1"/>
                    </a:lnTo>
                    <a:close/>
                  </a:path>
                </a:pathLst>
              </a:custGeom>
              <a:solidFill>
                <a:srgbClr val="BDC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63;p34">
                <a:extLst>
                  <a:ext uri="{FF2B5EF4-FFF2-40B4-BE49-F238E27FC236}">
                    <a16:creationId xmlns:a16="http://schemas.microsoft.com/office/drawing/2014/main" id="{FE1CF9E2-8B1C-8AAC-0637-7D6335D62236}"/>
                  </a:ext>
                </a:extLst>
              </p:cNvPr>
              <p:cNvSpPr/>
              <p:nvPr/>
            </p:nvSpPr>
            <p:spPr>
              <a:xfrm>
                <a:off x="2093599" y="1379918"/>
                <a:ext cx="260067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724" extrusionOk="0">
                    <a:moveTo>
                      <a:pt x="0" y="0"/>
                    </a:moveTo>
                    <a:lnTo>
                      <a:pt x="0" y="3724"/>
                    </a:lnTo>
                    <a:lnTo>
                      <a:pt x="5678" y="3724"/>
                    </a:lnTo>
                    <a:lnTo>
                      <a:pt x="5678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64;p34">
                <a:extLst>
                  <a:ext uri="{FF2B5EF4-FFF2-40B4-BE49-F238E27FC236}">
                    <a16:creationId xmlns:a16="http://schemas.microsoft.com/office/drawing/2014/main" id="{E1E2B245-8A1C-23B2-C3EB-FBB6EB10DA6C}"/>
                  </a:ext>
                </a:extLst>
              </p:cNvPr>
              <p:cNvSpPr/>
              <p:nvPr/>
            </p:nvSpPr>
            <p:spPr>
              <a:xfrm>
                <a:off x="2041384" y="1265274"/>
                <a:ext cx="52261" cy="39985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730" extrusionOk="0">
                    <a:moveTo>
                      <a:pt x="1" y="0"/>
                    </a:moveTo>
                    <a:lnTo>
                      <a:pt x="1" y="8730"/>
                    </a:lnTo>
                    <a:lnTo>
                      <a:pt x="1140" y="873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65;p34">
                <a:extLst>
                  <a:ext uri="{FF2B5EF4-FFF2-40B4-BE49-F238E27FC236}">
                    <a16:creationId xmlns:a16="http://schemas.microsoft.com/office/drawing/2014/main" id="{291A9904-6850-43EB-781F-99B017F2BC80}"/>
                  </a:ext>
                </a:extLst>
              </p:cNvPr>
              <p:cNvSpPr/>
              <p:nvPr/>
            </p:nvSpPr>
            <p:spPr>
              <a:xfrm>
                <a:off x="2404873" y="1295093"/>
                <a:ext cx="1839840" cy="339306"/>
              </a:xfrm>
              <a:custGeom>
                <a:avLst/>
                <a:gdLst/>
                <a:ahLst/>
                <a:cxnLst/>
                <a:rect l="l" t="t" r="r" b="b"/>
                <a:pathLst>
                  <a:path w="40169" h="7408" extrusionOk="0">
                    <a:moveTo>
                      <a:pt x="1" y="0"/>
                    </a:moveTo>
                    <a:lnTo>
                      <a:pt x="1" y="7407"/>
                    </a:lnTo>
                    <a:lnTo>
                      <a:pt x="39477" y="7407"/>
                    </a:lnTo>
                    <a:cubicBezTo>
                      <a:pt x="39864" y="7407"/>
                      <a:pt x="40169" y="7102"/>
                      <a:pt x="40169" y="6715"/>
                    </a:cubicBezTo>
                    <a:lnTo>
                      <a:pt x="40169" y="692"/>
                    </a:lnTo>
                    <a:cubicBezTo>
                      <a:pt x="40169" y="306"/>
                      <a:pt x="39864" y="0"/>
                      <a:pt x="39477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66;p34">
                <a:extLst>
                  <a:ext uri="{FF2B5EF4-FFF2-40B4-BE49-F238E27FC236}">
                    <a16:creationId xmlns:a16="http://schemas.microsoft.com/office/drawing/2014/main" id="{98DDD257-B198-5058-9BC9-1851C2616ED6}"/>
                  </a:ext>
                </a:extLst>
              </p:cNvPr>
              <p:cNvSpPr/>
              <p:nvPr/>
            </p:nvSpPr>
            <p:spPr>
              <a:xfrm>
                <a:off x="2439366" y="1329571"/>
                <a:ext cx="264690" cy="270341"/>
              </a:xfrm>
              <a:custGeom>
                <a:avLst/>
                <a:gdLst/>
                <a:ahLst/>
                <a:cxnLst/>
                <a:rect l="l" t="t" r="r" b="b"/>
                <a:pathLst>
                  <a:path w="38663" h="5902" extrusionOk="0">
                    <a:moveTo>
                      <a:pt x="1" y="0"/>
                    </a:moveTo>
                    <a:lnTo>
                      <a:pt x="1" y="5901"/>
                    </a:lnTo>
                    <a:lnTo>
                      <a:pt x="38663" y="5901"/>
                    </a:lnTo>
                    <a:lnTo>
                      <a:pt x="38663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67;p34">
                <a:extLst>
                  <a:ext uri="{FF2B5EF4-FFF2-40B4-BE49-F238E27FC236}">
                    <a16:creationId xmlns:a16="http://schemas.microsoft.com/office/drawing/2014/main" id="{1224DA54-6B7A-EB13-0E9B-C70FDBB35AE7}"/>
                  </a:ext>
                </a:extLst>
              </p:cNvPr>
              <p:cNvSpPr/>
              <p:nvPr/>
            </p:nvSpPr>
            <p:spPr>
              <a:xfrm>
                <a:off x="2353620" y="1168310"/>
                <a:ext cx="51299" cy="59282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2943" extrusionOk="0">
                    <a:moveTo>
                      <a:pt x="570" y="1"/>
                    </a:moveTo>
                    <a:cubicBezTo>
                      <a:pt x="245" y="1"/>
                      <a:pt x="1" y="265"/>
                      <a:pt x="1" y="571"/>
                    </a:cubicBezTo>
                    <a:lnTo>
                      <a:pt x="1" y="12373"/>
                    </a:lnTo>
                    <a:cubicBezTo>
                      <a:pt x="1" y="12678"/>
                      <a:pt x="245" y="12943"/>
                      <a:pt x="570" y="12943"/>
                    </a:cubicBezTo>
                    <a:cubicBezTo>
                      <a:pt x="876" y="12943"/>
                      <a:pt x="1120" y="12698"/>
                      <a:pt x="1120" y="12373"/>
                    </a:cubicBezTo>
                    <a:lnTo>
                      <a:pt x="1120" y="571"/>
                    </a:lnTo>
                    <a:cubicBezTo>
                      <a:pt x="1120" y="265"/>
                      <a:pt x="876" y="21"/>
                      <a:pt x="570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68;p34">
                <a:extLst>
                  <a:ext uri="{FF2B5EF4-FFF2-40B4-BE49-F238E27FC236}">
                    <a16:creationId xmlns:a16="http://schemas.microsoft.com/office/drawing/2014/main" id="{55B24542-A849-D4A6-DCA2-B5B9FD079AEF}"/>
                  </a:ext>
                </a:extLst>
              </p:cNvPr>
              <p:cNvSpPr/>
              <p:nvPr/>
            </p:nvSpPr>
            <p:spPr>
              <a:xfrm>
                <a:off x="2526067" y="1436759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49" y="3989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069;p34">
                <a:extLst>
                  <a:ext uri="{FF2B5EF4-FFF2-40B4-BE49-F238E27FC236}">
                    <a16:creationId xmlns:a16="http://schemas.microsoft.com/office/drawing/2014/main" id="{0664779C-5978-8466-555B-882070688C3C}"/>
                  </a:ext>
                </a:extLst>
              </p:cNvPr>
              <p:cNvSpPr/>
              <p:nvPr/>
            </p:nvSpPr>
            <p:spPr>
              <a:xfrm>
                <a:off x="2641626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70;p34">
                <a:extLst>
                  <a:ext uri="{FF2B5EF4-FFF2-40B4-BE49-F238E27FC236}">
                    <a16:creationId xmlns:a16="http://schemas.microsoft.com/office/drawing/2014/main" id="{BFDB9976-2339-166A-C948-5F72D24EB259}"/>
                  </a:ext>
                </a:extLst>
              </p:cNvPr>
              <p:cNvSpPr/>
              <p:nvPr/>
            </p:nvSpPr>
            <p:spPr>
              <a:xfrm>
                <a:off x="2757186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71;p34">
                <a:extLst>
                  <a:ext uri="{FF2B5EF4-FFF2-40B4-BE49-F238E27FC236}">
                    <a16:creationId xmlns:a16="http://schemas.microsoft.com/office/drawing/2014/main" id="{F9841322-DE8A-4767-C8E8-69F04251F784}"/>
                  </a:ext>
                </a:extLst>
              </p:cNvPr>
              <p:cNvSpPr/>
              <p:nvPr/>
            </p:nvSpPr>
            <p:spPr>
              <a:xfrm>
                <a:off x="2873708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49" y="1995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72;p34">
                <a:extLst>
                  <a:ext uri="{FF2B5EF4-FFF2-40B4-BE49-F238E27FC236}">
                    <a16:creationId xmlns:a16="http://schemas.microsoft.com/office/drawing/2014/main" id="{D3010763-9C1F-D97E-499D-1F85864281C5}"/>
                  </a:ext>
                </a:extLst>
              </p:cNvPr>
              <p:cNvSpPr/>
              <p:nvPr/>
            </p:nvSpPr>
            <p:spPr>
              <a:xfrm>
                <a:off x="2989268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73;p34">
                <a:extLst>
                  <a:ext uri="{FF2B5EF4-FFF2-40B4-BE49-F238E27FC236}">
                    <a16:creationId xmlns:a16="http://schemas.microsoft.com/office/drawing/2014/main" id="{F77EB197-FADD-C5EA-9DEB-A7A391304061}"/>
                  </a:ext>
                </a:extLst>
              </p:cNvPr>
              <p:cNvSpPr/>
              <p:nvPr/>
            </p:nvSpPr>
            <p:spPr>
              <a:xfrm>
                <a:off x="3104828" y="1436759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1" y="0"/>
                    </a:moveTo>
                    <a:lnTo>
                      <a:pt x="1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74;p34">
                <a:extLst>
                  <a:ext uri="{FF2B5EF4-FFF2-40B4-BE49-F238E27FC236}">
                    <a16:creationId xmlns:a16="http://schemas.microsoft.com/office/drawing/2014/main" id="{8D186BE4-CC3F-0AEE-7167-27744F22C75A}"/>
                  </a:ext>
                </a:extLst>
              </p:cNvPr>
              <p:cNvSpPr/>
              <p:nvPr/>
            </p:nvSpPr>
            <p:spPr>
              <a:xfrm>
                <a:off x="3221349" y="1528089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49" y="1974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75;p34">
                <a:extLst>
                  <a:ext uri="{FF2B5EF4-FFF2-40B4-BE49-F238E27FC236}">
                    <a16:creationId xmlns:a16="http://schemas.microsoft.com/office/drawing/2014/main" id="{7341CF31-A160-C828-A6B9-CB9E9E94D0CB}"/>
                  </a:ext>
                </a:extLst>
              </p:cNvPr>
              <p:cNvSpPr/>
              <p:nvPr/>
            </p:nvSpPr>
            <p:spPr>
              <a:xfrm>
                <a:off x="3336909" y="1528089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76;p34">
                <a:extLst>
                  <a:ext uri="{FF2B5EF4-FFF2-40B4-BE49-F238E27FC236}">
                    <a16:creationId xmlns:a16="http://schemas.microsoft.com/office/drawing/2014/main" id="{B85A37DB-04BB-3BD6-E001-D1A4884831A6}"/>
                  </a:ext>
                </a:extLst>
              </p:cNvPr>
              <p:cNvSpPr/>
              <p:nvPr/>
            </p:nvSpPr>
            <p:spPr>
              <a:xfrm>
                <a:off x="3452469" y="1528089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77;p34">
                <a:extLst>
                  <a:ext uri="{FF2B5EF4-FFF2-40B4-BE49-F238E27FC236}">
                    <a16:creationId xmlns:a16="http://schemas.microsoft.com/office/drawing/2014/main" id="{240DCFFE-1469-569B-CDA8-2C3F3606A399}"/>
                  </a:ext>
                </a:extLst>
              </p:cNvPr>
              <p:cNvSpPr/>
              <p:nvPr/>
            </p:nvSpPr>
            <p:spPr>
              <a:xfrm>
                <a:off x="3568990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78;p34">
                <a:extLst>
                  <a:ext uri="{FF2B5EF4-FFF2-40B4-BE49-F238E27FC236}">
                    <a16:creationId xmlns:a16="http://schemas.microsoft.com/office/drawing/2014/main" id="{2AF8A0F9-3546-C265-5AEF-2300F804D9A1}"/>
                  </a:ext>
                </a:extLst>
              </p:cNvPr>
              <p:cNvSpPr/>
              <p:nvPr/>
            </p:nvSpPr>
            <p:spPr>
              <a:xfrm>
                <a:off x="3684550" y="1436759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79;p34">
                <a:extLst>
                  <a:ext uri="{FF2B5EF4-FFF2-40B4-BE49-F238E27FC236}">
                    <a16:creationId xmlns:a16="http://schemas.microsoft.com/office/drawing/2014/main" id="{E0AF3C0D-CC96-3D12-0CBD-41EF6C284F4D}"/>
                  </a:ext>
                </a:extLst>
              </p:cNvPr>
              <p:cNvSpPr/>
              <p:nvPr/>
            </p:nvSpPr>
            <p:spPr>
              <a:xfrm>
                <a:off x="3800110" y="1528089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80;p34">
                <a:extLst>
                  <a:ext uri="{FF2B5EF4-FFF2-40B4-BE49-F238E27FC236}">
                    <a16:creationId xmlns:a16="http://schemas.microsoft.com/office/drawing/2014/main" id="{5B1B0666-9917-8DC3-BEB2-CAE721BF4F06}"/>
                  </a:ext>
                </a:extLst>
              </p:cNvPr>
              <p:cNvSpPr/>
              <p:nvPr/>
            </p:nvSpPr>
            <p:spPr>
              <a:xfrm>
                <a:off x="3916632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081;p34">
                <a:extLst>
                  <a:ext uri="{FF2B5EF4-FFF2-40B4-BE49-F238E27FC236}">
                    <a16:creationId xmlns:a16="http://schemas.microsoft.com/office/drawing/2014/main" id="{ACDD56C2-1C55-15D4-0B5B-B820CF6A2219}"/>
                  </a:ext>
                </a:extLst>
              </p:cNvPr>
              <p:cNvSpPr/>
              <p:nvPr/>
            </p:nvSpPr>
            <p:spPr>
              <a:xfrm>
                <a:off x="4032192" y="1528089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82;p34">
                <a:extLst>
                  <a:ext uri="{FF2B5EF4-FFF2-40B4-BE49-F238E27FC236}">
                    <a16:creationId xmlns:a16="http://schemas.microsoft.com/office/drawing/2014/main" id="{D8FE33F7-3EA9-21F1-3DED-5FEAC614B83C}"/>
                  </a:ext>
                </a:extLst>
              </p:cNvPr>
              <p:cNvSpPr/>
              <p:nvPr/>
            </p:nvSpPr>
            <p:spPr>
              <a:xfrm>
                <a:off x="4240960" y="3333377"/>
                <a:ext cx="133331" cy="23029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5028" extrusionOk="0">
                    <a:moveTo>
                      <a:pt x="0" y="1"/>
                    </a:moveTo>
                    <a:lnTo>
                      <a:pt x="0" y="5027"/>
                    </a:lnTo>
                    <a:lnTo>
                      <a:pt x="2218" y="4294"/>
                    </a:lnTo>
                    <a:cubicBezTo>
                      <a:pt x="2625" y="4172"/>
                      <a:pt x="2910" y="3806"/>
                      <a:pt x="2910" y="3379"/>
                    </a:cubicBezTo>
                    <a:lnTo>
                      <a:pt x="2910" y="1649"/>
                    </a:lnTo>
                    <a:cubicBezTo>
                      <a:pt x="2910" y="1222"/>
                      <a:pt x="2625" y="835"/>
                      <a:pt x="2218" y="7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83;p34">
                <a:extLst>
                  <a:ext uri="{FF2B5EF4-FFF2-40B4-BE49-F238E27FC236}">
                    <a16:creationId xmlns:a16="http://schemas.microsoft.com/office/drawing/2014/main" id="{990424DF-B643-5D40-022B-4E57D5F93731}"/>
                  </a:ext>
                </a:extLst>
              </p:cNvPr>
              <p:cNvSpPr/>
              <p:nvPr/>
            </p:nvSpPr>
            <p:spPr>
              <a:xfrm>
                <a:off x="4374245" y="3431258"/>
                <a:ext cx="329961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54" extrusionOk="0">
                    <a:moveTo>
                      <a:pt x="0" y="1"/>
                    </a:moveTo>
                    <a:lnTo>
                      <a:pt x="0" y="753"/>
                    </a:lnTo>
                    <a:lnTo>
                      <a:pt x="7204" y="753"/>
                    </a:lnTo>
                    <a:lnTo>
                      <a:pt x="6044" y="1"/>
                    </a:lnTo>
                    <a:close/>
                  </a:path>
                </a:pathLst>
              </a:custGeom>
              <a:solidFill>
                <a:srgbClr val="BDC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84;p34">
                <a:extLst>
                  <a:ext uri="{FF2B5EF4-FFF2-40B4-BE49-F238E27FC236}">
                    <a16:creationId xmlns:a16="http://schemas.microsoft.com/office/drawing/2014/main" id="{20DC5943-92C5-5D9B-1AE2-8000BC7DBD12}"/>
                  </a:ext>
                </a:extLst>
              </p:cNvPr>
              <p:cNvSpPr/>
              <p:nvPr/>
            </p:nvSpPr>
            <p:spPr>
              <a:xfrm>
                <a:off x="2093599" y="3363241"/>
                <a:ext cx="260067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724" extrusionOk="0">
                    <a:moveTo>
                      <a:pt x="0" y="0"/>
                    </a:moveTo>
                    <a:lnTo>
                      <a:pt x="0" y="3724"/>
                    </a:lnTo>
                    <a:lnTo>
                      <a:pt x="5678" y="3724"/>
                    </a:lnTo>
                    <a:lnTo>
                      <a:pt x="5678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85;p34">
                <a:extLst>
                  <a:ext uri="{FF2B5EF4-FFF2-40B4-BE49-F238E27FC236}">
                    <a16:creationId xmlns:a16="http://schemas.microsoft.com/office/drawing/2014/main" id="{DB39E46B-78C3-CC97-D368-2CA5DE061B0B}"/>
                  </a:ext>
                </a:extLst>
              </p:cNvPr>
              <p:cNvSpPr/>
              <p:nvPr/>
            </p:nvSpPr>
            <p:spPr>
              <a:xfrm>
                <a:off x="2041384" y="3248597"/>
                <a:ext cx="52261" cy="39985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730" extrusionOk="0">
                    <a:moveTo>
                      <a:pt x="1" y="0"/>
                    </a:moveTo>
                    <a:lnTo>
                      <a:pt x="1" y="8730"/>
                    </a:lnTo>
                    <a:lnTo>
                      <a:pt x="1140" y="873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86;p34">
                <a:extLst>
                  <a:ext uri="{FF2B5EF4-FFF2-40B4-BE49-F238E27FC236}">
                    <a16:creationId xmlns:a16="http://schemas.microsoft.com/office/drawing/2014/main" id="{B1A272D3-07DD-A8A8-073B-D084395B7E2E}"/>
                  </a:ext>
                </a:extLst>
              </p:cNvPr>
              <p:cNvSpPr/>
              <p:nvPr/>
            </p:nvSpPr>
            <p:spPr>
              <a:xfrm>
                <a:off x="2404873" y="3278414"/>
                <a:ext cx="1839841" cy="339305"/>
              </a:xfrm>
              <a:custGeom>
                <a:avLst/>
                <a:gdLst/>
                <a:ahLst/>
                <a:cxnLst/>
                <a:rect l="l" t="t" r="r" b="b"/>
                <a:pathLst>
                  <a:path w="40169" h="7408" extrusionOk="0">
                    <a:moveTo>
                      <a:pt x="1" y="0"/>
                    </a:moveTo>
                    <a:lnTo>
                      <a:pt x="1" y="7407"/>
                    </a:lnTo>
                    <a:lnTo>
                      <a:pt x="39477" y="7407"/>
                    </a:lnTo>
                    <a:cubicBezTo>
                      <a:pt x="39864" y="7407"/>
                      <a:pt x="40169" y="7102"/>
                      <a:pt x="40169" y="6715"/>
                    </a:cubicBezTo>
                    <a:lnTo>
                      <a:pt x="40169" y="692"/>
                    </a:lnTo>
                    <a:cubicBezTo>
                      <a:pt x="40169" y="306"/>
                      <a:pt x="39864" y="0"/>
                      <a:pt x="39477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87;p34">
                <a:extLst>
                  <a:ext uri="{FF2B5EF4-FFF2-40B4-BE49-F238E27FC236}">
                    <a16:creationId xmlns:a16="http://schemas.microsoft.com/office/drawing/2014/main" id="{80A82C5B-8C9B-1762-1F06-A64266041070}"/>
                  </a:ext>
                </a:extLst>
              </p:cNvPr>
              <p:cNvSpPr/>
              <p:nvPr/>
            </p:nvSpPr>
            <p:spPr>
              <a:xfrm>
                <a:off x="2439381" y="3312900"/>
                <a:ext cx="69924" cy="270326"/>
              </a:xfrm>
              <a:custGeom>
                <a:avLst/>
                <a:gdLst/>
                <a:ahLst/>
                <a:cxnLst/>
                <a:rect l="l" t="t" r="r" b="b"/>
                <a:pathLst>
                  <a:path w="38663" h="5902" extrusionOk="0">
                    <a:moveTo>
                      <a:pt x="1" y="0"/>
                    </a:moveTo>
                    <a:lnTo>
                      <a:pt x="1" y="5901"/>
                    </a:lnTo>
                    <a:lnTo>
                      <a:pt x="38663" y="5901"/>
                    </a:lnTo>
                    <a:lnTo>
                      <a:pt x="38663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88;p34">
                <a:extLst>
                  <a:ext uri="{FF2B5EF4-FFF2-40B4-BE49-F238E27FC236}">
                    <a16:creationId xmlns:a16="http://schemas.microsoft.com/office/drawing/2014/main" id="{27FCD45D-0566-33DC-D023-C26FE605D5B7}"/>
                  </a:ext>
                </a:extLst>
              </p:cNvPr>
              <p:cNvSpPr/>
              <p:nvPr/>
            </p:nvSpPr>
            <p:spPr>
              <a:xfrm>
                <a:off x="2353620" y="3151633"/>
                <a:ext cx="51299" cy="59282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2943" extrusionOk="0">
                    <a:moveTo>
                      <a:pt x="570" y="1"/>
                    </a:moveTo>
                    <a:cubicBezTo>
                      <a:pt x="245" y="1"/>
                      <a:pt x="1" y="265"/>
                      <a:pt x="1" y="571"/>
                    </a:cubicBezTo>
                    <a:lnTo>
                      <a:pt x="1" y="12373"/>
                    </a:lnTo>
                    <a:cubicBezTo>
                      <a:pt x="1" y="12678"/>
                      <a:pt x="245" y="12943"/>
                      <a:pt x="570" y="12943"/>
                    </a:cubicBezTo>
                    <a:cubicBezTo>
                      <a:pt x="876" y="12943"/>
                      <a:pt x="1120" y="12698"/>
                      <a:pt x="1120" y="12373"/>
                    </a:cubicBezTo>
                    <a:lnTo>
                      <a:pt x="1120" y="571"/>
                    </a:lnTo>
                    <a:cubicBezTo>
                      <a:pt x="1120" y="265"/>
                      <a:pt x="876" y="21"/>
                      <a:pt x="570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89;p34">
                <a:extLst>
                  <a:ext uri="{FF2B5EF4-FFF2-40B4-BE49-F238E27FC236}">
                    <a16:creationId xmlns:a16="http://schemas.microsoft.com/office/drawing/2014/main" id="{57E29A36-DF93-336F-8052-9D4B789691AB}"/>
                  </a:ext>
                </a:extLst>
              </p:cNvPr>
              <p:cNvSpPr/>
              <p:nvPr/>
            </p:nvSpPr>
            <p:spPr>
              <a:xfrm>
                <a:off x="2526067" y="3420082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49" y="3989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90;p34">
                <a:extLst>
                  <a:ext uri="{FF2B5EF4-FFF2-40B4-BE49-F238E27FC236}">
                    <a16:creationId xmlns:a16="http://schemas.microsoft.com/office/drawing/2014/main" id="{6DC6BD67-3539-6F57-613F-F7392D3E2227}"/>
                  </a:ext>
                </a:extLst>
              </p:cNvPr>
              <p:cNvSpPr/>
              <p:nvPr/>
            </p:nvSpPr>
            <p:spPr>
              <a:xfrm>
                <a:off x="2641626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91;p34">
                <a:extLst>
                  <a:ext uri="{FF2B5EF4-FFF2-40B4-BE49-F238E27FC236}">
                    <a16:creationId xmlns:a16="http://schemas.microsoft.com/office/drawing/2014/main" id="{3FC16C98-5236-F82B-3FFA-5043BCF375CC}"/>
                  </a:ext>
                </a:extLst>
              </p:cNvPr>
              <p:cNvSpPr/>
              <p:nvPr/>
            </p:nvSpPr>
            <p:spPr>
              <a:xfrm>
                <a:off x="2757186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92;p34">
                <a:extLst>
                  <a:ext uri="{FF2B5EF4-FFF2-40B4-BE49-F238E27FC236}">
                    <a16:creationId xmlns:a16="http://schemas.microsoft.com/office/drawing/2014/main" id="{C98472EF-F77F-7BC8-6FBF-765EA2997A6F}"/>
                  </a:ext>
                </a:extLst>
              </p:cNvPr>
              <p:cNvSpPr/>
              <p:nvPr/>
            </p:nvSpPr>
            <p:spPr>
              <a:xfrm>
                <a:off x="2873708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49" y="1995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93;p34">
                <a:extLst>
                  <a:ext uri="{FF2B5EF4-FFF2-40B4-BE49-F238E27FC236}">
                    <a16:creationId xmlns:a16="http://schemas.microsoft.com/office/drawing/2014/main" id="{DF587C81-25D3-AB22-2ABF-482AED332D65}"/>
                  </a:ext>
                </a:extLst>
              </p:cNvPr>
              <p:cNvSpPr/>
              <p:nvPr/>
            </p:nvSpPr>
            <p:spPr>
              <a:xfrm>
                <a:off x="2989268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94;p34">
                <a:extLst>
                  <a:ext uri="{FF2B5EF4-FFF2-40B4-BE49-F238E27FC236}">
                    <a16:creationId xmlns:a16="http://schemas.microsoft.com/office/drawing/2014/main" id="{D69E782C-8BEE-ACA4-441F-88D20D2CC6A0}"/>
                  </a:ext>
                </a:extLst>
              </p:cNvPr>
              <p:cNvSpPr/>
              <p:nvPr/>
            </p:nvSpPr>
            <p:spPr>
              <a:xfrm>
                <a:off x="3104828" y="3420082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1" y="0"/>
                    </a:moveTo>
                    <a:lnTo>
                      <a:pt x="1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95;p34">
                <a:extLst>
                  <a:ext uri="{FF2B5EF4-FFF2-40B4-BE49-F238E27FC236}">
                    <a16:creationId xmlns:a16="http://schemas.microsoft.com/office/drawing/2014/main" id="{3DDFDA59-5E21-B4EB-52A9-18366D58393E}"/>
                  </a:ext>
                </a:extLst>
              </p:cNvPr>
              <p:cNvSpPr/>
              <p:nvPr/>
            </p:nvSpPr>
            <p:spPr>
              <a:xfrm>
                <a:off x="3221349" y="3511412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49" y="1974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96;p34">
                <a:extLst>
                  <a:ext uri="{FF2B5EF4-FFF2-40B4-BE49-F238E27FC236}">
                    <a16:creationId xmlns:a16="http://schemas.microsoft.com/office/drawing/2014/main" id="{6053C6C2-17F7-B2C7-0225-8C096215FC53}"/>
                  </a:ext>
                </a:extLst>
              </p:cNvPr>
              <p:cNvSpPr/>
              <p:nvPr/>
            </p:nvSpPr>
            <p:spPr>
              <a:xfrm>
                <a:off x="3336909" y="3511412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0" y="0"/>
                    </a:moveTo>
                    <a:lnTo>
                      <a:pt x="0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97;p34">
                <a:extLst>
                  <a:ext uri="{FF2B5EF4-FFF2-40B4-BE49-F238E27FC236}">
                    <a16:creationId xmlns:a16="http://schemas.microsoft.com/office/drawing/2014/main" id="{FE280B83-95A6-0A7E-CEA5-9CFB90791471}"/>
                  </a:ext>
                </a:extLst>
              </p:cNvPr>
              <p:cNvSpPr/>
              <p:nvPr/>
            </p:nvSpPr>
            <p:spPr>
              <a:xfrm>
                <a:off x="3452469" y="3511412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98;p34">
                <a:extLst>
                  <a:ext uri="{FF2B5EF4-FFF2-40B4-BE49-F238E27FC236}">
                    <a16:creationId xmlns:a16="http://schemas.microsoft.com/office/drawing/2014/main" id="{DF10F499-FA27-D440-4AC6-D64060D6452C}"/>
                  </a:ext>
                </a:extLst>
              </p:cNvPr>
              <p:cNvSpPr/>
              <p:nvPr/>
            </p:nvSpPr>
            <p:spPr>
              <a:xfrm>
                <a:off x="3568990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99;p34">
                <a:extLst>
                  <a:ext uri="{FF2B5EF4-FFF2-40B4-BE49-F238E27FC236}">
                    <a16:creationId xmlns:a16="http://schemas.microsoft.com/office/drawing/2014/main" id="{2CD8D8E9-1CFA-C135-EBF5-030E850D6453}"/>
                  </a:ext>
                </a:extLst>
              </p:cNvPr>
              <p:cNvSpPr/>
              <p:nvPr/>
            </p:nvSpPr>
            <p:spPr>
              <a:xfrm>
                <a:off x="3684550" y="3420082"/>
                <a:ext cx="25191" cy="18270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89" extrusionOk="0">
                    <a:moveTo>
                      <a:pt x="0" y="0"/>
                    </a:moveTo>
                    <a:lnTo>
                      <a:pt x="0" y="3989"/>
                    </a:lnTo>
                    <a:lnTo>
                      <a:pt x="550" y="3989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00;p34">
                <a:extLst>
                  <a:ext uri="{FF2B5EF4-FFF2-40B4-BE49-F238E27FC236}">
                    <a16:creationId xmlns:a16="http://schemas.microsoft.com/office/drawing/2014/main" id="{683DC5B6-052D-44FF-5A8B-BF2D021C8BBF}"/>
                  </a:ext>
                </a:extLst>
              </p:cNvPr>
              <p:cNvSpPr/>
              <p:nvPr/>
            </p:nvSpPr>
            <p:spPr>
              <a:xfrm>
                <a:off x="3800110" y="3511412"/>
                <a:ext cx="25191" cy="9046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75" extrusionOk="0">
                    <a:moveTo>
                      <a:pt x="1" y="0"/>
                    </a:moveTo>
                    <a:lnTo>
                      <a:pt x="1" y="1974"/>
                    </a:lnTo>
                    <a:lnTo>
                      <a:pt x="550" y="19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01;p34">
                <a:extLst>
                  <a:ext uri="{FF2B5EF4-FFF2-40B4-BE49-F238E27FC236}">
                    <a16:creationId xmlns:a16="http://schemas.microsoft.com/office/drawing/2014/main" id="{1DEE0497-A889-58C1-5C2A-35822719D806}"/>
                  </a:ext>
                </a:extLst>
              </p:cNvPr>
              <p:cNvSpPr/>
              <p:nvPr/>
            </p:nvSpPr>
            <p:spPr>
              <a:xfrm>
                <a:off x="3916632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02;p34">
                <a:extLst>
                  <a:ext uri="{FF2B5EF4-FFF2-40B4-BE49-F238E27FC236}">
                    <a16:creationId xmlns:a16="http://schemas.microsoft.com/office/drawing/2014/main" id="{47AB912C-FF54-74CE-0C50-9A968D7E5DFC}"/>
                  </a:ext>
                </a:extLst>
              </p:cNvPr>
              <p:cNvSpPr/>
              <p:nvPr/>
            </p:nvSpPr>
            <p:spPr>
              <a:xfrm>
                <a:off x="4032192" y="3511412"/>
                <a:ext cx="25191" cy="91376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550" y="1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124;p34">
              <a:extLst>
                <a:ext uri="{FF2B5EF4-FFF2-40B4-BE49-F238E27FC236}">
                  <a16:creationId xmlns:a16="http://schemas.microsoft.com/office/drawing/2014/main" id="{AE81B403-2545-8D48-6857-6D2283219EA1}"/>
                </a:ext>
              </a:extLst>
            </p:cNvPr>
            <p:cNvSpPr txBox="1"/>
            <p:nvPr/>
          </p:nvSpPr>
          <p:spPr>
            <a:xfrm>
              <a:off x="1154066" y="1102233"/>
              <a:ext cx="968700" cy="289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>
                      <a:lumMod val="5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2.07 hrs</a:t>
              </a:r>
              <a:endParaRPr sz="1200" b="1">
                <a:solidFill>
                  <a:schemeClr val="accent5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9" name="Google Shape;1125;p34">
              <a:extLst>
                <a:ext uri="{FF2B5EF4-FFF2-40B4-BE49-F238E27FC236}">
                  <a16:creationId xmlns:a16="http://schemas.microsoft.com/office/drawing/2014/main" id="{8B838699-358E-C2E9-4F06-D7AFC21D049D}"/>
                </a:ext>
              </a:extLst>
            </p:cNvPr>
            <p:cNvSpPr txBox="1"/>
            <p:nvPr/>
          </p:nvSpPr>
          <p:spPr>
            <a:xfrm>
              <a:off x="1139553" y="1528588"/>
              <a:ext cx="968700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>
                      <a:lumMod val="50000"/>
                    </a:schemeClr>
                  </a:solidFill>
                  <a:latin typeface="Fira Sans"/>
                  <a:sym typeface="Fira Sans"/>
                </a:rPr>
                <a:t>6.17</a:t>
              </a:r>
              <a:r>
                <a:rPr lang="en" sz="1000" b="1">
                  <a:solidFill>
                    <a:schemeClr val="accent5">
                      <a:lumMod val="5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b="1">
                  <a:solidFill>
                    <a:schemeClr val="accent5">
                      <a:lumMod val="50000"/>
                    </a:schemeClr>
                  </a:solidFill>
                  <a:latin typeface="Fira Sans"/>
                  <a:sym typeface="Fira Sans"/>
                </a:rPr>
                <a:t>hrs</a:t>
              </a:r>
              <a:endParaRPr sz="1200" b="1">
                <a:solidFill>
                  <a:schemeClr val="accent5">
                    <a:lumMod val="50000"/>
                  </a:schemeClr>
                </a:solidFill>
                <a:latin typeface="Fira Sans"/>
                <a:sym typeface="Fira Sans"/>
              </a:endParaRPr>
            </a:p>
          </p:txBody>
        </p:sp>
        <p:sp>
          <p:nvSpPr>
            <p:cNvPr id="150" name="Google Shape;1126;p34">
              <a:extLst>
                <a:ext uri="{FF2B5EF4-FFF2-40B4-BE49-F238E27FC236}">
                  <a16:creationId xmlns:a16="http://schemas.microsoft.com/office/drawing/2014/main" id="{71401164-2357-DB60-EAF7-E5FEA07C281A}"/>
                </a:ext>
              </a:extLst>
            </p:cNvPr>
            <p:cNvSpPr txBox="1"/>
            <p:nvPr/>
          </p:nvSpPr>
          <p:spPr>
            <a:xfrm>
              <a:off x="1165480" y="1951711"/>
              <a:ext cx="968700" cy="258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>
                      <a:lumMod val="50000"/>
                    </a:schemeClr>
                  </a:solidFill>
                  <a:latin typeface="Fira Sans"/>
                  <a:sym typeface="Fira Sans"/>
                </a:rPr>
                <a:t>0.64</a:t>
              </a:r>
              <a:r>
                <a:rPr lang="en" sz="1000" b="1">
                  <a:solidFill>
                    <a:schemeClr val="accent5">
                      <a:lumMod val="50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b="1">
                  <a:solidFill>
                    <a:schemeClr val="accent5">
                      <a:lumMod val="50000"/>
                    </a:schemeClr>
                  </a:solidFill>
                  <a:latin typeface="Fira Sans"/>
                  <a:sym typeface="Fira Sans"/>
                </a:rPr>
                <a:t>hrs</a:t>
              </a:r>
              <a:endParaRPr sz="1200" b="1">
                <a:solidFill>
                  <a:schemeClr val="accent5">
                    <a:lumMod val="50000"/>
                  </a:schemeClr>
                </a:solidFill>
                <a:latin typeface="Fira Sans"/>
                <a:sym typeface="Fira Sans"/>
              </a:endParaRPr>
            </a:p>
          </p:txBody>
        </p:sp>
        <p:sp>
          <p:nvSpPr>
            <p:cNvPr id="151" name="Google Shape;1128;p34">
              <a:extLst>
                <a:ext uri="{FF2B5EF4-FFF2-40B4-BE49-F238E27FC236}">
                  <a16:creationId xmlns:a16="http://schemas.microsoft.com/office/drawing/2014/main" id="{3C57BB06-4A1C-5764-6606-08494696EC41}"/>
                </a:ext>
              </a:extLst>
            </p:cNvPr>
            <p:cNvSpPr txBox="1"/>
            <p:nvPr/>
          </p:nvSpPr>
          <p:spPr>
            <a:xfrm>
              <a:off x="3652146" y="1534956"/>
              <a:ext cx="3410100" cy="292019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>
                  <a:sym typeface="Fira Sans"/>
                </a:rPr>
                <a:t>Sacred Heart Community Health Centre – Longest WT</a:t>
              </a:r>
              <a:endParaRPr>
                <a:sym typeface="Fira Sans"/>
              </a:endParaRPr>
            </a:p>
          </p:txBody>
        </p:sp>
        <p:sp>
          <p:nvSpPr>
            <p:cNvPr id="152" name="Google Shape;1129;p34">
              <a:extLst>
                <a:ext uri="{FF2B5EF4-FFF2-40B4-BE49-F238E27FC236}">
                  <a16:creationId xmlns:a16="http://schemas.microsoft.com/office/drawing/2014/main" id="{D3DB852C-D153-9B5C-CCCF-EE775AA30B06}"/>
                </a:ext>
              </a:extLst>
            </p:cNvPr>
            <p:cNvSpPr txBox="1"/>
            <p:nvPr/>
          </p:nvSpPr>
          <p:spPr>
            <a:xfrm>
              <a:off x="3659438" y="1061328"/>
              <a:ext cx="3410100" cy="378154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>
                  <a:sym typeface="Fira Sans"/>
                </a:rPr>
                <a:t>Average ED wait time </a:t>
              </a:r>
            </a:p>
            <a:p>
              <a:r>
                <a:rPr lang="en-US">
                  <a:sym typeface="Fira Sans"/>
                </a:rPr>
                <a:t>April 1, 2021 – March 31, 2022</a:t>
              </a:r>
              <a:endParaRPr>
                <a:sym typeface="Fira Sans"/>
              </a:endParaRPr>
            </a:p>
          </p:txBody>
        </p:sp>
        <p:sp>
          <p:nvSpPr>
            <p:cNvPr id="153" name="Google Shape;1130;p34">
              <a:extLst>
                <a:ext uri="{FF2B5EF4-FFF2-40B4-BE49-F238E27FC236}">
                  <a16:creationId xmlns:a16="http://schemas.microsoft.com/office/drawing/2014/main" id="{273BE4F1-E8FB-5FC0-09D6-FCAF3EAE0F18}"/>
                </a:ext>
              </a:extLst>
            </p:cNvPr>
            <p:cNvSpPr txBox="1"/>
            <p:nvPr/>
          </p:nvSpPr>
          <p:spPr>
            <a:xfrm>
              <a:off x="3659438" y="1934722"/>
              <a:ext cx="3410100" cy="292019"/>
            </a:xfrm>
            <a:prstGeom prst="rect">
              <a:avLst/>
            </a:prstGeom>
            <a:solidFill>
              <a:srgbClr val="6121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>
                  <a:sym typeface="Fira Sans"/>
                </a:rPr>
                <a:t>St. Mary’s Regional hospital – Shortest WT</a:t>
              </a:r>
              <a:endParaRPr>
                <a:sym typeface="Fira Sans"/>
              </a:endParaRPr>
            </a:p>
          </p:txBody>
        </p:sp>
      </p:grpSp>
      <p:sp>
        <p:nvSpPr>
          <p:cNvPr id="217" name="Title 1">
            <a:extLst>
              <a:ext uri="{FF2B5EF4-FFF2-40B4-BE49-F238E27FC236}">
                <a16:creationId xmlns:a16="http://schemas.microsoft.com/office/drawing/2014/main" id="{7FA8BA88-77CC-842D-7836-CB2EC985BCED}"/>
              </a:ext>
            </a:extLst>
          </p:cNvPr>
          <p:cNvSpPr txBox="1">
            <a:spLocks/>
          </p:cNvSpPr>
          <p:nvPr/>
        </p:nvSpPr>
        <p:spPr>
          <a:xfrm>
            <a:off x="928077" y="4939208"/>
            <a:ext cx="10801740" cy="117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1C7B83"/>
                </a:solidFill>
                <a:latin typeface="Fira Sans"/>
                <a:ea typeface="Fira Sans"/>
                <a:cs typeface="Fira Sans"/>
              </a:defRPr>
            </a:lvl1pPr>
          </a:lstStyle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Time to care are impacted by space, overall ED length of stay (LOS) and admitted patient LOS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16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LOS is not a quality measure but a measure for other measures of quality in the post-acute care setting rehospitalization rates, discharge to community, improvement in function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736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32F9-3B67-584D-90D7-8306F650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93055-18BB-66D0-EA70-49079D54146A}"/>
              </a:ext>
            </a:extLst>
          </p:cNvPr>
          <p:cNvSpPr txBox="1">
            <a:spLocks/>
          </p:cNvSpPr>
          <p:nvPr/>
        </p:nvSpPr>
        <p:spPr>
          <a:xfrm>
            <a:off x="557547" y="2154879"/>
            <a:ext cx="7245740" cy="25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12141"/>
                </a:solidFill>
                <a:latin typeface="Raleway" pitchFamily="2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>
                <a:latin typeface="Raleway"/>
              </a:rPr>
              <a:t>To evaluate the accuracy and utility of machine learning models that utilize demographic, clinical, and socio-economic data in predicting the Length of Stay (LOS) for patients with chronic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>
              <a:latin typeface="Ralewa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>
                <a:latin typeface="Raleway"/>
              </a:rPr>
              <a:t>To determine the extent to which such predictive models can improve resource allocation, patient outcomes, and cost efficiency in healthcare settings.</a:t>
            </a:r>
          </a:p>
        </p:txBody>
      </p:sp>
      <p:grpSp>
        <p:nvGrpSpPr>
          <p:cNvPr id="47" name="Google Shape;2656;p62">
            <a:extLst>
              <a:ext uri="{FF2B5EF4-FFF2-40B4-BE49-F238E27FC236}">
                <a16:creationId xmlns:a16="http://schemas.microsoft.com/office/drawing/2014/main" id="{68645D44-F2B5-8545-CAD2-293FBF5F84FD}"/>
              </a:ext>
            </a:extLst>
          </p:cNvPr>
          <p:cNvGrpSpPr/>
          <p:nvPr/>
        </p:nvGrpSpPr>
        <p:grpSpPr>
          <a:xfrm>
            <a:off x="9135578" y="4801719"/>
            <a:ext cx="664293" cy="1516003"/>
            <a:chOff x="657200" y="2260904"/>
            <a:chExt cx="928875" cy="233092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3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grpSpPr>
        <p:sp>
          <p:nvSpPr>
            <p:cNvPr id="48" name="Google Shape;2657;p62">
              <a:extLst>
                <a:ext uri="{FF2B5EF4-FFF2-40B4-BE49-F238E27FC236}">
                  <a16:creationId xmlns:a16="http://schemas.microsoft.com/office/drawing/2014/main" id="{D6CA23F3-83BB-8890-EF5C-9291BA513E76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58;p62">
              <a:extLst>
                <a:ext uri="{FF2B5EF4-FFF2-40B4-BE49-F238E27FC236}">
                  <a16:creationId xmlns:a16="http://schemas.microsoft.com/office/drawing/2014/main" id="{E6E2637B-2420-B7A9-84D2-11FBBB9150D1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59;p62">
              <a:extLst>
                <a:ext uri="{FF2B5EF4-FFF2-40B4-BE49-F238E27FC236}">
                  <a16:creationId xmlns:a16="http://schemas.microsoft.com/office/drawing/2014/main" id="{45166546-0B6A-7E24-CD93-50E065F379F5}"/>
                </a:ext>
              </a:extLst>
            </p:cNvPr>
            <p:cNvSpPr/>
            <p:nvPr/>
          </p:nvSpPr>
          <p:spPr>
            <a:xfrm>
              <a:off x="667417" y="4453516"/>
              <a:ext cx="243120" cy="105828"/>
            </a:xfrm>
            <a:custGeom>
              <a:avLst/>
              <a:gdLst/>
              <a:ahLst/>
              <a:cxnLst/>
              <a:rect l="l" t="t" r="r" b="b"/>
              <a:pathLst>
                <a:path w="4783" h="2082" extrusionOk="0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0;p62">
              <a:extLst>
                <a:ext uri="{FF2B5EF4-FFF2-40B4-BE49-F238E27FC236}">
                  <a16:creationId xmlns:a16="http://schemas.microsoft.com/office/drawing/2014/main" id="{A7E57D5A-D615-4AE3-6525-E5663701AD36}"/>
                </a:ext>
              </a:extLst>
            </p:cNvPr>
            <p:cNvSpPr/>
            <p:nvPr/>
          </p:nvSpPr>
          <p:spPr>
            <a:xfrm>
              <a:off x="657200" y="4559294"/>
              <a:ext cx="243171" cy="32531"/>
            </a:xfrm>
            <a:custGeom>
              <a:avLst/>
              <a:gdLst/>
              <a:ahLst/>
              <a:cxnLst/>
              <a:rect l="l" t="t" r="r" b="b"/>
              <a:pathLst>
                <a:path w="4784" h="640" extrusionOk="0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1;p62">
              <a:extLst>
                <a:ext uri="{FF2B5EF4-FFF2-40B4-BE49-F238E27FC236}">
                  <a16:creationId xmlns:a16="http://schemas.microsoft.com/office/drawing/2014/main" id="{6FC21A67-00A5-89E9-A2F1-E7F245E4F1B3}"/>
                </a:ext>
              </a:extLst>
            </p:cNvPr>
            <p:cNvSpPr/>
            <p:nvPr/>
          </p:nvSpPr>
          <p:spPr>
            <a:xfrm>
              <a:off x="1111879" y="4453516"/>
              <a:ext cx="296034" cy="105828"/>
            </a:xfrm>
            <a:custGeom>
              <a:avLst/>
              <a:gdLst/>
              <a:ahLst/>
              <a:cxnLst/>
              <a:rect l="l" t="t" r="r" b="b"/>
              <a:pathLst>
                <a:path w="5824" h="2082" extrusionOk="0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2;p62">
              <a:extLst>
                <a:ext uri="{FF2B5EF4-FFF2-40B4-BE49-F238E27FC236}">
                  <a16:creationId xmlns:a16="http://schemas.microsoft.com/office/drawing/2014/main" id="{A57B70DE-38EE-8FA1-B7FB-14CFB1691958}"/>
                </a:ext>
              </a:extLst>
            </p:cNvPr>
            <p:cNvSpPr/>
            <p:nvPr/>
          </p:nvSpPr>
          <p:spPr>
            <a:xfrm>
              <a:off x="1107253" y="4559294"/>
              <a:ext cx="315502" cy="32531"/>
            </a:xfrm>
            <a:custGeom>
              <a:avLst/>
              <a:gdLst/>
              <a:ahLst/>
              <a:cxnLst/>
              <a:rect l="l" t="t" r="r" b="b"/>
              <a:pathLst>
                <a:path w="6207" h="640" extrusionOk="0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3;p62">
              <a:extLst>
                <a:ext uri="{FF2B5EF4-FFF2-40B4-BE49-F238E27FC236}">
                  <a16:creationId xmlns:a16="http://schemas.microsoft.com/office/drawing/2014/main" id="{C22DCFC3-830F-B012-A7C2-922F599FE517}"/>
                </a:ext>
              </a:extLst>
            </p:cNvPr>
            <p:cNvSpPr/>
            <p:nvPr/>
          </p:nvSpPr>
          <p:spPr>
            <a:xfrm>
              <a:off x="856710" y="3253720"/>
              <a:ext cx="498337" cy="412994"/>
            </a:xfrm>
            <a:custGeom>
              <a:avLst/>
              <a:gdLst/>
              <a:ahLst/>
              <a:cxnLst/>
              <a:rect l="l" t="t" r="r" b="b"/>
              <a:pathLst>
                <a:path w="9804" h="8125" extrusionOk="0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4;p62">
              <a:extLst>
                <a:ext uri="{FF2B5EF4-FFF2-40B4-BE49-F238E27FC236}">
                  <a16:creationId xmlns:a16="http://schemas.microsoft.com/office/drawing/2014/main" id="{E92F62A4-C7CC-BA80-8465-878BC0707A0A}"/>
                </a:ext>
              </a:extLst>
            </p:cNvPr>
            <p:cNvSpPr/>
            <p:nvPr/>
          </p:nvSpPr>
          <p:spPr>
            <a:xfrm>
              <a:off x="833480" y="3915326"/>
              <a:ext cx="135564" cy="134598"/>
            </a:xfrm>
            <a:custGeom>
              <a:avLst/>
              <a:gdLst/>
              <a:ahLst/>
              <a:cxnLst/>
              <a:rect l="l" t="t" r="r" b="b"/>
              <a:pathLst>
                <a:path w="2667" h="264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65;p62">
              <a:extLst>
                <a:ext uri="{FF2B5EF4-FFF2-40B4-BE49-F238E27FC236}">
                  <a16:creationId xmlns:a16="http://schemas.microsoft.com/office/drawing/2014/main" id="{8FD421A5-DD49-753F-40C3-0B8DBF139F90}"/>
                </a:ext>
              </a:extLst>
            </p:cNvPr>
            <p:cNvSpPr/>
            <p:nvPr/>
          </p:nvSpPr>
          <p:spPr>
            <a:xfrm>
              <a:off x="905863" y="3973781"/>
              <a:ext cx="73348" cy="23839"/>
            </a:xfrm>
            <a:custGeom>
              <a:avLst/>
              <a:gdLst/>
              <a:ahLst/>
              <a:cxnLst/>
              <a:rect l="l" t="t" r="r" b="b"/>
              <a:pathLst>
                <a:path w="1443" h="469" extrusionOk="0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66;p62">
              <a:extLst>
                <a:ext uri="{FF2B5EF4-FFF2-40B4-BE49-F238E27FC236}">
                  <a16:creationId xmlns:a16="http://schemas.microsoft.com/office/drawing/2014/main" id="{0765E456-2CC6-7173-37E0-3364203B01FD}"/>
                </a:ext>
              </a:extLst>
            </p:cNvPr>
            <p:cNvSpPr/>
            <p:nvPr/>
          </p:nvSpPr>
          <p:spPr>
            <a:xfrm>
              <a:off x="1133227" y="3968240"/>
              <a:ext cx="144764" cy="119755"/>
            </a:xfrm>
            <a:custGeom>
              <a:avLst/>
              <a:gdLst/>
              <a:ahLst/>
              <a:cxnLst/>
              <a:rect l="l" t="t" r="r" b="b"/>
              <a:pathLst>
                <a:path w="2848" h="2356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67;p62">
              <a:extLst>
                <a:ext uri="{FF2B5EF4-FFF2-40B4-BE49-F238E27FC236}">
                  <a16:creationId xmlns:a16="http://schemas.microsoft.com/office/drawing/2014/main" id="{12FC5D1E-83B4-CD83-48A6-987C2A5DF43B}"/>
                </a:ext>
              </a:extLst>
            </p:cNvPr>
            <p:cNvSpPr/>
            <p:nvPr/>
          </p:nvSpPr>
          <p:spPr>
            <a:xfrm>
              <a:off x="1199104" y="3893062"/>
              <a:ext cx="100237" cy="129972"/>
            </a:xfrm>
            <a:custGeom>
              <a:avLst/>
              <a:gdLst/>
              <a:ahLst/>
              <a:cxnLst/>
              <a:rect l="l" t="t" r="r" b="b"/>
              <a:pathLst>
                <a:path w="1972" h="2557" extrusionOk="0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68;p62">
              <a:extLst>
                <a:ext uri="{FF2B5EF4-FFF2-40B4-BE49-F238E27FC236}">
                  <a16:creationId xmlns:a16="http://schemas.microsoft.com/office/drawing/2014/main" id="{B78A4806-6CDE-9A5B-F591-5D3D880BC958}"/>
                </a:ext>
              </a:extLst>
            </p:cNvPr>
            <p:cNvSpPr/>
            <p:nvPr/>
          </p:nvSpPr>
          <p:spPr>
            <a:xfrm>
              <a:off x="698932" y="2699772"/>
              <a:ext cx="186597" cy="410198"/>
            </a:xfrm>
            <a:custGeom>
              <a:avLst/>
              <a:gdLst/>
              <a:ahLst/>
              <a:cxnLst/>
              <a:rect l="l" t="t" r="r" b="b"/>
              <a:pathLst>
                <a:path w="3671" h="8070" extrusionOk="0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69;p62">
              <a:extLst>
                <a:ext uri="{FF2B5EF4-FFF2-40B4-BE49-F238E27FC236}">
                  <a16:creationId xmlns:a16="http://schemas.microsoft.com/office/drawing/2014/main" id="{412746DD-1522-4312-BE01-CEDDCDB67A0C}"/>
                </a:ext>
              </a:extLst>
            </p:cNvPr>
            <p:cNvSpPr/>
            <p:nvPr/>
          </p:nvSpPr>
          <p:spPr>
            <a:xfrm>
              <a:off x="819553" y="2754516"/>
              <a:ext cx="65977" cy="355454"/>
            </a:xfrm>
            <a:custGeom>
              <a:avLst/>
              <a:gdLst/>
              <a:ahLst/>
              <a:cxnLst/>
              <a:rect l="l" t="t" r="r" b="b"/>
              <a:pathLst>
                <a:path w="1298" h="6993" extrusionOk="0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70;p62">
              <a:extLst>
                <a:ext uri="{FF2B5EF4-FFF2-40B4-BE49-F238E27FC236}">
                  <a16:creationId xmlns:a16="http://schemas.microsoft.com/office/drawing/2014/main" id="{C5D10420-6636-DC6E-BA18-E40BA9C86A88}"/>
                </a:ext>
              </a:extLst>
            </p:cNvPr>
            <p:cNvSpPr/>
            <p:nvPr/>
          </p:nvSpPr>
          <p:spPr>
            <a:xfrm>
              <a:off x="676668" y="3107126"/>
              <a:ext cx="142934" cy="395356"/>
            </a:xfrm>
            <a:custGeom>
              <a:avLst/>
              <a:gdLst/>
              <a:ahLst/>
              <a:cxnLst/>
              <a:rect l="l" t="t" r="r" b="b"/>
              <a:pathLst>
                <a:path w="2812" h="7778" extrusionOk="0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71;p62">
              <a:extLst>
                <a:ext uri="{FF2B5EF4-FFF2-40B4-BE49-F238E27FC236}">
                  <a16:creationId xmlns:a16="http://schemas.microsoft.com/office/drawing/2014/main" id="{20B60CEA-3873-C4FD-F555-2577A2AC7017}"/>
                </a:ext>
              </a:extLst>
            </p:cNvPr>
            <p:cNvSpPr/>
            <p:nvPr/>
          </p:nvSpPr>
          <p:spPr>
            <a:xfrm>
              <a:off x="659996" y="3458820"/>
              <a:ext cx="135513" cy="190257"/>
            </a:xfrm>
            <a:custGeom>
              <a:avLst/>
              <a:gdLst/>
              <a:ahLst/>
              <a:cxnLst/>
              <a:rect l="l" t="t" r="r" b="b"/>
              <a:pathLst>
                <a:path w="2666" h="3743" extrusionOk="0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72;p62">
              <a:extLst>
                <a:ext uri="{FF2B5EF4-FFF2-40B4-BE49-F238E27FC236}">
                  <a16:creationId xmlns:a16="http://schemas.microsoft.com/office/drawing/2014/main" id="{9B6CEA5D-842D-A4F9-BDD3-DBCA517FDA8F}"/>
                </a:ext>
              </a:extLst>
            </p:cNvPr>
            <p:cNvSpPr/>
            <p:nvPr/>
          </p:nvSpPr>
          <p:spPr>
            <a:xfrm>
              <a:off x="724906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73;p62">
              <a:extLst>
                <a:ext uri="{FF2B5EF4-FFF2-40B4-BE49-F238E27FC236}">
                  <a16:creationId xmlns:a16="http://schemas.microsoft.com/office/drawing/2014/main" id="{C24AEA47-A1C9-8844-8CD6-631897BEC339}"/>
                </a:ext>
              </a:extLst>
            </p:cNvPr>
            <p:cNvSpPr/>
            <p:nvPr/>
          </p:nvSpPr>
          <p:spPr>
            <a:xfrm>
              <a:off x="1360541" y="2699772"/>
              <a:ext cx="186546" cy="410198"/>
            </a:xfrm>
            <a:custGeom>
              <a:avLst/>
              <a:gdLst/>
              <a:ahLst/>
              <a:cxnLst/>
              <a:rect l="l" t="t" r="r" b="b"/>
              <a:pathLst>
                <a:path w="3670" h="8070" extrusionOk="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74;p62">
              <a:extLst>
                <a:ext uri="{FF2B5EF4-FFF2-40B4-BE49-F238E27FC236}">
                  <a16:creationId xmlns:a16="http://schemas.microsoft.com/office/drawing/2014/main" id="{C604A424-6F15-8672-D672-FCC26AB22306}"/>
                </a:ext>
              </a:extLst>
            </p:cNvPr>
            <p:cNvSpPr/>
            <p:nvPr/>
          </p:nvSpPr>
          <p:spPr>
            <a:xfrm>
              <a:off x="1360541" y="2754516"/>
              <a:ext cx="65927" cy="355454"/>
            </a:xfrm>
            <a:custGeom>
              <a:avLst/>
              <a:gdLst/>
              <a:ahLst/>
              <a:cxnLst/>
              <a:rect l="l" t="t" r="r" b="b"/>
              <a:pathLst>
                <a:path w="1297" h="6993" extrusionOk="0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5;p62">
              <a:extLst>
                <a:ext uri="{FF2B5EF4-FFF2-40B4-BE49-F238E27FC236}">
                  <a16:creationId xmlns:a16="http://schemas.microsoft.com/office/drawing/2014/main" id="{302D086C-2153-5561-A35C-ADE8444F968A}"/>
                </a:ext>
              </a:extLst>
            </p:cNvPr>
            <p:cNvSpPr/>
            <p:nvPr/>
          </p:nvSpPr>
          <p:spPr>
            <a:xfrm>
              <a:off x="1426417" y="3107126"/>
              <a:ext cx="142985" cy="395356"/>
            </a:xfrm>
            <a:custGeom>
              <a:avLst/>
              <a:gdLst/>
              <a:ahLst/>
              <a:cxnLst/>
              <a:rect l="l" t="t" r="r" b="b"/>
              <a:pathLst>
                <a:path w="2813" h="7778" extrusionOk="0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76;p62">
              <a:extLst>
                <a:ext uri="{FF2B5EF4-FFF2-40B4-BE49-F238E27FC236}">
                  <a16:creationId xmlns:a16="http://schemas.microsoft.com/office/drawing/2014/main" id="{9D6B782C-0548-0B67-E6CF-8EB9B5221E95}"/>
                </a:ext>
              </a:extLst>
            </p:cNvPr>
            <p:cNvSpPr/>
            <p:nvPr/>
          </p:nvSpPr>
          <p:spPr>
            <a:xfrm>
              <a:off x="1450562" y="3458820"/>
              <a:ext cx="135513" cy="190511"/>
            </a:xfrm>
            <a:custGeom>
              <a:avLst/>
              <a:gdLst/>
              <a:ahLst/>
              <a:cxnLst/>
              <a:rect l="l" t="t" r="r" b="b"/>
              <a:pathLst>
                <a:path w="2666" h="3748" extrusionOk="0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77;p62">
              <a:extLst>
                <a:ext uri="{FF2B5EF4-FFF2-40B4-BE49-F238E27FC236}">
                  <a16:creationId xmlns:a16="http://schemas.microsoft.com/office/drawing/2014/main" id="{C2353323-82D2-6A8E-FB71-C4C33E9C530E}"/>
                </a:ext>
              </a:extLst>
            </p:cNvPr>
            <p:cNvSpPr/>
            <p:nvPr/>
          </p:nvSpPr>
          <p:spPr>
            <a:xfrm>
              <a:off x="1426417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78;p62">
              <a:extLst>
                <a:ext uri="{FF2B5EF4-FFF2-40B4-BE49-F238E27FC236}">
                  <a16:creationId xmlns:a16="http://schemas.microsoft.com/office/drawing/2014/main" id="{06BBA9C8-C9FE-459D-B6C3-AE6E3D798131}"/>
                </a:ext>
              </a:extLst>
            </p:cNvPr>
            <p:cNvSpPr/>
            <p:nvPr/>
          </p:nvSpPr>
          <p:spPr>
            <a:xfrm>
              <a:off x="819553" y="2649654"/>
              <a:ext cx="586527" cy="954892"/>
            </a:xfrm>
            <a:custGeom>
              <a:avLst/>
              <a:gdLst/>
              <a:ahLst/>
              <a:cxnLst/>
              <a:rect l="l" t="t" r="r" b="b"/>
              <a:pathLst>
                <a:path w="11539" h="18786" extrusionOk="0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79;p62">
              <a:extLst>
                <a:ext uri="{FF2B5EF4-FFF2-40B4-BE49-F238E27FC236}">
                  <a16:creationId xmlns:a16="http://schemas.microsoft.com/office/drawing/2014/main" id="{F5A3F64A-D000-1EF5-5FD1-824BAC653BE7}"/>
                </a:ext>
              </a:extLst>
            </p:cNvPr>
            <p:cNvSpPr/>
            <p:nvPr/>
          </p:nvSpPr>
          <p:spPr>
            <a:xfrm>
              <a:off x="889190" y="3296417"/>
              <a:ext cx="412028" cy="153354"/>
            </a:xfrm>
            <a:custGeom>
              <a:avLst/>
              <a:gdLst/>
              <a:ahLst/>
              <a:cxnLst/>
              <a:rect l="l" t="t" r="r" b="b"/>
              <a:pathLst>
                <a:path w="8106" h="3017" extrusionOk="0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80;p62">
              <a:extLst>
                <a:ext uri="{FF2B5EF4-FFF2-40B4-BE49-F238E27FC236}">
                  <a16:creationId xmlns:a16="http://schemas.microsoft.com/office/drawing/2014/main" id="{7E62BF0D-DF13-6541-FF52-CE102C5BE3DB}"/>
                </a:ext>
              </a:extLst>
            </p:cNvPr>
            <p:cNvSpPr/>
            <p:nvPr/>
          </p:nvSpPr>
          <p:spPr>
            <a:xfrm>
              <a:off x="1079398" y="3302924"/>
              <a:ext cx="241290" cy="85394"/>
            </a:xfrm>
            <a:custGeom>
              <a:avLst/>
              <a:gdLst/>
              <a:ahLst/>
              <a:cxnLst/>
              <a:rect l="l" t="t" r="r" b="b"/>
              <a:pathLst>
                <a:path w="4747" h="1680" extrusionOk="0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81;p62">
              <a:extLst>
                <a:ext uri="{FF2B5EF4-FFF2-40B4-BE49-F238E27FC236}">
                  <a16:creationId xmlns:a16="http://schemas.microsoft.com/office/drawing/2014/main" id="{430C7890-5D30-D326-F2C3-9E353E48D89A}"/>
                </a:ext>
              </a:extLst>
            </p:cNvPr>
            <p:cNvSpPr/>
            <p:nvPr/>
          </p:nvSpPr>
          <p:spPr>
            <a:xfrm>
              <a:off x="961573" y="2827814"/>
              <a:ext cx="370246" cy="167485"/>
            </a:xfrm>
            <a:custGeom>
              <a:avLst/>
              <a:gdLst/>
              <a:ahLst/>
              <a:cxnLst/>
              <a:rect l="l" t="t" r="r" b="b"/>
              <a:pathLst>
                <a:path w="7284" h="3295" extrusionOk="0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82;p62">
              <a:extLst>
                <a:ext uri="{FF2B5EF4-FFF2-40B4-BE49-F238E27FC236}">
                  <a16:creationId xmlns:a16="http://schemas.microsoft.com/office/drawing/2014/main" id="{BE19B0F1-4157-B188-7A45-4A37686ED56D}"/>
                </a:ext>
              </a:extLst>
            </p:cNvPr>
            <p:cNvSpPr/>
            <p:nvPr/>
          </p:nvSpPr>
          <p:spPr>
            <a:xfrm>
              <a:off x="893816" y="2821358"/>
              <a:ext cx="301625" cy="99474"/>
            </a:xfrm>
            <a:custGeom>
              <a:avLst/>
              <a:gdLst/>
              <a:ahLst/>
              <a:cxnLst/>
              <a:rect l="l" t="t" r="r" b="b"/>
              <a:pathLst>
                <a:path w="5934" h="1957" extrusionOk="0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83;p62">
              <a:extLst>
                <a:ext uri="{FF2B5EF4-FFF2-40B4-BE49-F238E27FC236}">
                  <a16:creationId xmlns:a16="http://schemas.microsoft.com/office/drawing/2014/main" id="{A761F539-38F9-7748-65A4-59110CDA3141}"/>
                </a:ext>
              </a:extLst>
            </p:cNvPr>
            <p:cNvSpPr/>
            <p:nvPr/>
          </p:nvSpPr>
          <p:spPr>
            <a:xfrm>
              <a:off x="955981" y="3100619"/>
              <a:ext cx="359165" cy="51491"/>
            </a:xfrm>
            <a:custGeom>
              <a:avLst/>
              <a:gdLst/>
              <a:ahLst/>
              <a:cxnLst/>
              <a:rect l="l" t="t" r="r" b="b"/>
              <a:pathLst>
                <a:path w="7066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84;p62">
              <a:extLst>
                <a:ext uri="{FF2B5EF4-FFF2-40B4-BE49-F238E27FC236}">
                  <a16:creationId xmlns:a16="http://schemas.microsoft.com/office/drawing/2014/main" id="{343D41DB-169F-81D8-BE69-150BF0D20490}"/>
                </a:ext>
              </a:extLst>
            </p:cNvPr>
            <p:cNvSpPr/>
            <p:nvPr/>
          </p:nvSpPr>
          <p:spPr>
            <a:xfrm>
              <a:off x="997713" y="2643198"/>
              <a:ext cx="95662" cy="296034"/>
            </a:xfrm>
            <a:custGeom>
              <a:avLst/>
              <a:gdLst/>
              <a:ahLst/>
              <a:cxnLst/>
              <a:rect l="l" t="t" r="r" b="b"/>
              <a:pathLst>
                <a:path w="1882" h="5824" extrusionOk="0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85;p62">
              <a:extLst>
                <a:ext uri="{FF2B5EF4-FFF2-40B4-BE49-F238E27FC236}">
                  <a16:creationId xmlns:a16="http://schemas.microsoft.com/office/drawing/2014/main" id="{A2CD95F8-6775-C2FA-6F54-72012075F5C5}"/>
                </a:ext>
              </a:extLst>
            </p:cNvPr>
            <p:cNvSpPr/>
            <p:nvPr/>
          </p:nvSpPr>
          <p:spPr>
            <a:xfrm>
              <a:off x="1154576" y="2644113"/>
              <a:ext cx="124381" cy="177295"/>
            </a:xfrm>
            <a:custGeom>
              <a:avLst/>
              <a:gdLst/>
              <a:ahLst/>
              <a:cxnLst/>
              <a:rect l="l" t="t" r="r" b="b"/>
              <a:pathLst>
                <a:path w="2447" h="3488" extrusionOk="0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86;p62">
              <a:extLst>
                <a:ext uri="{FF2B5EF4-FFF2-40B4-BE49-F238E27FC236}">
                  <a16:creationId xmlns:a16="http://schemas.microsoft.com/office/drawing/2014/main" id="{636156A0-22F9-4066-EA98-2D7369F6E262}"/>
                </a:ext>
              </a:extLst>
            </p:cNvPr>
            <p:cNvSpPr/>
            <p:nvPr/>
          </p:nvSpPr>
          <p:spPr>
            <a:xfrm>
              <a:off x="970824" y="2924340"/>
              <a:ext cx="83565" cy="70806"/>
            </a:xfrm>
            <a:custGeom>
              <a:avLst/>
              <a:gdLst/>
              <a:ahLst/>
              <a:cxnLst/>
              <a:rect l="l" t="t" r="r" b="b"/>
              <a:pathLst>
                <a:path w="1644" h="1393" extrusionOk="0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87;p62">
              <a:extLst>
                <a:ext uri="{FF2B5EF4-FFF2-40B4-BE49-F238E27FC236}">
                  <a16:creationId xmlns:a16="http://schemas.microsoft.com/office/drawing/2014/main" id="{86C846B4-8A32-5648-87FC-3927A3BF2A4F}"/>
                </a:ext>
              </a:extLst>
            </p:cNvPr>
            <p:cNvSpPr/>
            <p:nvPr/>
          </p:nvSpPr>
          <p:spPr>
            <a:xfrm>
              <a:off x="982871" y="2932676"/>
              <a:ext cx="62216" cy="53524"/>
            </a:xfrm>
            <a:custGeom>
              <a:avLst/>
              <a:gdLst/>
              <a:ahLst/>
              <a:cxnLst/>
              <a:rect l="l" t="t" r="r" b="b"/>
              <a:pathLst>
                <a:path w="1224" h="1053" extrusionOk="0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88;p62">
              <a:extLst>
                <a:ext uri="{FF2B5EF4-FFF2-40B4-BE49-F238E27FC236}">
                  <a16:creationId xmlns:a16="http://schemas.microsoft.com/office/drawing/2014/main" id="{1B581F17-661C-3DF5-D1F6-0448E6E2474A}"/>
                </a:ext>
              </a:extLst>
            </p:cNvPr>
            <p:cNvSpPr/>
            <p:nvPr/>
          </p:nvSpPr>
          <p:spPr>
            <a:xfrm>
              <a:off x="998679" y="2943808"/>
              <a:ext cx="36242" cy="31311"/>
            </a:xfrm>
            <a:custGeom>
              <a:avLst/>
              <a:gdLst/>
              <a:ahLst/>
              <a:cxnLst/>
              <a:rect l="l" t="t" r="r" b="b"/>
              <a:pathLst>
                <a:path w="713" h="616" extrusionOk="0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89;p62">
              <a:extLst>
                <a:ext uri="{FF2B5EF4-FFF2-40B4-BE49-F238E27FC236}">
                  <a16:creationId xmlns:a16="http://schemas.microsoft.com/office/drawing/2014/main" id="{AFB7BA09-DEBD-1366-9D2E-338A735C057F}"/>
                </a:ext>
              </a:extLst>
            </p:cNvPr>
            <p:cNvSpPr/>
            <p:nvPr/>
          </p:nvSpPr>
          <p:spPr>
            <a:xfrm>
              <a:off x="115920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90;p62">
              <a:extLst>
                <a:ext uri="{FF2B5EF4-FFF2-40B4-BE49-F238E27FC236}">
                  <a16:creationId xmlns:a16="http://schemas.microsoft.com/office/drawing/2014/main" id="{53E0ACE0-AA36-269F-CC71-A977FD5A8677}"/>
                </a:ext>
              </a:extLst>
            </p:cNvPr>
            <p:cNvSpPr/>
            <p:nvPr/>
          </p:nvSpPr>
          <p:spPr>
            <a:xfrm>
              <a:off x="1184261" y="2937149"/>
              <a:ext cx="13012" cy="9505"/>
            </a:xfrm>
            <a:custGeom>
              <a:avLst/>
              <a:gdLst/>
              <a:ahLst/>
              <a:cxnLst/>
              <a:rect l="l" t="t" r="r" b="b"/>
              <a:pathLst>
                <a:path w="256" h="187" extrusionOk="0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91;p62">
              <a:extLst>
                <a:ext uri="{FF2B5EF4-FFF2-40B4-BE49-F238E27FC236}">
                  <a16:creationId xmlns:a16="http://schemas.microsoft.com/office/drawing/2014/main" id="{BAE8DA48-9777-F72A-CCD7-915332744511}"/>
                </a:ext>
              </a:extLst>
            </p:cNvPr>
            <p:cNvSpPr/>
            <p:nvPr/>
          </p:nvSpPr>
          <p:spPr>
            <a:xfrm>
              <a:off x="125105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92;p62">
              <a:extLst>
                <a:ext uri="{FF2B5EF4-FFF2-40B4-BE49-F238E27FC236}">
                  <a16:creationId xmlns:a16="http://schemas.microsoft.com/office/drawing/2014/main" id="{E16AC2A7-4609-1697-0509-D981AE158EB5}"/>
                </a:ext>
              </a:extLst>
            </p:cNvPr>
            <p:cNvSpPr/>
            <p:nvPr/>
          </p:nvSpPr>
          <p:spPr>
            <a:xfrm>
              <a:off x="1239006" y="2937149"/>
              <a:ext cx="12098" cy="9505"/>
            </a:xfrm>
            <a:custGeom>
              <a:avLst/>
              <a:gdLst/>
              <a:ahLst/>
              <a:cxnLst/>
              <a:rect l="l" t="t" r="r" b="b"/>
              <a:pathLst>
                <a:path w="238" h="187" extrusionOk="0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93;p62">
              <a:extLst>
                <a:ext uri="{FF2B5EF4-FFF2-40B4-BE49-F238E27FC236}">
                  <a16:creationId xmlns:a16="http://schemas.microsoft.com/office/drawing/2014/main" id="{B70AD60A-EFCA-10B8-DDCE-E0FFE155D5C2}"/>
                </a:ext>
              </a:extLst>
            </p:cNvPr>
            <p:cNvSpPr/>
            <p:nvPr/>
          </p:nvSpPr>
          <p:spPr>
            <a:xfrm>
              <a:off x="1078483" y="2567105"/>
              <a:ext cx="89105" cy="132717"/>
            </a:xfrm>
            <a:custGeom>
              <a:avLst/>
              <a:gdLst/>
              <a:ahLst/>
              <a:cxnLst/>
              <a:rect l="l" t="t" r="r" b="b"/>
              <a:pathLst>
                <a:path w="1753" h="2611" extrusionOk="0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94;p62">
              <a:extLst>
                <a:ext uri="{FF2B5EF4-FFF2-40B4-BE49-F238E27FC236}">
                  <a16:creationId xmlns:a16="http://schemas.microsoft.com/office/drawing/2014/main" id="{CC6F47D2-855A-FDBE-6841-F6A39AD2E433}"/>
                </a:ext>
              </a:extLst>
            </p:cNvPr>
            <p:cNvSpPr/>
            <p:nvPr/>
          </p:nvSpPr>
          <p:spPr>
            <a:xfrm>
              <a:off x="1078483" y="2567105"/>
              <a:ext cx="89105" cy="77058"/>
            </a:xfrm>
            <a:custGeom>
              <a:avLst/>
              <a:gdLst/>
              <a:ahLst/>
              <a:cxnLst/>
              <a:rect l="l" t="t" r="r" b="b"/>
              <a:pathLst>
                <a:path w="1753" h="1516" extrusionOk="0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95;p62">
              <a:extLst>
                <a:ext uri="{FF2B5EF4-FFF2-40B4-BE49-F238E27FC236}">
                  <a16:creationId xmlns:a16="http://schemas.microsoft.com/office/drawing/2014/main" id="{623F07D9-ED5B-C162-334D-4ADC062D9363}"/>
                </a:ext>
              </a:extLst>
            </p:cNvPr>
            <p:cNvSpPr/>
            <p:nvPr/>
          </p:nvSpPr>
          <p:spPr>
            <a:xfrm>
              <a:off x="990292" y="2438098"/>
              <a:ext cx="265434" cy="101203"/>
            </a:xfrm>
            <a:custGeom>
              <a:avLst/>
              <a:gdLst/>
              <a:ahLst/>
              <a:cxnLst/>
              <a:rect l="l" t="t" r="r" b="b"/>
              <a:pathLst>
                <a:path w="5222" h="1991" extrusionOk="0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96;p62">
              <a:extLst>
                <a:ext uri="{FF2B5EF4-FFF2-40B4-BE49-F238E27FC236}">
                  <a16:creationId xmlns:a16="http://schemas.microsoft.com/office/drawing/2014/main" id="{34EB73EB-D693-C553-B113-D14BF170F63E}"/>
                </a:ext>
              </a:extLst>
            </p:cNvPr>
            <p:cNvSpPr/>
            <p:nvPr/>
          </p:nvSpPr>
          <p:spPr>
            <a:xfrm>
              <a:off x="990292" y="2260904"/>
              <a:ext cx="265434" cy="235699"/>
            </a:xfrm>
            <a:custGeom>
              <a:avLst/>
              <a:gdLst/>
              <a:ahLst/>
              <a:cxnLst/>
              <a:rect l="l" t="t" r="r" b="b"/>
              <a:pathLst>
                <a:path w="5222" h="4637" extrusionOk="0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97;p62">
              <a:extLst>
                <a:ext uri="{FF2B5EF4-FFF2-40B4-BE49-F238E27FC236}">
                  <a16:creationId xmlns:a16="http://schemas.microsoft.com/office/drawing/2014/main" id="{8EE8C4FA-2196-60DE-BC75-04EAF154D1E2}"/>
                </a:ext>
              </a:extLst>
            </p:cNvPr>
            <p:cNvSpPr/>
            <p:nvPr/>
          </p:nvSpPr>
          <p:spPr>
            <a:xfrm>
              <a:off x="1020943" y="2384269"/>
              <a:ext cx="204184" cy="230209"/>
            </a:xfrm>
            <a:custGeom>
              <a:avLst/>
              <a:gdLst/>
              <a:ahLst/>
              <a:cxnLst/>
              <a:rect l="l" t="t" r="r" b="b"/>
              <a:pathLst>
                <a:path w="4017" h="4529" extrusionOk="0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98;p62">
              <a:extLst>
                <a:ext uri="{FF2B5EF4-FFF2-40B4-BE49-F238E27FC236}">
                  <a16:creationId xmlns:a16="http://schemas.microsoft.com/office/drawing/2014/main" id="{634FB3DB-C729-63DC-6BE7-A9F668BF4854}"/>
                </a:ext>
              </a:extLst>
            </p:cNvPr>
            <p:cNvSpPr/>
            <p:nvPr/>
          </p:nvSpPr>
          <p:spPr>
            <a:xfrm>
              <a:off x="1031160" y="2481711"/>
              <a:ext cx="182836" cy="38122"/>
            </a:xfrm>
            <a:custGeom>
              <a:avLst/>
              <a:gdLst/>
              <a:ahLst/>
              <a:cxnLst/>
              <a:rect l="l" t="t" r="r" b="b"/>
              <a:pathLst>
                <a:path w="3597" h="750" extrusionOk="0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99;p62">
              <a:extLst>
                <a:ext uri="{FF2B5EF4-FFF2-40B4-BE49-F238E27FC236}">
                  <a16:creationId xmlns:a16="http://schemas.microsoft.com/office/drawing/2014/main" id="{09798AEB-C8F5-48C6-F3C1-646C52DCBB30}"/>
                </a:ext>
              </a:extLst>
            </p:cNvPr>
            <p:cNvSpPr/>
            <p:nvPr/>
          </p:nvSpPr>
          <p:spPr>
            <a:xfrm>
              <a:off x="1030194" y="2493808"/>
              <a:ext cx="185631" cy="130887"/>
            </a:xfrm>
            <a:custGeom>
              <a:avLst/>
              <a:gdLst/>
              <a:ahLst/>
              <a:cxnLst/>
              <a:rect l="l" t="t" r="r" b="b"/>
              <a:pathLst>
                <a:path w="3652" h="2575" extrusionOk="0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00;p62">
              <a:extLst>
                <a:ext uri="{FF2B5EF4-FFF2-40B4-BE49-F238E27FC236}">
                  <a16:creationId xmlns:a16="http://schemas.microsoft.com/office/drawing/2014/main" id="{390D23F6-9280-4DE9-B7DC-3C25519BE6C8}"/>
                </a:ext>
              </a:extLst>
            </p:cNvPr>
            <p:cNvSpPr/>
            <p:nvPr/>
          </p:nvSpPr>
          <p:spPr>
            <a:xfrm>
              <a:off x="1039496" y="2412022"/>
              <a:ext cx="68722" cy="19620"/>
            </a:xfrm>
            <a:custGeom>
              <a:avLst/>
              <a:gdLst/>
              <a:ahLst/>
              <a:cxnLst/>
              <a:rect l="l" t="t" r="r" b="b"/>
              <a:pathLst>
                <a:path w="1352" h="386" extrusionOk="0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01;p62">
              <a:extLst>
                <a:ext uri="{FF2B5EF4-FFF2-40B4-BE49-F238E27FC236}">
                  <a16:creationId xmlns:a16="http://schemas.microsoft.com/office/drawing/2014/main" id="{946F69D2-74E5-13F6-B50D-214A6C79BE89}"/>
                </a:ext>
              </a:extLst>
            </p:cNvPr>
            <p:cNvSpPr/>
            <p:nvPr/>
          </p:nvSpPr>
          <p:spPr>
            <a:xfrm>
              <a:off x="1061760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02;p62">
              <a:extLst>
                <a:ext uri="{FF2B5EF4-FFF2-40B4-BE49-F238E27FC236}">
                  <a16:creationId xmlns:a16="http://schemas.microsoft.com/office/drawing/2014/main" id="{FD6B4EBA-6388-8EC0-073B-28A72E3F4D46}"/>
                </a:ext>
              </a:extLst>
            </p:cNvPr>
            <p:cNvSpPr/>
            <p:nvPr/>
          </p:nvSpPr>
          <p:spPr>
            <a:xfrm>
              <a:off x="1138768" y="2412022"/>
              <a:ext cx="67807" cy="19620"/>
            </a:xfrm>
            <a:custGeom>
              <a:avLst/>
              <a:gdLst/>
              <a:ahLst/>
              <a:cxnLst/>
              <a:rect l="l" t="t" r="r" b="b"/>
              <a:pathLst>
                <a:path w="1334" h="386" extrusionOk="0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03;p62">
              <a:extLst>
                <a:ext uri="{FF2B5EF4-FFF2-40B4-BE49-F238E27FC236}">
                  <a16:creationId xmlns:a16="http://schemas.microsoft.com/office/drawing/2014/main" id="{EC6070F9-EA51-8100-9D4B-890708FF9A3E}"/>
                </a:ext>
              </a:extLst>
            </p:cNvPr>
            <p:cNvSpPr/>
            <p:nvPr/>
          </p:nvSpPr>
          <p:spPr>
            <a:xfrm>
              <a:off x="1163827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04;p62">
              <a:extLst>
                <a:ext uri="{FF2B5EF4-FFF2-40B4-BE49-F238E27FC236}">
                  <a16:creationId xmlns:a16="http://schemas.microsoft.com/office/drawing/2014/main" id="{10B10F4C-1362-7D46-05E2-CDB2078F2A7F}"/>
                </a:ext>
              </a:extLst>
            </p:cNvPr>
            <p:cNvSpPr/>
            <p:nvPr/>
          </p:nvSpPr>
          <p:spPr>
            <a:xfrm>
              <a:off x="1243631" y="3337234"/>
              <a:ext cx="58505" cy="7472"/>
            </a:xfrm>
            <a:custGeom>
              <a:avLst/>
              <a:gdLst/>
              <a:ahLst/>
              <a:cxnLst/>
              <a:rect l="l" t="t" r="r" b="b"/>
              <a:pathLst>
                <a:path w="1151" h="147" extrusionOk="0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2563;p62">
            <a:extLst>
              <a:ext uri="{FF2B5EF4-FFF2-40B4-BE49-F238E27FC236}">
                <a16:creationId xmlns:a16="http://schemas.microsoft.com/office/drawing/2014/main" id="{55E312A7-B110-04AE-3AC8-7340464BB1C0}"/>
              </a:ext>
            </a:extLst>
          </p:cNvPr>
          <p:cNvGrpSpPr/>
          <p:nvPr/>
        </p:nvGrpSpPr>
        <p:grpSpPr>
          <a:xfrm>
            <a:off x="10188478" y="4700613"/>
            <a:ext cx="426881" cy="1613451"/>
            <a:chOff x="2661858" y="2324250"/>
            <a:chExt cx="670295" cy="22802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3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grpSpPr>
        <p:sp>
          <p:nvSpPr>
            <p:cNvPr id="97" name="Google Shape;2564;p62">
              <a:extLst>
                <a:ext uri="{FF2B5EF4-FFF2-40B4-BE49-F238E27FC236}">
                  <a16:creationId xmlns:a16="http://schemas.microsoft.com/office/drawing/2014/main" id="{89B19F68-FD9A-B000-A3FA-D86454AEB0BB}"/>
                </a:ext>
              </a:extLst>
            </p:cNvPr>
            <p:cNvSpPr/>
            <p:nvPr/>
          </p:nvSpPr>
          <p:spPr>
            <a:xfrm>
              <a:off x="2661858" y="2723076"/>
              <a:ext cx="173311" cy="868381"/>
            </a:xfrm>
            <a:custGeom>
              <a:avLst/>
              <a:gdLst/>
              <a:ahLst/>
              <a:cxnLst/>
              <a:rect l="l" t="t" r="r" b="b"/>
              <a:pathLst>
                <a:path w="3323" h="16650" extrusionOk="0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65;p62">
              <a:extLst>
                <a:ext uri="{FF2B5EF4-FFF2-40B4-BE49-F238E27FC236}">
                  <a16:creationId xmlns:a16="http://schemas.microsoft.com/office/drawing/2014/main" id="{0EAE9BB1-BA35-C108-59D8-3B584D7C833C}"/>
                </a:ext>
              </a:extLst>
            </p:cNvPr>
            <p:cNvSpPr/>
            <p:nvPr/>
          </p:nvSpPr>
          <p:spPr>
            <a:xfrm>
              <a:off x="2670412" y="2723076"/>
              <a:ext cx="163819" cy="305680"/>
            </a:xfrm>
            <a:custGeom>
              <a:avLst/>
              <a:gdLst/>
              <a:ahLst/>
              <a:cxnLst/>
              <a:rect l="l" t="t" r="r" b="b"/>
              <a:pathLst>
                <a:path w="3141" h="5861" extrusionOk="0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66;p62">
              <a:extLst>
                <a:ext uri="{FF2B5EF4-FFF2-40B4-BE49-F238E27FC236}">
                  <a16:creationId xmlns:a16="http://schemas.microsoft.com/office/drawing/2014/main" id="{498F714E-67AF-8696-7149-C1F5573EF2E0}"/>
                </a:ext>
              </a:extLst>
            </p:cNvPr>
            <p:cNvSpPr/>
            <p:nvPr/>
          </p:nvSpPr>
          <p:spPr>
            <a:xfrm>
              <a:off x="2682772" y="3022027"/>
              <a:ext cx="94348" cy="59092"/>
            </a:xfrm>
            <a:custGeom>
              <a:avLst/>
              <a:gdLst/>
              <a:ahLst/>
              <a:cxnLst/>
              <a:rect l="l" t="t" r="r" b="b"/>
              <a:pathLst>
                <a:path w="1809" h="1133" extrusionOk="0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67;p62">
              <a:extLst>
                <a:ext uri="{FF2B5EF4-FFF2-40B4-BE49-F238E27FC236}">
                  <a16:creationId xmlns:a16="http://schemas.microsoft.com/office/drawing/2014/main" id="{166D149F-AB8B-6F98-C8A5-69D6B590551F}"/>
                </a:ext>
              </a:extLst>
            </p:cNvPr>
            <p:cNvSpPr/>
            <p:nvPr/>
          </p:nvSpPr>
          <p:spPr>
            <a:xfrm>
              <a:off x="2745619" y="3441924"/>
              <a:ext cx="231412" cy="1019735"/>
            </a:xfrm>
            <a:custGeom>
              <a:avLst/>
              <a:gdLst/>
              <a:ahLst/>
              <a:cxnLst/>
              <a:rect l="l" t="t" r="r" b="b"/>
              <a:pathLst>
                <a:path w="4437" h="19552" extrusionOk="0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68;p62">
              <a:extLst>
                <a:ext uri="{FF2B5EF4-FFF2-40B4-BE49-F238E27FC236}">
                  <a16:creationId xmlns:a16="http://schemas.microsoft.com/office/drawing/2014/main" id="{3A92B2CE-6624-7FC3-D661-DB24F25E8FB8}"/>
                </a:ext>
              </a:extLst>
            </p:cNvPr>
            <p:cNvSpPr/>
            <p:nvPr/>
          </p:nvSpPr>
          <p:spPr>
            <a:xfrm>
              <a:off x="2745619" y="3441924"/>
              <a:ext cx="231412" cy="540847"/>
            </a:xfrm>
            <a:custGeom>
              <a:avLst/>
              <a:gdLst/>
              <a:ahLst/>
              <a:cxnLst/>
              <a:rect l="l" t="t" r="r" b="b"/>
              <a:pathLst>
                <a:path w="4437" h="10370" extrusionOk="0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69;p62">
              <a:extLst>
                <a:ext uri="{FF2B5EF4-FFF2-40B4-BE49-F238E27FC236}">
                  <a16:creationId xmlns:a16="http://schemas.microsoft.com/office/drawing/2014/main" id="{2BBBE9EB-6FE6-855B-C0F8-3458B8980909}"/>
                </a:ext>
              </a:extLst>
            </p:cNvPr>
            <p:cNvSpPr/>
            <p:nvPr/>
          </p:nvSpPr>
          <p:spPr>
            <a:xfrm>
              <a:off x="2790367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70;p62">
              <a:extLst>
                <a:ext uri="{FF2B5EF4-FFF2-40B4-BE49-F238E27FC236}">
                  <a16:creationId xmlns:a16="http://schemas.microsoft.com/office/drawing/2014/main" id="{91EC8D36-C853-3143-5547-F4FAF1768512}"/>
                </a:ext>
              </a:extLst>
            </p:cNvPr>
            <p:cNvSpPr/>
            <p:nvPr/>
          </p:nvSpPr>
          <p:spPr>
            <a:xfrm>
              <a:off x="2664674" y="4507286"/>
              <a:ext cx="279968" cy="97165"/>
            </a:xfrm>
            <a:custGeom>
              <a:avLst/>
              <a:gdLst/>
              <a:ahLst/>
              <a:cxnLst/>
              <a:rect l="l" t="t" r="r" b="b"/>
              <a:pathLst>
                <a:path w="5368" h="1863" extrusionOk="0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71;p62">
              <a:extLst>
                <a:ext uri="{FF2B5EF4-FFF2-40B4-BE49-F238E27FC236}">
                  <a16:creationId xmlns:a16="http://schemas.microsoft.com/office/drawing/2014/main" id="{80719056-CA44-1CEB-9404-8C13B37E9202}"/>
                </a:ext>
              </a:extLst>
            </p:cNvPr>
            <p:cNvSpPr/>
            <p:nvPr/>
          </p:nvSpPr>
          <p:spPr>
            <a:xfrm>
              <a:off x="2818009" y="4461599"/>
              <a:ext cx="116201" cy="37187"/>
            </a:xfrm>
            <a:custGeom>
              <a:avLst/>
              <a:gdLst/>
              <a:ahLst/>
              <a:cxnLst/>
              <a:rect l="l" t="t" r="r" b="b"/>
              <a:pathLst>
                <a:path w="2228" h="713" extrusionOk="0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72;p62">
              <a:extLst>
                <a:ext uri="{FF2B5EF4-FFF2-40B4-BE49-F238E27FC236}">
                  <a16:creationId xmlns:a16="http://schemas.microsoft.com/office/drawing/2014/main" id="{E758687A-F980-5EA2-A9C7-441CA2371922}"/>
                </a:ext>
              </a:extLst>
            </p:cNvPr>
            <p:cNvSpPr/>
            <p:nvPr/>
          </p:nvSpPr>
          <p:spPr>
            <a:xfrm>
              <a:off x="2933167" y="3439994"/>
              <a:ext cx="258115" cy="1021664"/>
            </a:xfrm>
            <a:custGeom>
              <a:avLst/>
              <a:gdLst/>
              <a:ahLst/>
              <a:cxnLst/>
              <a:rect l="l" t="t" r="r" b="b"/>
              <a:pathLst>
                <a:path w="4949" h="19589" extrusionOk="0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73;p62">
              <a:extLst>
                <a:ext uri="{FF2B5EF4-FFF2-40B4-BE49-F238E27FC236}">
                  <a16:creationId xmlns:a16="http://schemas.microsoft.com/office/drawing/2014/main" id="{A28D5975-16AA-6122-D89B-8E162BCE4429}"/>
                </a:ext>
              </a:extLst>
            </p:cNvPr>
            <p:cNvSpPr/>
            <p:nvPr/>
          </p:nvSpPr>
          <p:spPr>
            <a:xfrm>
              <a:off x="2933167" y="3439994"/>
              <a:ext cx="258115" cy="131744"/>
            </a:xfrm>
            <a:custGeom>
              <a:avLst/>
              <a:gdLst/>
              <a:ahLst/>
              <a:cxnLst/>
              <a:rect l="l" t="t" r="r" b="b"/>
              <a:pathLst>
                <a:path w="4949" h="2526" extrusionOk="0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74;p62">
              <a:extLst>
                <a:ext uri="{FF2B5EF4-FFF2-40B4-BE49-F238E27FC236}">
                  <a16:creationId xmlns:a16="http://schemas.microsoft.com/office/drawing/2014/main" id="{DC2C0748-1B72-2301-9866-62657D746893}"/>
                </a:ext>
              </a:extLst>
            </p:cNvPr>
            <p:cNvSpPr/>
            <p:nvPr/>
          </p:nvSpPr>
          <p:spPr>
            <a:xfrm>
              <a:off x="3122645" y="3515201"/>
              <a:ext cx="21018" cy="842668"/>
            </a:xfrm>
            <a:custGeom>
              <a:avLst/>
              <a:gdLst/>
              <a:ahLst/>
              <a:cxnLst/>
              <a:rect l="l" t="t" r="r" b="b"/>
              <a:pathLst>
                <a:path w="403" h="16157" extrusionOk="0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75;p62">
              <a:extLst>
                <a:ext uri="{FF2B5EF4-FFF2-40B4-BE49-F238E27FC236}">
                  <a16:creationId xmlns:a16="http://schemas.microsoft.com/office/drawing/2014/main" id="{8572A686-E5BC-FA4A-981E-902080805725}"/>
                </a:ext>
              </a:extLst>
            </p:cNvPr>
            <p:cNvSpPr/>
            <p:nvPr/>
          </p:nvSpPr>
          <p:spPr>
            <a:xfrm>
              <a:off x="3014111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76;p62">
              <a:extLst>
                <a:ext uri="{FF2B5EF4-FFF2-40B4-BE49-F238E27FC236}">
                  <a16:creationId xmlns:a16="http://schemas.microsoft.com/office/drawing/2014/main" id="{746DC1CE-40F4-081B-358D-F69EA97DF3E3}"/>
                </a:ext>
              </a:extLst>
            </p:cNvPr>
            <p:cNvSpPr/>
            <p:nvPr/>
          </p:nvSpPr>
          <p:spPr>
            <a:xfrm>
              <a:off x="2889409" y="4507286"/>
              <a:ext cx="278977" cy="97165"/>
            </a:xfrm>
            <a:custGeom>
              <a:avLst/>
              <a:gdLst/>
              <a:ahLst/>
              <a:cxnLst/>
              <a:rect l="l" t="t" r="r" b="b"/>
              <a:pathLst>
                <a:path w="5349" h="1863" extrusionOk="0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77;p62">
              <a:extLst>
                <a:ext uri="{FF2B5EF4-FFF2-40B4-BE49-F238E27FC236}">
                  <a16:creationId xmlns:a16="http://schemas.microsoft.com/office/drawing/2014/main" id="{8A71FFC4-4CD9-52B3-0B01-2C1C9D417F87}"/>
                </a:ext>
              </a:extLst>
            </p:cNvPr>
            <p:cNvSpPr/>
            <p:nvPr/>
          </p:nvSpPr>
          <p:spPr>
            <a:xfrm>
              <a:off x="3041701" y="4461599"/>
              <a:ext cx="116253" cy="37187"/>
            </a:xfrm>
            <a:custGeom>
              <a:avLst/>
              <a:gdLst/>
              <a:ahLst/>
              <a:cxnLst/>
              <a:rect l="l" t="t" r="r" b="b"/>
              <a:pathLst>
                <a:path w="2229" h="713" extrusionOk="0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78;p62">
              <a:extLst>
                <a:ext uri="{FF2B5EF4-FFF2-40B4-BE49-F238E27FC236}">
                  <a16:creationId xmlns:a16="http://schemas.microsoft.com/office/drawing/2014/main" id="{8FF4F3C9-9767-D857-3E5E-29C70486EC15}"/>
                </a:ext>
              </a:extLst>
            </p:cNvPr>
            <p:cNvSpPr/>
            <p:nvPr/>
          </p:nvSpPr>
          <p:spPr>
            <a:xfrm>
              <a:off x="2755163" y="2324250"/>
              <a:ext cx="419900" cy="432000"/>
            </a:xfrm>
            <a:custGeom>
              <a:avLst/>
              <a:gdLst/>
              <a:ahLst/>
              <a:cxnLst/>
              <a:rect l="l" t="t" r="r" b="b"/>
              <a:pathLst>
                <a:path w="8051" h="8283" extrusionOk="0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79;p62">
              <a:extLst>
                <a:ext uri="{FF2B5EF4-FFF2-40B4-BE49-F238E27FC236}">
                  <a16:creationId xmlns:a16="http://schemas.microsoft.com/office/drawing/2014/main" id="{8227F94D-6F81-B55B-405C-B840FD2F64B6}"/>
                </a:ext>
              </a:extLst>
            </p:cNvPr>
            <p:cNvSpPr/>
            <p:nvPr/>
          </p:nvSpPr>
          <p:spPr>
            <a:xfrm>
              <a:off x="2814202" y="2387931"/>
              <a:ext cx="109526" cy="49704"/>
            </a:xfrm>
            <a:custGeom>
              <a:avLst/>
              <a:gdLst/>
              <a:ahLst/>
              <a:cxnLst/>
              <a:rect l="l" t="t" r="r" b="b"/>
              <a:pathLst>
                <a:path w="2100" h="953" extrusionOk="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80;p62">
              <a:extLst>
                <a:ext uri="{FF2B5EF4-FFF2-40B4-BE49-F238E27FC236}">
                  <a16:creationId xmlns:a16="http://schemas.microsoft.com/office/drawing/2014/main" id="{CF718454-17C6-CB9D-7270-1A5642D6A939}"/>
                </a:ext>
              </a:extLst>
            </p:cNvPr>
            <p:cNvSpPr/>
            <p:nvPr/>
          </p:nvSpPr>
          <p:spPr>
            <a:xfrm>
              <a:off x="2837046" y="2363783"/>
              <a:ext cx="91428" cy="17576"/>
            </a:xfrm>
            <a:custGeom>
              <a:avLst/>
              <a:gdLst/>
              <a:ahLst/>
              <a:cxnLst/>
              <a:rect l="l" t="t" r="r" b="b"/>
              <a:pathLst>
                <a:path w="1753" h="337" extrusionOk="0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81;p62">
              <a:extLst>
                <a:ext uri="{FF2B5EF4-FFF2-40B4-BE49-F238E27FC236}">
                  <a16:creationId xmlns:a16="http://schemas.microsoft.com/office/drawing/2014/main" id="{BB86FB13-C32C-088E-E72A-903941A46C6C}"/>
                </a:ext>
              </a:extLst>
            </p:cNvPr>
            <p:cNvSpPr/>
            <p:nvPr/>
          </p:nvSpPr>
          <p:spPr>
            <a:xfrm>
              <a:off x="2976977" y="2399405"/>
              <a:ext cx="79067" cy="67645"/>
            </a:xfrm>
            <a:custGeom>
              <a:avLst/>
              <a:gdLst/>
              <a:ahLst/>
              <a:cxnLst/>
              <a:rect l="l" t="t" r="r" b="b"/>
              <a:pathLst>
                <a:path w="1516" h="1297" extrusionOk="0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82;p62">
              <a:extLst>
                <a:ext uri="{FF2B5EF4-FFF2-40B4-BE49-F238E27FC236}">
                  <a16:creationId xmlns:a16="http://schemas.microsoft.com/office/drawing/2014/main" id="{48691B79-2947-048E-05F1-61FC411AAB88}"/>
                </a:ext>
              </a:extLst>
            </p:cNvPr>
            <p:cNvSpPr/>
            <p:nvPr/>
          </p:nvSpPr>
          <p:spPr>
            <a:xfrm>
              <a:off x="2706607" y="2704040"/>
              <a:ext cx="534172" cy="792808"/>
            </a:xfrm>
            <a:custGeom>
              <a:avLst/>
              <a:gdLst/>
              <a:ahLst/>
              <a:cxnLst/>
              <a:rect l="l" t="t" r="r" b="b"/>
              <a:pathLst>
                <a:path w="10242" h="15201" extrusionOk="0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83;p62">
              <a:extLst>
                <a:ext uri="{FF2B5EF4-FFF2-40B4-BE49-F238E27FC236}">
                  <a16:creationId xmlns:a16="http://schemas.microsoft.com/office/drawing/2014/main" id="{66054096-87D1-79C9-A552-2B6C40C9F987}"/>
                </a:ext>
              </a:extLst>
            </p:cNvPr>
            <p:cNvSpPr/>
            <p:nvPr/>
          </p:nvSpPr>
          <p:spPr>
            <a:xfrm>
              <a:off x="2828440" y="2742113"/>
              <a:ext cx="385686" cy="627477"/>
            </a:xfrm>
            <a:custGeom>
              <a:avLst/>
              <a:gdLst/>
              <a:ahLst/>
              <a:cxnLst/>
              <a:rect l="l" t="t" r="r" b="b"/>
              <a:pathLst>
                <a:path w="7395" h="12031" extrusionOk="0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84;p62">
              <a:extLst>
                <a:ext uri="{FF2B5EF4-FFF2-40B4-BE49-F238E27FC236}">
                  <a16:creationId xmlns:a16="http://schemas.microsoft.com/office/drawing/2014/main" id="{4D36A2F4-6FD6-8DC2-C031-B01DE92F73BB}"/>
                </a:ext>
              </a:extLst>
            </p:cNvPr>
            <p:cNvSpPr/>
            <p:nvPr/>
          </p:nvSpPr>
          <p:spPr>
            <a:xfrm>
              <a:off x="2821817" y="2783054"/>
              <a:ext cx="221867" cy="71870"/>
            </a:xfrm>
            <a:custGeom>
              <a:avLst/>
              <a:gdLst/>
              <a:ahLst/>
              <a:cxnLst/>
              <a:rect l="l" t="t" r="r" b="b"/>
              <a:pathLst>
                <a:path w="4254" h="1378" extrusionOk="0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85;p62">
              <a:extLst>
                <a:ext uri="{FF2B5EF4-FFF2-40B4-BE49-F238E27FC236}">
                  <a16:creationId xmlns:a16="http://schemas.microsoft.com/office/drawing/2014/main" id="{A3164A4B-81C8-44D6-8A30-D1290C27406C}"/>
                </a:ext>
              </a:extLst>
            </p:cNvPr>
            <p:cNvSpPr/>
            <p:nvPr/>
          </p:nvSpPr>
          <p:spPr>
            <a:xfrm>
              <a:off x="2928421" y="2753535"/>
              <a:ext cx="151458" cy="49704"/>
            </a:xfrm>
            <a:custGeom>
              <a:avLst/>
              <a:gdLst/>
              <a:ahLst/>
              <a:cxnLst/>
              <a:rect l="l" t="t" r="r" b="b"/>
              <a:pathLst>
                <a:path w="2904" h="953" extrusionOk="0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86;p62">
              <a:extLst>
                <a:ext uri="{FF2B5EF4-FFF2-40B4-BE49-F238E27FC236}">
                  <a16:creationId xmlns:a16="http://schemas.microsoft.com/office/drawing/2014/main" id="{4E81ED61-EF1F-6A3F-1A0D-FDE6082086C3}"/>
                </a:ext>
              </a:extLst>
            </p:cNvPr>
            <p:cNvSpPr/>
            <p:nvPr/>
          </p:nvSpPr>
          <p:spPr>
            <a:xfrm>
              <a:off x="2742750" y="3416211"/>
              <a:ext cx="436120" cy="37917"/>
            </a:xfrm>
            <a:custGeom>
              <a:avLst/>
              <a:gdLst/>
              <a:ahLst/>
              <a:cxnLst/>
              <a:rect l="l" t="t" r="r" b="b"/>
              <a:pathLst>
                <a:path w="8362" h="727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87;p62">
              <a:extLst>
                <a:ext uri="{FF2B5EF4-FFF2-40B4-BE49-F238E27FC236}">
                  <a16:creationId xmlns:a16="http://schemas.microsoft.com/office/drawing/2014/main" id="{2DC15111-4AA7-001E-93B1-248613E091BA}"/>
                </a:ext>
              </a:extLst>
            </p:cNvPr>
            <p:cNvSpPr/>
            <p:nvPr/>
          </p:nvSpPr>
          <p:spPr>
            <a:xfrm>
              <a:off x="2782753" y="3342882"/>
              <a:ext cx="260931" cy="66498"/>
            </a:xfrm>
            <a:custGeom>
              <a:avLst/>
              <a:gdLst/>
              <a:ahLst/>
              <a:cxnLst/>
              <a:rect l="l" t="t" r="r" b="b"/>
              <a:pathLst>
                <a:path w="5003" h="1275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88;p62">
              <a:extLst>
                <a:ext uri="{FF2B5EF4-FFF2-40B4-BE49-F238E27FC236}">
                  <a16:creationId xmlns:a16="http://schemas.microsoft.com/office/drawing/2014/main" id="{974B45C3-E390-52D3-BD96-4E9E239A8FB9}"/>
                </a:ext>
              </a:extLst>
            </p:cNvPr>
            <p:cNvSpPr/>
            <p:nvPr/>
          </p:nvSpPr>
          <p:spPr>
            <a:xfrm>
              <a:off x="2828440" y="2898264"/>
              <a:ext cx="336139" cy="436120"/>
            </a:xfrm>
            <a:custGeom>
              <a:avLst/>
              <a:gdLst/>
              <a:ahLst/>
              <a:cxnLst/>
              <a:rect l="l" t="t" r="r" b="b"/>
              <a:pathLst>
                <a:path w="6445" h="8362" extrusionOk="0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89;p62">
              <a:extLst>
                <a:ext uri="{FF2B5EF4-FFF2-40B4-BE49-F238E27FC236}">
                  <a16:creationId xmlns:a16="http://schemas.microsoft.com/office/drawing/2014/main" id="{7BBB4271-D215-2DE5-6319-FF5B4E772F84}"/>
                </a:ext>
              </a:extLst>
            </p:cNvPr>
            <p:cNvSpPr/>
            <p:nvPr/>
          </p:nvSpPr>
          <p:spPr>
            <a:xfrm>
              <a:off x="2839862" y="2730691"/>
              <a:ext cx="492291" cy="504913"/>
            </a:xfrm>
            <a:custGeom>
              <a:avLst/>
              <a:gdLst/>
              <a:ahLst/>
              <a:cxnLst/>
              <a:rect l="l" t="t" r="r" b="b"/>
              <a:pathLst>
                <a:path w="9439" h="9681" extrusionOk="0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90;p62">
              <a:extLst>
                <a:ext uri="{FF2B5EF4-FFF2-40B4-BE49-F238E27FC236}">
                  <a16:creationId xmlns:a16="http://schemas.microsoft.com/office/drawing/2014/main" id="{00E2243D-B616-E975-E72B-7F01E9D2A5F6}"/>
                </a:ext>
              </a:extLst>
            </p:cNvPr>
            <p:cNvSpPr/>
            <p:nvPr/>
          </p:nvSpPr>
          <p:spPr>
            <a:xfrm>
              <a:off x="3184553" y="3021088"/>
              <a:ext cx="117140" cy="56223"/>
            </a:xfrm>
            <a:custGeom>
              <a:avLst/>
              <a:gdLst/>
              <a:ahLst/>
              <a:cxnLst/>
              <a:rect l="l" t="t" r="r" b="b"/>
              <a:pathLst>
                <a:path w="2246" h="1078" extrusionOk="0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91;p62">
              <a:extLst>
                <a:ext uri="{FF2B5EF4-FFF2-40B4-BE49-F238E27FC236}">
                  <a16:creationId xmlns:a16="http://schemas.microsoft.com/office/drawing/2014/main" id="{385557A5-C04F-2DB9-5785-535D83294403}"/>
                </a:ext>
              </a:extLst>
            </p:cNvPr>
            <p:cNvSpPr/>
            <p:nvPr/>
          </p:nvSpPr>
          <p:spPr>
            <a:xfrm>
              <a:off x="3104548" y="2730691"/>
              <a:ext cx="218112" cy="309488"/>
            </a:xfrm>
            <a:custGeom>
              <a:avLst/>
              <a:gdLst/>
              <a:ahLst/>
              <a:cxnLst/>
              <a:rect l="l" t="t" r="r" b="b"/>
              <a:pathLst>
                <a:path w="4182" h="5934" extrusionOk="0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92;p62">
              <a:extLst>
                <a:ext uri="{FF2B5EF4-FFF2-40B4-BE49-F238E27FC236}">
                  <a16:creationId xmlns:a16="http://schemas.microsoft.com/office/drawing/2014/main" id="{CA79E3CC-4528-392E-FC33-4C676DD4A67E}"/>
                </a:ext>
              </a:extLst>
            </p:cNvPr>
            <p:cNvSpPr/>
            <p:nvPr/>
          </p:nvSpPr>
          <p:spPr>
            <a:xfrm>
              <a:off x="2780875" y="2529791"/>
              <a:ext cx="82874" cy="71713"/>
            </a:xfrm>
            <a:custGeom>
              <a:avLst/>
              <a:gdLst/>
              <a:ahLst/>
              <a:cxnLst/>
              <a:rect l="l" t="t" r="r" b="b"/>
              <a:pathLst>
                <a:path w="1589" h="1375" extrusionOk="0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93;p62">
              <a:extLst>
                <a:ext uri="{FF2B5EF4-FFF2-40B4-BE49-F238E27FC236}">
                  <a16:creationId xmlns:a16="http://schemas.microsoft.com/office/drawing/2014/main" id="{DCAAB86E-DDF9-6108-5B7E-74BC7E4554DB}"/>
                </a:ext>
              </a:extLst>
            </p:cNvPr>
            <p:cNvSpPr/>
            <p:nvPr/>
          </p:nvSpPr>
          <p:spPr>
            <a:xfrm>
              <a:off x="2807526" y="2545073"/>
              <a:ext cx="40994" cy="40994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94;p62">
              <a:extLst>
                <a:ext uri="{FF2B5EF4-FFF2-40B4-BE49-F238E27FC236}">
                  <a16:creationId xmlns:a16="http://schemas.microsoft.com/office/drawing/2014/main" id="{5F416BDA-3627-D072-7333-BA70B92D0A49}"/>
                </a:ext>
              </a:extLst>
            </p:cNvPr>
            <p:cNvSpPr/>
            <p:nvPr/>
          </p:nvSpPr>
          <p:spPr>
            <a:xfrm>
              <a:off x="2924614" y="2593629"/>
              <a:ext cx="90489" cy="99981"/>
            </a:xfrm>
            <a:custGeom>
              <a:avLst/>
              <a:gdLst/>
              <a:ahLst/>
              <a:cxnLst/>
              <a:rect l="l" t="t" r="r" b="b"/>
              <a:pathLst>
                <a:path w="1735" h="1917" extrusionOk="0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95;p62">
              <a:extLst>
                <a:ext uri="{FF2B5EF4-FFF2-40B4-BE49-F238E27FC236}">
                  <a16:creationId xmlns:a16="http://schemas.microsoft.com/office/drawing/2014/main" id="{1AEDC474-10F1-C582-29AB-95575ECE2AC2}"/>
                </a:ext>
              </a:extLst>
            </p:cNvPr>
            <p:cNvSpPr/>
            <p:nvPr/>
          </p:nvSpPr>
          <p:spPr>
            <a:xfrm>
              <a:off x="2924614" y="2619289"/>
              <a:ext cx="90489" cy="110986"/>
            </a:xfrm>
            <a:custGeom>
              <a:avLst/>
              <a:gdLst/>
              <a:ahLst/>
              <a:cxnLst/>
              <a:rect l="l" t="t" r="r" b="b"/>
              <a:pathLst>
                <a:path w="1735" h="2128" extrusionOk="0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96;p62">
              <a:extLst>
                <a:ext uri="{FF2B5EF4-FFF2-40B4-BE49-F238E27FC236}">
                  <a16:creationId xmlns:a16="http://schemas.microsoft.com/office/drawing/2014/main" id="{D3329296-7CC7-56B9-2926-A7751CA2821A}"/>
                </a:ext>
              </a:extLst>
            </p:cNvPr>
            <p:cNvSpPr/>
            <p:nvPr/>
          </p:nvSpPr>
          <p:spPr>
            <a:xfrm>
              <a:off x="2810395" y="2431741"/>
              <a:ext cx="228543" cy="235636"/>
            </a:xfrm>
            <a:custGeom>
              <a:avLst/>
              <a:gdLst/>
              <a:ahLst/>
              <a:cxnLst/>
              <a:rect l="l" t="t" r="r" b="b"/>
              <a:pathLst>
                <a:path w="4382" h="4518" extrusionOk="0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97;p62">
              <a:extLst>
                <a:ext uri="{FF2B5EF4-FFF2-40B4-BE49-F238E27FC236}">
                  <a16:creationId xmlns:a16="http://schemas.microsoft.com/office/drawing/2014/main" id="{762ED01C-CFC1-057C-9BCF-8877EE78E15B}"/>
                </a:ext>
              </a:extLst>
            </p:cNvPr>
            <p:cNvSpPr/>
            <p:nvPr/>
          </p:nvSpPr>
          <p:spPr>
            <a:xfrm>
              <a:off x="2900831" y="2481131"/>
              <a:ext cx="68584" cy="19245"/>
            </a:xfrm>
            <a:custGeom>
              <a:avLst/>
              <a:gdLst/>
              <a:ahLst/>
              <a:cxnLst/>
              <a:rect l="l" t="t" r="r" b="b"/>
              <a:pathLst>
                <a:path w="1315" h="369" extrusionOk="0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98;p62">
              <a:extLst>
                <a:ext uri="{FF2B5EF4-FFF2-40B4-BE49-F238E27FC236}">
                  <a16:creationId xmlns:a16="http://schemas.microsoft.com/office/drawing/2014/main" id="{8C65AC32-60EC-B806-4CE3-B3A23DB40E19}"/>
                </a:ext>
              </a:extLst>
            </p:cNvPr>
            <p:cNvSpPr/>
            <p:nvPr/>
          </p:nvSpPr>
          <p:spPr>
            <a:xfrm>
              <a:off x="2818009" y="2484678"/>
              <a:ext cx="53355" cy="21384"/>
            </a:xfrm>
            <a:custGeom>
              <a:avLst/>
              <a:gdLst/>
              <a:ahLst/>
              <a:cxnLst/>
              <a:rect l="l" t="t" r="r" b="b"/>
              <a:pathLst>
                <a:path w="1023" h="410" extrusionOk="0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99;p62">
              <a:extLst>
                <a:ext uri="{FF2B5EF4-FFF2-40B4-BE49-F238E27FC236}">
                  <a16:creationId xmlns:a16="http://schemas.microsoft.com/office/drawing/2014/main" id="{18A346DD-2CB2-4AF3-A0A6-7414B79B8A74}"/>
                </a:ext>
              </a:extLst>
            </p:cNvPr>
            <p:cNvSpPr/>
            <p:nvPr/>
          </p:nvSpPr>
          <p:spPr>
            <a:xfrm>
              <a:off x="2922684" y="2518370"/>
              <a:ext cx="19141" cy="14238"/>
            </a:xfrm>
            <a:custGeom>
              <a:avLst/>
              <a:gdLst/>
              <a:ahLst/>
              <a:cxnLst/>
              <a:rect l="l" t="t" r="r" b="b"/>
              <a:pathLst>
                <a:path w="367" h="273" extrusionOk="0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00;p62">
              <a:extLst>
                <a:ext uri="{FF2B5EF4-FFF2-40B4-BE49-F238E27FC236}">
                  <a16:creationId xmlns:a16="http://schemas.microsoft.com/office/drawing/2014/main" id="{E93658B9-B131-A0F3-C78F-687EEC209EC8}"/>
                </a:ext>
              </a:extLst>
            </p:cNvPr>
            <p:cNvSpPr/>
            <p:nvPr/>
          </p:nvSpPr>
          <p:spPr>
            <a:xfrm>
              <a:off x="2839862" y="2519360"/>
              <a:ext cx="19141" cy="14186"/>
            </a:xfrm>
            <a:custGeom>
              <a:avLst/>
              <a:gdLst/>
              <a:ahLst/>
              <a:cxnLst/>
              <a:rect l="l" t="t" r="r" b="b"/>
              <a:pathLst>
                <a:path w="367" h="272" extrusionOk="0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01;p62">
              <a:extLst>
                <a:ext uri="{FF2B5EF4-FFF2-40B4-BE49-F238E27FC236}">
                  <a16:creationId xmlns:a16="http://schemas.microsoft.com/office/drawing/2014/main" id="{4593FE4B-9EDE-4AEC-1FCB-8D408A7DC10F}"/>
                </a:ext>
              </a:extLst>
            </p:cNvPr>
            <p:cNvSpPr/>
            <p:nvPr/>
          </p:nvSpPr>
          <p:spPr>
            <a:xfrm>
              <a:off x="3026472" y="2529791"/>
              <a:ext cx="72443" cy="72443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02;p62">
              <a:extLst>
                <a:ext uri="{FF2B5EF4-FFF2-40B4-BE49-F238E27FC236}">
                  <a16:creationId xmlns:a16="http://schemas.microsoft.com/office/drawing/2014/main" id="{CA4A25D0-E88D-B5A9-25C5-BC1625ED30FF}"/>
                </a:ext>
              </a:extLst>
            </p:cNvPr>
            <p:cNvSpPr/>
            <p:nvPr/>
          </p:nvSpPr>
          <p:spPr>
            <a:xfrm>
              <a:off x="3036016" y="2545073"/>
              <a:ext cx="47670" cy="41098"/>
            </a:xfrm>
            <a:custGeom>
              <a:avLst/>
              <a:gdLst/>
              <a:ahLst/>
              <a:cxnLst/>
              <a:rect l="l" t="t" r="r" b="b"/>
              <a:pathLst>
                <a:path w="914" h="788" extrusionOk="0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03;p62">
              <a:extLst>
                <a:ext uri="{FF2B5EF4-FFF2-40B4-BE49-F238E27FC236}">
                  <a16:creationId xmlns:a16="http://schemas.microsoft.com/office/drawing/2014/main" id="{DDEF3A47-9271-2406-B6CD-B4FEFF22349E}"/>
                </a:ext>
              </a:extLst>
            </p:cNvPr>
            <p:cNvSpPr/>
            <p:nvPr/>
          </p:nvSpPr>
          <p:spPr>
            <a:xfrm>
              <a:off x="2874623" y="2602052"/>
              <a:ext cx="77189" cy="32545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675BAF76-4033-A3EF-96C2-754B9F05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016" y="2154767"/>
            <a:ext cx="3945467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398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764" y="2312451"/>
            <a:ext cx="5293152" cy="1445488"/>
          </a:xfrm>
        </p:spPr>
        <p:txBody>
          <a:bodyPr>
            <a:normAutofit/>
          </a:bodyPr>
          <a:lstStyle/>
          <a:p>
            <a:r>
              <a:rPr lang="en-US" sz="5400"/>
              <a:t>Dataset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F8-1213-7EB6-BFF3-87455C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aleway"/>
              </a:rPr>
              <a:t>DATA SOURCE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EA8F1-5716-8C32-0A63-6979AEF635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9546417"/>
              </p:ext>
            </p:extLst>
          </p:nvPr>
        </p:nvGraphicFramePr>
        <p:xfrm>
          <a:off x="740941" y="1682918"/>
          <a:ext cx="5080111" cy="398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1">
                  <a:extLst>
                    <a:ext uri="{9D8B030D-6E8A-4147-A177-3AD203B41FA5}">
                      <a16:colId xmlns:a16="http://schemas.microsoft.com/office/drawing/2014/main" val="2958807784"/>
                    </a:ext>
                  </a:extLst>
                </a:gridCol>
                <a:gridCol w="3848990">
                  <a:extLst>
                    <a:ext uri="{9D8B030D-6E8A-4147-A177-3AD203B41FA5}">
                      <a16:colId xmlns:a16="http://schemas.microsoft.com/office/drawing/2014/main" val="3877081769"/>
                    </a:ext>
                  </a:extLst>
                </a:gridCol>
              </a:tblGrid>
              <a:tr h="62700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b="1" i="0" u="none" strike="noStrike" baseline="0" noProof="0">
                          <a:solidFill>
                            <a:schemeClr val="bg1"/>
                          </a:solidFill>
                          <a:latin typeface="Raleway"/>
                        </a:rPr>
                        <a:t>Dataset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b="1" i="0" u="none" strike="noStrike" baseline="0" noProof="0">
                          <a:solidFill>
                            <a:schemeClr val="bg1"/>
                          </a:solidFill>
                          <a:latin typeface="Raleway"/>
                        </a:rPr>
                        <a:t>Description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22133"/>
                  </a:ext>
                </a:extLst>
              </a:tr>
              <a:tr h="1082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Main Data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Contains records of hospital stays with patient demographics, clinical information, and the length of stay.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60014"/>
                  </a:ext>
                </a:extLst>
              </a:tr>
              <a:tr h="11366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Sample Submission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Illustrates the expected submission format for the machine learning model predictions, linking case IDs to their predicted length of stay.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54884"/>
                  </a:ext>
                </a:extLst>
              </a:tr>
              <a:tr h="11366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Data Dictionary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aleway"/>
                        </a:rPr>
                        <a:t>Provides detailed definitions and descriptions for each field in the dataset, aiding in the understanding and contextual analysis of the data.</a:t>
                      </a:r>
                      <a:endParaRPr lang="en-US" sz="14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3931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5E656C-2788-55AA-CF79-485A71BB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18" y="1539758"/>
            <a:ext cx="5326341" cy="4125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9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F8-1213-7EB6-BFF3-87455C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aleway"/>
              </a:rPr>
              <a:t>DATA FIELDS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B408-814D-F96B-C979-C60C0672F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BFDEE66-0814-8328-E213-67A28639E3E3}"/>
              </a:ext>
            </a:extLst>
          </p:cNvPr>
          <p:cNvGraphicFramePr>
            <a:graphicFrameLocks/>
          </p:cNvGraphicFramePr>
          <p:nvPr/>
        </p:nvGraphicFramePr>
        <p:xfrm>
          <a:off x="695325" y="1462088"/>
          <a:ext cx="10801350" cy="401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19463116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984988914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1304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none" strike="noStrike" kern="1200" baseline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GB" b="1"/>
                        <a:t>ategory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u="none" strike="noStrike" baseline="0" noProof="0">
                          <a:solidFill>
                            <a:srgbClr val="FFFFFF"/>
                          </a:solidFill>
                        </a:rPr>
                        <a:t>Field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u="none" strike="noStrike" baseline="0" noProof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Patient </a:t>
                      </a:r>
                      <a:r>
                        <a:rPr lang="en-GB" sz="1400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Demographics</a:t>
                      </a:r>
                      <a:endParaRPr 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Age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Age group of the patient, crucial for demographic analysis affecting hospital stay duration.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8739"/>
                  </a:ext>
                </a:extLst>
              </a:tr>
              <a:tr h="3941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Hospital Information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Hospital_code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Unique code for the hospital.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3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Hospital_type_code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Code representing the type of hospital.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6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City_Code_Hospital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Numerical code for the city the hospital is located in.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1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Hospital_region_code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Code for the region of the hospital.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3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Clinical Details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Available Extra Rooms in Hospital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Number of extra rooms available in the hospital.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Department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Department overseeing the patient's case.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88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Ward_Type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 of ward where the patient is staying.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3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F8-1213-7EB6-BFF3-87455C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aleway"/>
              </a:rPr>
              <a:t>DATA FIELDS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B408-814D-F96B-C979-C60C0672F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1B30E9F-8ADB-FB3D-F345-5B3241548E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697988"/>
              </p:ext>
            </p:extLst>
          </p:nvPr>
        </p:nvGraphicFramePr>
        <p:xfrm>
          <a:off x="861642" y="1454708"/>
          <a:ext cx="1011325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086">
                  <a:extLst>
                    <a:ext uri="{9D8B030D-6E8A-4147-A177-3AD203B41FA5}">
                      <a16:colId xmlns:a16="http://schemas.microsoft.com/office/drawing/2014/main" val="2019463116"/>
                    </a:ext>
                  </a:extLst>
                </a:gridCol>
                <a:gridCol w="3371086">
                  <a:extLst>
                    <a:ext uri="{9D8B030D-6E8A-4147-A177-3AD203B41FA5}">
                      <a16:colId xmlns:a16="http://schemas.microsoft.com/office/drawing/2014/main" val="3984988914"/>
                    </a:ext>
                  </a:extLst>
                </a:gridCol>
                <a:gridCol w="3371086">
                  <a:extLst>
                    <a:ext uri="{9D8B030D-6E8A-4147-A177-3AD203B41FA5}">
                      <a16:colId xmlns:a16="http://schemas.microsoft.com/office/drawing/2014/main" val="313043951"/>
                    </a:ext>
                  </a:extLst>
                </a:gridCol>
              </a:tblGrid>
              <a:tr h="330778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Category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baseline="0" noProof="0">
                          <a:solidFill>
                            <a:srgbClr val="FFFFFF"/>
                          </a:solidFill>
                          <a:latin typeface="Raleway"/>
                        </a:rPr>
                        <a:t>Field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baseline="0" noProof="0">
                          <a:solidFill>
                            <a:srgbClr val="FFFFFF"/>
                          </a:solidFill>
                          <a:latin typeface="Raleway"/>
                        </a:rPr>
                        <a:t>Description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4660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b="0" i="0" u="none" strike="noStrike" baseline="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aleway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Ward_Facility_Code</a:t>
                      </a:r>
                      <a:endParaRPr lang="en-US" sz="140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Code representing the facilities available in the ward.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8739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b="0" i="0" u="none" strike="noStrike" baseline="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aleway"/>
                      </a:endParaRPr>
                    </a:p>
                    <a:p>
                      <a:pPr lvl="0">
                        <a:buNone/>
                      </a:pPr>
                      <a:endParaRPr lang="en-GB" sz="1400" b="0" i="0" u="none" strike="noStrike" baseline="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aleway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Bed Grade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Quality/condition of the bed in the ward.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37207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Type of Admission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Categorizes the admission type (Emergency, Urgent, Trauma, etc.).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63459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Severity of Illness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Severity of the patient's illness at the time of admission.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15887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Treatment Specifics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Visitors with Patient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Number of visitors accompanying the patient, indicating support level.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34974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Case Outcome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Stay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Duration of the hospital stay, the target variable for prediction.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2521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Socio-economic Status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City_Code_Patient</a:t>
                      </a:r>
                      <a:endParaRPr lang="en-US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Numerical code representing the patient's city, potentially indicating socio-economic status.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88266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Admission_Deposit</a:t>
                      </a:r>
                      <a:endParaRPr lang="en-US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aleway"/>
                        </a:rPr>
                        <a:t>Deposit amount at admission, acting as a proxy for economic status.</a:t>
                      </a:r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3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6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69F3-B18B-9E64-0C1A-B33DF8EF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764" y="2312451"/>
            <a:ext cx="5293152" cy="1445488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EDA</a:t>
            </a:r>
          </a:p>
        </p:txBody>
      </p:sp>
      <p:pic>
        <p:nvPicPr>
          <p:cNvPr id="4" name="Picture 3" descr="A person with stethoscope and arms crossed&#10;&#10;Description automatically generated">
            <a:extLst>
              <a:ext uri="{FF2B5EF4-FFF2-40B4-BE49-F238E27FC236}">
                <a16:creationId xmlns:a16="http://schemas.microsoft.com/office/drawing/2014/main" id="{5B03BBA2-0BAA-CBC0-D13C-D7E9278E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8" y="1028700"/>
            <a:ext cx="5057775" cy="4800600"/>
          </a:xfrm>
          <a:prstGeom prst="rect">
            <a:avLst/>
          </a:prstGeom>
        </p:spPr>
      </p:pic>
      <p:pic>
        <p:nvPicPr>
          <p:cNvPr id="6" name="Picture 5" descr="A pink and white pills and a bottle&#10;&#10;Description automatically generated">
            <a:extLst>
              <a:ext uri="{FF2B5EF4-FFF2-40B4-BE49-F238E27FC236}">
                <a16:creationId xmlns:a16="http://schemas.microsoft.com/office/drawing/2014/main" id="{2CB00B26-FBDF-1B73-2A83-B6A82B7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023" y="4897447"/>
            <a:ext cx="1229784" cy="1140884"/>
          </a:xfrm>
          <a:prstGeom prst="rect">
            <a:avLst/>
          </a:prstGeom>
        </p:spPr>
      </p:pic>
      <p:pic>
        <p:nvPicPr>
          <p:cNvPr id="8" name="Picture 7" descr="A purple stethoscope and a bag&#10;&#10;Description automatically generated">
            <a:extLst>
              <a:ext uri="{FF2B5EF4-FFF2-40B4-BE49-F238E27FC236}">
                <a16:creationId xmlns:a16="http://schemas.microsoft.com/office/drawing/2014/main" id="{FFE186EC-AAEE-80F6-C4C3-A0BD1301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777" y="5127606"/>
            <a:ext cx="1220997" cy="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SMU Brand">
      <a:dk1>
        <a:srgbClr val="5D5E5D"/>
      </a:dk1>
      <a:lt1>
        <a:srgbClr val="FFFFFF"/>
      </a:lt1>
      <a:dk2>
        <a:srgbClr val="5F0A3E"/>
      </a:dk2>
      <a:lt2>
        <a:srgbClr val="CBCBCB"/>
      </a:lt2>
      <a:accent1>
        <a:srgbClr val="BA1B33"/>
      </a:accent1>
      <a:accent2>
        <a:srgbClr val="8CC645"/>
      </a:accent2>
      <a:accent3>
        <a:srgbClr val="FFE73C"/>
      </a:accent3>
      <a:accent4>
        <a:srgbClr val="FE7024"/>
      </a:accent4>
      <a:accent5>
        <a:srgbClr val="02BADF"/>
      </a:accent5>
      <a:accent6>
        <a:srgbClr val="FFFFFF"/>
      </a:accent6>
      <a:hlink>
        <a:srgbClr val="0563C1"/>
      </a:hlink>
      <a:folHlink>
        <a:srgbClr val="BA1B33"/>
      </a:folHlink>
    </a:clrScheme>
    <a:fontScheme name="Custom 1">
      <a:majorFont>
        <a:latin typeface="Raleway Extrabold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presentation_FontsEmbedded.potx" id="{9824A27A-1194-465B-A613-6C55D1638556}" vid="{108C3ED8-959E-4A25-A88C-95125E4E2C89}"/>
    </a:ext>
  </a:extLst>
</a:theme>
</file>

<file path=ppt/theme/theme2.xml><?xml version="1.0" encoding="utf-8"?>
<a:theme xmlns:a="http://schemas.openxmlformats.org/drawingml/2006/main" name="Office Theme">
  <a:themeElements>
    <a:clrScheme name="SMU colour palette">
      <a:dk1>
        <a:srgbClr val="5D5E5D"/>
      </a:dk1>
      <a:lt1>
        <a:srgbClr val="FFFFFF"/>
      </a:lt1>
      <a:dk2>
        <a:srgbClr val="5F0A3E"/>
      </a:dk2>
      <a:lt2>
        <a:srgbClr val="CBCBCB"/>
      </a:lt2>
      <a:accent1>
        <a:srgbClr val="BA1B33"/>
      </a:accent1>
      <a:accent2>
        <a:srgbClr val="8CC645"/>
      </a:accent2>
      <a:accent3>
        <a:srgbClr val="FFE73C"/>
      </a:accent3>
      <a:accent4>
        <a:srgbClr val="FE7024"/>
      </a:accent4>
      <a:accent5>
        <a:srgbClr val="02BADF"/>
      </a:accent5>
      <a:accent6>
        <a:srgbClr val="FFFFFF"/>
      </a:accent6>
      <a:hlink>
        <a:srgbClr val="0563C1"/>
      </a:hlink>
      <a:folHlink>
        <a:srgbClr val="BA1B33"/>
      </a:folHlink>
    </a:clrScheme>
    <a:fontScheme name="SMU">
      <a:majorFont>
        <a:latin typeface="Raleway Extrabold"/>
        <a:ea typeface=""/>
        <a:cs typeface=""/>
      </a:majorFont>
      <a:minorFont>
        <a:latin typeface="Raleway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presentation_FontsEmbedded.potx" id="{9824A27A-1194-465B-A613-6C55D1638556}" vid="{93D51F9B-AC59-4020-A64D-9B5EDDF107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E728CFBA0554D96E3BE2C8991DBD6" ma:contentTypeVersion="4" ma:contentTypeDescription="Create a new document." ma:contentTypeScope="" ma:versionID="159bdf0ef093d39ffd2294b4c949f0ed">
  <xsd:schema xmlns:xsd="http://www.w3.org/2001/XMLSchema" xmlns:xs="http://www.w3.org/2001/XMLSchema" xmlns:p="http://schemas.microsoft.com/office/2006/metadata/properties" xmlns:ns2="8bb899c9-9abe-4097-a84e-97333d3750a4" targetNamespace="http://schemas.microsoft.com/office/2006/metadata/properties" ma:root="true" ma:fieldsID="863226cd3b1b30e74243df2c6d3a1dc8" ns2:_="">
    <xsd:import namespace="8bb899c9-9abe-4097-a84e-97333d3750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899c9-9abe-4097-a84e-97333d375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ADACA-E4F1-449E-A4BE-CAC6754CD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1088A4-9A23-4B3F-929D-838C17FAD2D7}">
  <ds:schemaRefs>
    <ds:schemaRef ds:uri="8bb899c9-9abe-4097-a84e-97333d3750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9BBE91-4F41-4C18-AF37-D67C127370F1}">
  <ds:schemaRefs>
    <ds:schemaRef ds:uri="8bb899c9-9abe-4097-a84e-97333d3750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SSBpresentation_FontsEmbedded</Template>
  <Application>Microsoft Office PowerPoint</Application>
  <PresentationFormat>Widescreen</PresentationFormat>
  <Slides>29</Slides>
  <Notes>14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Custom Design</vt:lpstr>
      <vt:lpstr>Office Theme</vt:lpstr>
      <vt:lpstr>Office Theme</vt:lpstr>
      <vt:lpstr>“Length of Stay” Prediction using ML</vt:lpstr>
      <vt:lpstr>Introduction</vt:lpstr>
      <vt:lpstr>The Challenge</vt:lpstr>
      <vt:lpstr>Problem Statement</vt:lpstr>
      <vt:lpstr>Dataset</vt:lpstr>
      <vt:lpstr>DATA SOURCE</vt:lpstr>
      <vt:lpstr>DATA FIELDS</vt:lpstr>
      <vt:lpstr>DATA FIELDS</vt:lpstr>
      <vt:lpstr>EDA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 &amp; RESULT</vt:lpstr>
      <vt:lpstr>Model Deployment &amp; Result</vt:lpstr>
      <vt:lpstr>Proposed Solutions</vt:lpstr>
      <vt:lpstr>Strategic Planning</vt:lpstr>
      <vt:lpstr>Key Performance  Indicators</vt:lpstr>
      <vt:lpstr>KPIs</vt:lpstr>
      <vt:lpstr>Limitations</vt:lpstr>
      <vt:lpstr>Implementation Challenges</vt:lpstr>
      <vt:lpstr>LIMITATIONS OF THE MODEL</vt:lpstr>
      <vt:lpstr>THANK YOU 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Md Akmam Ul Haque</dc:creator>
  <cp:revision>1</cp:revision>
  <cp:lastPrinted>2022-03-31T15:24:48Z</cp:lastPrinted>
  <dcterms:created xsi:type="dcterms:W3CDTF">2023-12-04T02:56:22Z</dcterms:created>
  <dcterms:modified xsi:type="dcterms:W3CDTF">2024-04-11T16:06:50Z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0x010100C02E728CFBA0554D96E3BE2C8991DBD6</vt:lpwstr>
  </property>
  <property fmtid="{D5CDD505-2E9C-101B-9397-08002B2CF9AE}" pid="3" name="MediaServiceImageTags">
    <vt:lpwstr/>
  </property>
</Properties>
</file>