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57278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278511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40178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2767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186229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9DF0B5D-B347-40DD-8AC2-482425D86182}"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287014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9DF0B5D-B347-40DD-8AC2-482425D86182}"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404233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744925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57511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86079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9DF0B5D-B347-40DD-8AC2-482425D8618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428763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90562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9DF0B5D-B347-40DD-8AC2-482425D86182}"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203494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9DF0B5D-B347-40DD-8AC2-482425D86182}"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241868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F0B5D-B347-40DD-8AC2-482425D86182}"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88667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8414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1054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9DF0B5D-B347-40DD-8AC2-482425D86182}" type="datetimeFigureOut">
              <a:rPr lang="en-US" smtClean="0"/>
              <a:t>6/10/2022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3467FD-453E-4481-B1AD-84D491B48D21}" type="slidenum">
              <a:rPr lang="en-US" smtClean="0"/>
              <a:t>‹N°›</a:t>
            </a:fld>
            <a:endParaRPr lang="en-US"/>
          </a:p>
        </p:txBody>
      </p:sp>
    </p:spTree>
    <p:extLst>
      <p:ext uri="{BB962C8B-B14F-4D97-AF65-F5344CB8AC3E}">
        <p14:creationId xmlns:p14="http://schemas.microsoft.com/office/powerpoint/2010/main" val="3240600837"/>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CFC77-AE48-82FD-9939-A3C1BFA6EE35}"/>
              </a:ext>
            </a:extLst>
          </p:cNvPr>
          <p:cNvSpPr>
            <a:spLocks noGrp="1"/>
          </p:cNvSpPr>
          <p:nvPr>
            <p:ph type="ctrTitle"/>
          </p:nvPr>
        </p:nvSpPr>
        <p:spPr>
          <a:xfrm rot="21082609">
            <a:off x="-19485" y="491337"/>
            <a:ext cx="6087440" cy="833046"/>
          </a:xfrm>
        </p:spPr>
        <p:txBody>
          <a:bodyPr>
            <a:noAutofit/>
          </a:bodyPr>
          <a:lstStyle/>
          <a:p>
            <a:r>
              <a:rPr lang="en-GB" sz="6600" dirty="0"/>
              <a:t>GOMYC</a:t>
            </a:r>
            <a:r>
              <a:rPr lang="en-GB" sz="6600" dirty="0">
                <a:solidFill>
                  <a:srgbClr val="FF0000"/>
                </a:solidFill>
              </a:rPr>
              <a:t>O</a:t>
            </a:r>
            <a:r>
              <a:rPr lang="en-GB" sz="6600" dirty="0"/>
              <a:t>DE</a:t>
            </a:r>
            <a:endParaRPr lang="en-US" sz="6600" dirty="0"/>
          </a:p>
        </p:txBody>
      </p:sp>
      <p:sp>
        <p:nvSpPr>
          <p:cNvPr id="3" name="Sous-titre 2">
            <a:extLst>
              <a:ext uri="{FF2B5EF4-FFF2-40B4-BE49-F238E27FC236}">
                <a16:creationId xmlns:a16="http://schemas.microsoft.com/office/drawing/2014/main" id="{C44680F8-1D5D-0E5D-9735-F24A2D1CE500}"/>
              </a:ext>
            </a:extLst>
          </p:cNvPr>
          <p:cNvSpPr>
            <a:spLocks noGrp="1"/>
          </p:cNvSpPr>
          <p:nvPr>
            <p:ph type="subTitle" idx="1"/>
          </p:nvPr>
        </p:nvSpPr>
        <p:spPr>
          <a:xfrm>
            <a:off x="1218406" y="2422955"/>
            <a:ext cx="9755187" cy="3894718"/>
          </a:xfrm>
        </p:spPr>
        <p:txBody>
          <a:bodyPr>
            <a:normAutofit/>
          </a:bodyPr>
          <a:lstStyle/>
          <a:p>
            <a:pPr algn="l"/>
            <a:r>
              <a:rPr lang="en-GB" sz="2800" dirty="0"/>
              <a:t>Presentation:</a:t>
            </a:r>
          </a:p>
          <a:p>
            <a:pPr marL="342900" indent="-342900" algn="l">
              <a:buFont typeface="Arial" panose="020B0604020202020204" pitchFamily="34" charset="0"/>
              <a:buChar char="•"/>
            </a:pPr>
            <a:r>
              <a:rPr lang="en-GB" sz="2800" dirty="0"/>
              <a:t>How does the web work?</a:t>
            </a:r>
          </a:p>
          <a:p>
            <a:pPr marL="342900" indent="-342900" algn="l">
              <a:buFont typeface="Arial" panose="020B0604020202020204" pitchFamily="34" charset="0"/>
              <a:buChar char="•"/>
            </a:pPr>
            <a:r>
              <a:rPr lang="en-GB" sz="2800" dirty="0"/>
              <a:t>What do you need to be a web developer?</a:t>
            </a:r>
          </a:p>
          <a:p>
            <a:pPr marL="342900" indent="-342900" algn="l">
              <a:buFont typeface="Arial" panose="020B0604020202020204" pitchFamily="34" charset="0"/>
              <a:buChar char="•"/>
            </a:pPr>
            <a:r>
              <a:rPr lang="en-GB" sz="2800" dirty="0"/>
              <a:t>Why did I choose to learn web development?</a:t>
            </a:r>
          </a:p>
          <a:p>
            <a:endParaRPr lang="en-GB" dirty="0"/>
          </a:p>
          <a:p>
            <a:endParaRPr lang="en-GB" dirty="0"/>
          </a:p>
          <a:p>
            <a:r>
              <a:rPr lang="en-GB" dirty="0">
                <a:solidFill>
                  <a:srgbClr val="00B0F0"/>
                </a:solidFill>
              </a:rPr>
              <a:t>by hadj said yacine</a:t>
            </a:r>
          </a:p>
          <a:p>
            <a:endParaRPr lang="en-GB" dirty="0"/>
          </a:p>
          <a:p>
            <a:endParaRPr lang="en-GB" dirty="0"/>
          </a:p>
          <a:p>
            <a:endParaRPr lang="en-GB" dirty="0"/>
          </a:p>
          <a:p>
            <a:endParaRPr lang="en-GB" dirty="0"/>
          </a:p>
          <a:p>
            <a:pPr algn="l"/>
            <a:endParaRPr lang="en-US" dirty="0"/>
          </a:p>
        </p:txBody>
      </p:sp>
    </p:spTree>
    <p:extLst>
      <p:ext uri="{BB962C8B-B14F-4D97-AF65-F5344CB8AC3E}">
        <p14:creationId xmlns:p14="http://schemas.microsoft.com/office/powerpoint/2010/main" val="21836279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99346-C9E5-C4A3-5BD6-D7047281168B}"/>
              </a:ext>
            </a:extLst>
          </p:cNvPr>
          <p:cNvSpPr>
            <a:spLocks noGrp="1"/>
          </p:cNvSpPr>
          <p:nvPr>
            <p:ph type="title"/>
          </p:nvPr>
        </p:nvSpPr>
        <p:spPr>
          <a:xfrm>
            <a:off x="643597" y="154744"/>
            <a:ext cx="4164037" cy="914400"/>
          </a:xfrm>
        </p:spPr>
        <p:txBody>
          <a:bodyPr>
            <a:normAutofit fontScale="90000"/>
          </a:bodyPr>
          <a:lstStyle/>
          <a:p>
            <a:r>
              <a:rPr lang="en-US" b="0" i="0" dirty="0">
                <a:solidFill>
                  <a:schemeClr val="tx1">
                    <a:lumMod val="85000"/>
                  </a:schemeClr>
                </a:solidFill>
                <a:effectLst/>
                <a:latin typeface="Heebo"/>
              </a:rPr>
              <a:t>How the Web Works</a:t>
            </a:r>
            <a:br>
              <a:rPr lang="en-US" b="0" i="0" dirty="0">
                <a:solidFill>
                  <a:srgbClr val="000000"/>
                </a:solidFill>
                <a:effectLst/>
                <a:latin typeface="Heebo"/>
              </a:rPr>
            </a:br>
            <a:endParaRPr lang="en-US" dirty="0"/>
          </a:p>
        </p:txBody>
      </p:sp>
      <p:sp>
        <p:nvSpPr>
          <p:cNvPr id="3" name="Espace réservé du contenu 2">
            <a:extLst>
              <a:ext uri="{FF2B5EF4-FFF2-40B4-BE49-F238E27FC236}">
                <a16:creationId xmlns:a16="http://schemas.microsoft.com/office/drawing/2014/main" id="{947DE2D1-84B2-D623-3941-1107779C039A}"/>
              </a:ext>
            </a:extLst>
          </p:cNvPr>
          <p:cNvSpPr>
            <a:spLocks noGrp="1"/>
          </p:cNvSpPr>
          <p:nvPr>
            <p:ph idx="1"/>
          </p:nvPr>
        </p:nvSpPr>
        <p:spPr>
          <a:xfrm>
            <a:off x="643597" y="720606"/>
            <a:ext cx="10904806" cy="5982650"/>
          </a:xfrm>
        </p:spPr>
        <p:txBody>
          <a:bodyPr>
            <a:normAutofit lnSpcReduction="10000"/>
          </a:bodyPr>
          <a:lstStyle/>
          <a:p>
            <a:pPr algn="just"/>
            <a:r>
              <a:rPr lang="en-US" sz="2400" b="0" i="0" dirty="0">
                <a:solidFill>
                  <a:schemeClr val="tx1"/>
                </a:solidFill>
                <a:effectLst/>
                <a:latin typeface="Nunito"/>
              </a:rPr>
              <a:t>When you enter something like goo</a:t>
            </a:r>
            <a:r>
              <a:rPr lang="en-US" sz="2400" dirty="0">
                <a:solidFill>
                  <a:schemeClr val="tx1"/>
                </a:solidFill>
                <a:latin typeface="Nunito"/>
              </a:rPr>
              <a:t>gle.com</a:t>
            </a:r>
            <a:r>
              <a:rPr lang="en-US" sz="2400" b="0" i="0" dirty="0">
                <a:solidFill>
                  <a:schemeClr val="tx1"/>
                </a:solidFill>
                <a:effectLst/>
                <a:latin typeface="Nunito"/>
              </a:rPr>
              <a:t> the request goes to one of many special computers on the Internet known as </a:t>
            </a:r>
            <a:r>
              <a:rPr lang="en-US" sz="2400" b="0" i="1" dirty="0">
                <a:solidFill>
                  <a:schemeClr val="tx1"/>
                </a:solidFill>
                <a:effectLst/>
                <a:latin typeface="Nunito"/>
              </a:rPr>
              <a:t>Domain Name Servers</a:t>
            </a:r>
            <a:r>
              <a:rPr lang="en-US" sz="2400" b="0" i="0" dirty="0">
                <a:solidFill>
                  <a:schemeClr val="tx1"/>
                </a:solidFill>
                <a:effectLst/>
                <a:latin typeface="Nunito"/>
              </a:rPr>
              <a:t> </a:t>
            </a:r>
            <a:r>
              <a:rPr lang="en-US" sz="2400" b="1" i="0" dirty="0">
                <a:solidFill>
                  <a:schemeClr val="tx1"/>
                </a:solidFill>
                <a:effectLst/>
                <a:latin typeface="Nunito"/>
              </a:rPr>
              <a:t>(DNS)</a:t>
            </a:r>
            <a:r>
              <a:rPr lang="en-US" sz="2400" b="0" i="0" dirty="0">
                <a:solidFill>
                  <a:schemeClr val="tx1"/>
                </a:solidFill>
                <a:effectLst/>
                <a:latin typeface="Nunito"/>
              </a:rPr>
              <a:t>. All these requests are routed through various routers and switches. The domain name servers keep tables of machine names and their IP addresses, so when you type in </a:t>
            </a:r>
            <a:r>
              <a:rPr lang="en-US" sz="2400" dirty="0">
                <a:solidFill>
                  <a:schemeClr val="tx1"/>
                </a:solidFill>
                <a:latin typeface="Nunito"/>
              </a:rPr>
              <a:t>Google.com</a:t>
            </a:r>
            <a:r>
              <a:rPr lang="en-US" sz="2400" b="0" i="0" dirty="0">
                <a:solidFill>
                  <a:schemeClr val="tx1"/>
                </a:solidFill>
                <a:effectLst/>
                <a:latin typeface="Nunito"/>
              </a:rPr>
              <a:t> it gets translated into a number, which identifies the computers that serve the Google Website to you.</a:t>
            </a:r>
          </a:p>
          <a:p>
            <a:pPr algn="just"/>
            <a:r>
              <a:rPr lang="en-US" sz="2400" b="0" i="0" dirty="0">
                <a:solidFill>
                  <a:schemeClr val="tx1"/>
                </a:solidFill>
                <a:effectLst/>
                <a:latin typeface="Nunito"/>
              </a:rPr>
              <a:t>When you want to view any page on the Web, you must initiate the activity by requesting a page using your browser. The browser asks a domain name server to translate the domain name you requested into an IP address. The browser then sends a request to that server for the page you want, using a standard called Hypertext Transfer Protocol or HTTP.</a:t>
            </a:r>
          </a:p>
          <a:p>
            <a:pPr algn="just"/>
            <a:r>
              <a:rPr lang="en-US" sz="2400" b="0" i="0" dirty="0">
                <a:solidFill>
                  <a:schemeClr val="tx1"/>
                </a:solidFill>
                <a:effectLst/>
                <a:latin typeface="Nunito"/>
              </a:rPr>
              <a:t>The server should constantly be connected to the Internet, ready to serve pages to visitors. When it receives a request, it looks for the requested document and returns it to the Web browser. When a request is made, the server usually logs the client's IP address, the document requested, and the date and time it was requested. This information varies server to server.</a:t>
            </a:r>
          </a:p>
          <a:p>
            <a:pPr algn="just"/>
            <a:endParaRPr lang="en-US" sz="2400" b="0" i="0" dirty="0">
              <a:solidFill>
                <a:schemeClr val="tx1"/>
              </a:solidFill>
              <a:effectLst/>
              <a:latin typeface="Nunito"/>
            </a:endParaRPr>
          </a:p>
          <a:p>
            <a:pPr marL="0" indent="0">
              <a:buNone/>
            </a:pPr>
            <a:endParaRPr lang="en-US" dirty="0"/>
          </a:p>
        </p:txBody>
      </p:sp>
    </p:spTree>
    <p:extLst>
      <p:ext uri="{BB962C8B-B14F-4D97-AF65-F5344CB8AC3E}">
        <p14:creationId xmlns:p14="http://schemas.microsoft.com/office/powerpoint/2010/main" val="11508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B89873-8C22-4347-F598-1D8F8480AFD4}"/>
              </a:ext>
            </a:extLst>
          </p:cNvPr>
          <p:cNvSpPr>
            <a:spLocks noGrp="1"/>
          </p:cNvSpPr>
          <p:nvPr>
            <p:ph idx="1"/>
          </p:nvPr>
        </p:nvSpPr>
        <p:spPr>
          <a:xfrm>
            <a:off x="562708" y="0"/>
            <a:ext cx="11000935" cy="6858000"/>
          </a:xfrm>
        </p:spPr>
        <p:txBody>
          <a:bodyPr>
            <a:normAutofit/>
          </a:bodyPr>
          <a:lstStyle/>
          <a:p>
            <a:pPr algn="just"/>
            <a:r>
              <a:rPr lang="en-US" sz="2400" b="0" i="0" dirty="0">
                <a:solidFill>
                  <a:schemeClr val="tx1"/>
                </a:solidFill>
                <a:effectLst/>
                <a:latin typeface="Nunito"/>
              </a:rPr>
              <a:t>An average Web page actually requires the Web browser to request more than one file from the Web server and not just the HTML / XHTML page, but also any images, style sheets, and other resources used in the web page. Each of these files including the main page needs a URL to identify each item. Then each item is sent by the Web server to the Web browser and Web browser collects all this information and displays them in the form of Web page.</a:t>
            </a:r>
          </a:p>
          <a:p>
            <a:endParaRPr lang="en-US" dirty="0"/>
          </a:p>
        </p:txBody>
      </p:sp>
      <p:pic>
        <p:nvPicPr>
          <p:cNvPr id="4" name="Image 3">
            <a:extLst>
              <a:ext uri="{FF2B5EF4-FFF2-40B4-BE49-F238E27FC236}">
                <a16:creationId xmlns:a16="http://schemas.microsoft.com/office/drawing/2014/main" id="{34C01542-3849-3596-5405-545E1654E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610678"/>
            <a:ext cx="8382000" cy="4067214"/>
          </a:xfrm>
          <a:prstGeom prst="rect">
            <a:avLst/>
          </a:prstGeom>
        </p:spPr>
      </p:pic>
    </p:spTree>
    <p:extLst>
      <p:ext uri="{BB962C8B-B14F-4D97-AF65-F5344CB8AC3E}">
        <p14:creationId xmlns:p14="http://schemas.microsoft.com/office/powerpoint/2010/main" val="4496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4A068-BB17-A734-E7ED-27B9851412AF}"/>
              </a:ext>
            </a:extLst>
          </p:cNvPr>
          <p:cNvSpPr>
            <a:spLocks noGrp="1"/>
          </p:cNvSpPr>
          <p:nvPr>
            <p:ph type="title"/>
          </p:nvPr>
        </p:nvSpPr>
        <p:spPr>
          <a:xfrm>
            <a:off x="581286" y="0"/>
            <a:ext cx="9407841" cy="845127"/>
          </a:xfrm>
        </p:spPr>
        <p:txBody>
          <a:bodyPr>
            <a:normAutofit/>
          </a:bodyPr>
          <a:lstStyle/>
          <a:p>
            <a:pPr algn="l"/>
            <a:r>
              <a:rPr lang="en-GB" sz="3600" dirty="0">
                <a:solidFill>
                  <a:schemeClr val="tx1">
                    <a:lumMod val="85000"/>
                  </a:schemeClr>
                </a:solidFill>
              </a:rPr>
              <a:t>What do you need to be web developer?</a:t>
            </a:r>
            <a:endParaRPr lang="en-US" sz="3600" dirty="0">
              <a:solidFill>
                <a:schemeClr val="tx1">
                  <a:lumMod val="85000"/>
                </a:schemeClr>
              </a:solidFill>
            </a:endParaRPr>
          </a:p>
        </p:txBody>
      </p:sp>
      <p:sp>
        <p:nvSpPr>
          <p:cNvPr id="3" name="Espace réservé du contenu 2">
            <a:extLst>
              <a:ext uri="{FF2B5EF4-FFF2-40B4-BE49-F238E27FC236}">
                <a16:creationId xmlns:a16="http://schemas.microsoft.com/office/drawing/2014/main" id="{43EFDE81-442A-1EBF-670D-1EDCB1035C16}"/>
              </a:ext>
            </a:extLst>
          </p:cNvPr>
          <p:cNvSpPr>
            <a:spLocks noGrp="1"/>
          </p:cNvSpPr>
          <p:nvPr>
            <p:ph idx="1"/>
          </p:nvPr>
        </p:nvSpPr>
        <p:spPr>
          <a:xfrm>
            <a:off x="581286" y="845127"/>
            <a:ext cx="11029428" cy="5888182"/>
          </a:xfrm>
        </p:spPr>
        <p:txBody>
          <a:bodyPr/>
          <a:lstStyle/>
          <a:p>
            <a:r>
              <a:rPr lang="en-US" sz="3600" b="1" i="0" dirty="0">
                <a:solidFill>
                  <a:schemeClr val="tx1"/>
                </a:solidFill>
                <a:effectLst/>
                <a:latin typeface="AvenirNext"/>
              </a:rPr>
              <a:t>1. Learn Web Development Fundamentals</a:t>
            </a:r>
          </a:p>
          <a:p>
            <a:r>
              <a:rPr lang="en-US" sz="3600" b="1" i="0" dirty="0">
                <a:solidFill>
                  <a:schemeClr val="tx1"/>
                </a:solidFill>
                <a:effectLst/>
                <a:latin typeface="AvenirNext"/>
              </a:rPr>
              <a:t>2. Choose a Development Specialization</a:t>
            </a:r>
          </a:p>
          <a:p>
            <a:r>
              <a:rPr lang="en-US" sz="3600" b="1" i="0" dirty="0">
                <a:solidFill>
                  <a:schemeClr val="tx1"/>
                </a:solidFill>
                <a:effectLst/>
                <a:latin typeface="AvenirNext"/>
              </a:rPr>
              <a:t>3. Learn Key Programming Languages for Web Development</a:t>
            </a:r>
          </a:p>
          <a:p>
            <a:r>
              <a:rPr lang="en-US" sz="3600" b="1" i="0" dirty="0">
                <a:solidFill>
                  <a:schemeClr val="tx1"/>
                </a:solidFill>
                <a:effectLst/>
                <a:latin typeface="AvenirNext"/>
              </a:rPr>
              <a:t>4. Build Projects to Develop Your Web Developer Skills</a:t>
            </a:r>
          </a:p>
          <a:p>
            <a:r>
              <a:rPr lang="en-US" sz="3600" b="1" i="0" dirty="0">
                <a:solidFill>
                  <a:schemeClr val="tx1"/>
                </a:solidFill>
                <a:effectLst/>
                <a:latin typeface="AvenirNext"/>
              </a:rPr>
              <a:t>5. Build a Web Development Portfolio</a:t>
            </a:r>
          </a:p>
          <a:p>
            <a:endParaRPr lang="en-US" dirty="0"/>
          </a:p>
        </p:txBody>
      </p:sp>
    </p:spTree>
    <p:extLst>
      <p:ext uri="{BB962C8B-B14F-4D97-AF65-F5344CB8AC3E}">
        <p14:creationId xmlns:p14="http://schemas.microsoft.com/office/powerpoint/2010/main" val="196427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5D4741-A7BC-2D1D-7DDA-0C51A8D385F6}"/>
              </a:ext>
            </a:extLst>
          </p:cNvPr>
          <p:cNvSpPr>
            <a:spLocks noGrp="1"/>
          </p:cNvSpPr>
          <p:nvPr>
            <p:ph type="title"/>
          </p:nvPr>
        </p:nvSpPr>
        <p:spPr>
          <a:xfrm>
            <a:off x="919119" y="526473"/>
            <a:ext cx="10353762" cy="720436"/>
          </a:xfrm>
        </p:spPr>
        <p:txBody>
          <a:bodyPr>
            <a:normAutofit fontScale="90000"/>
          </a:bodyPr>
          <a:lstStyle/>
          <a:p>
            <a:pPr algn="l"/>
            <a:r>
              <a:rPr lang="en-GB" sz="4000" dirty="0"/>
              <a:t>Why did I choose to learn web development?</a:t>
            </a:r>
            <a:br>
              <a:rPr lang="en-GB" sz="4000" dirty="0"/>
            </a:br>
            <a:endParaRPr lang="en-US" dirty="0"/>
          </a:p>
        </p:txBody>
      </p:sp>
      <p:sp>
        <p:nvSpPr>
          <p:cNvPr id="3" name="Espace réservé du contenu 2">
            <a:extLst>
              <a:ext uri="{FF2B5EF4-FFF2-40B4-BE49-F238E27FC236}">
                <a16:creationId xmlns:a16="http://schemas.microsoft.com/office/drawing/2014/main" id="{60935457-AD54-9506-AE2C-F2CB5ACB1E3D}"/>
              </a:ext>
            </a:extLst>
          </p:cNvPr>
          <p:cNvSpPr>
            <a:spLocks noGrp="1"/>
          </p:cNvSpPr>
          <p:nvPr>
            <p:ph idx="1"/>
          </p:nvPr>
        </p:nvSpPr>
        <p:spPr>
          <a:xfrm>
            <a:off x="919119" y="1912558"/>
            <a:ext cx="10353762" cy="4058751"/>
          </a:xfrm>
        </p:spPr>
        <p:txBody>
          <a:bodyPr>
            <a:normAutofit/>
          </a:bodyPr>
          <a:lstStyle/>
          <a:p>
            <a:r>
              <a:rPr lang="en-US" sz="3200" b="0" i="0" dirty="0">
                <a:solidFill>
                  <a:schemeClr val="tx1"/>
                </a:solidFill>
                <a:effectLst/>
                <a:latin typeface="-apple-system"/>
              </a:rPr>
              <a:t>Web gave us all a lot. I want to thank each and everyone who put their work in making our life easy and </a:t>
            </a:r>
            <a:r>
              <a:rPr lang="en-US" sz="3200" b="1" i="0" dirty="0">
                <a:solidFill>
                  <a:schemeClr val="tx1"/>
                </a:solidFill>
                <a:effectLst/>
                <a:latin typeface="-apple-system"/>
              </a:rPr>
              <a:t>that is why I choose to be a web developer Now it is my turn to make people life easy and make this world a better place.</a:t>
            </a:r>
            <a:endParaRPr lang="en-US" sz="3200" dirty="0">
              <a:solidFill>
                <a:schemeClr val="tx1"/>
              </a:solidFill>
            </a:endParaRPr>
          </a:p>
        </p:txBody>
      </p:sp>
    </p:spTree>
    <p:extLst>
      <p:ext uri="{BB962C8B-B14F-4D97-AF65-F5344CB8AC3E}">
        <p14:creationId xmlns:p14="http://schemas.microsoft.com/office/powerpoint/2010/main" val="371697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391</TotalTime>
  <Words>457</Words>
  <Application>Microsoft Office PowerPoint</Application>
  <PresentationFormat>Grand écran</PresentationFormat>
  <Paragraphs>24</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-apple-system</vt:lpstr>
      <vt:lpstr>Arial</vt:lpstr>
      <vt:lpstr>AvenirNext</vt:lpstr>
      <vt:lpstr>Calisto MT</vt:lpstr>
      <vt:lpstr>Heebo</vt:lpstr>
      <vt:lpstr>Nunito</vt:lpstr>
      <vt:lpstr>Wingdings 2</vt:lpstr>
      <vt:lpstr>Ardoise</vt:lpstr>
      <vt:lpstr>GOMYCODE</vt:lpstr>
      <vt:lpstr>How the Web Works </vt:lpstr>
      <vt:lpstr>Présentation PowerPoint</vt:lpstr>
      <vt:lpstr>What do you need to be web developer?</vt:lpstr>
      <vt:lpstr>Why did I choose to learn web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GOMYCODE</dc:title>
  <dc:creator>yacine</dc:creator>
  <cp:lastModifiedBy>yacine</cp:lastModifiedBy>
  <cp:revision>4</cp:revision>
  <dcterms:created xsi:type="dcterms:W3CDTF">2022-06-05T06:10:41Z</dcterms:created>
  <dcterms:modified xsi:type="dcterms:W3CDTF">2022-06-10T22:00:57Z</dcterms:modified>
</cp:coreProperties>
</file>