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0834" autoAdjust="0"/>
  </p:normalViewPr>
  <p:slideViewPr>
    <p:cSldViewPr snapToGrid="0">
      <p:cViewPr varScale="1">
        <p:scale>
          <a:sx n="100" d="100"/>
          <a:sy n="10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B561-5BF3-4DB4-8255-4E1856D6207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6EC6C-83A2-4BF5-9777-124DC6C0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6EC6C-83A2-4BF5-9777-124DC6C001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Premade Routine button links to this page. </a:t>
            </a:r>
          </a:p>
          <a:p>
            <a:r>
              <a:rPr lang="en-US" dirty="0"/>
              <a:t>No routines made yet.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6EC6C-83A2-4BF5-9777-124DC6C001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6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Programs button links to this page</a:t>
            </a:r>
          </a:p>
          <a:p>
            <a:endParaRPr lang="en-US" dirty="0"/>
          </a:p>
          <a:p>
            <a:r>
              <a:rPr lang="en-US" dirty="0"/>
              <a:t>Formatting can be whatever scheme you already have. It will be place holders until </a:t>
            </a:r>
            <a:r>
              <a:rPr lang="en-US"/>
              <a:t>we determine </a:t>
            </a:r>
            <a:r>
              <a:rPr lang="en-US" dirty="0"/>
              <a:t>design with artist.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6EC6C-83A2-4BF5-9777-124DC6C001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6EC6C-83A2-4BF5-9777-124DC6C001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D0D3-9E8C-B98C-7A57-EF43EA3B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5CA63-3D42-42E3-0338-14BDBBA6E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8DDC3-886F-F585-A994-70295F29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9E2D-901C-AA88-9262-035C9B7F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D546-2728-8ABF-4FFF-0178DC18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E246-03FA-16D9-0AE2-D488622E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5A92C-820D-D7EB-10BA-98C4DA22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65E11-0285-E045-29A6-01DB6624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2197-BC03-DD31-BB64-45221B92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3B7-AF4D-092A-7510-E45F8B81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5240F-D286-90DC-48C0-5558CCCB3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4D2E6-F976-99FC-DE90-B6FCEBB99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9C50-B691-80D1-A3ED-230B9DD1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94C9-5B2C-05D9-E17D-9E06D4C4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6EC3-BD32-1A02-333B-046692D6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67FA-D751-517F-BB0F-4C5EFB81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C540-6F56-F636-4F2E-3FB2DCEE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875F-F6B4-164C-27DB-BE91FB3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F794-3B47-46F8-EC49-C176C537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A814-4DAB-2529-BA65-251398C8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92FC-73AE-0825-E5DC-3F73D8CC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AD23B-BD4A-C063-C509-21D9A075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DEB8-A43A-1400-E0B1-BAA31D96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F496-68B7-6E59-1ABD-2F9AEC9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0375-6A5C-0B08-C202-162133F5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AD9B-B01A-3FC8-9CEE-560C35DD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E8A0-3925-2328-DF2A-DB764BFA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5D101-D5F7-B9CF-BF16-0DAD8444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C3A70-8E3E-C6F5-D8EC-BCAB1E13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65F1B-665B-6AFE-F968-564CFBA8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35F0-F4EF-6CDA-8C1D-5F93835C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138E-FECF-BDE5-496B-260743A2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4E50-AF02-5D04-8F24-5989FA9F5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63F11-F6F0-4DE2-2C73-221190C77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B8C6F-3138-4C57-549B-BF4813F74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87B6F-FD62-94C8-3EAB-4519DB221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4E4D1-5071-D97B-2233-3595E418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EE286-C14A-3350-6ABF-A049F38D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0F5B0-134B-416F-4819-1E64B615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1882-01D1-9DE7-A676-773B8769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A837E-ACE1-8857-B4AC-470C3E61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7B6DC-A5F5-71B0-7A1E-3EFC4228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1EB23-EF88-5B0D-E45C-318D878A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9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BC6B6-52C1-504C-2450-D50CB179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A4A8E-E8F5-A703-8F04-44A9A448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2E48E-1DD7-1F00-0C97-4AF45A7A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3C9C-B242-235E-EC4F-A4F2C6B1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9913-3458-440B-634E-3D059E0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5E837-E8D6-06C1-8FB8-B422AE4C6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C68F8-BF4E-5A25-51D9-DE3C6E43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599C6-C087-EE4A-F33F-2448258C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A9AD-A774-228E-BE73-ED8B351C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1169-93C6-4C84-F234-252E0503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4B1D9-3E06-BE77-9FC3-3322BAB23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8E087-C07A-6121-0524-3AA9980B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C813-F846-D7F3-537E-E2D8B271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8DD6-8307-9AC6-BCE3-6A83989D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D3184-30CA-71B4-5248-0A70FEC1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FCB2F-66D1-18EE-F9D0-D8C7E368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BB858-905C-639B-71CE-6068819A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C0BB-C7B3-4519-F5A8-83205436D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706D-FC34-4199-B9E3-4585684D6CC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6040-D308-19C3-4AED-2FE25C3F8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9F10-3B1F-22BF-9F37-70E8DDAB7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947B3-498B-487C-82CA-A6ADCA42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A8459-5E0B-7092-3E4E-80AA03F1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49" y="1512791"/>
            <a:ext cx="3237721" cy="1818238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en-US" sz="6600" dirty="0"/>
              <a:t>Premade </a:t>
            </a:r>
            <a:br>
              <a:rPr lang="en-US" sz="6600" dirty="0"/>
            </a:br>
            <a:r>
              <a:rPr lang="en-US" sz="6600" dirty="0"/>
              <a:t>Routines  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75852F3-43FF-E587-182B-95C9D5A9367E}"/>
              </a:ext>
            </a:extLst>
          </p:cNvPr>
          <p:cNvSpPr txBox="1">
            <a:spLocks/>
          </p:cNvSpPr>
          <p:nvPr/>
        </p:nvSpPr>
        <p:spPr>
          <a:xfrm>
            <a:off x="6587411" y="1512789"/>
            <a:ext cx="4055673" cy="18182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Training</a:t>
            </a:r>
            <a:br>
              <a:rPr lang="en-US" sz="6000" dirty="0"/>
            </a:br>
            <a:r>
              <a:rPr lang="en-US" sz="6000" dirty="0"/>
              <a:t>   Programs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D0D2D74-116B-2B3C-1552-EC109EA9D2D3}"/>
              </a:ext>
            </a:extLst>
          </p:cNvPr>
          <p:cNvSpPr txBox="1">
            <a:spLocks/>
          </p:cNvSpPr>
          <p:nvPr/>
        </p:nvSpPr>
        <p:spPr>
          <a:xfrm>
            <a:off x="4430486" y="4909133"/>
            <a:ext cx="3331028" cy="132556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I'm not sure</a:t>
            </a:r>
          </a:p>
          <a:p>
            <a:pPr algn="ctr"/>
            <a:r>
              <a:rPr lang="en-US" sz="1800" dirty="0"/>
              <a:t>Take our quiz</a:t>
            </a:r>
          </a:p>
        </p:txBody>
      </p:sp>
    </p:spTree>
    <p:extLst>
      <p:ext uri="{BB962C8B-B14F-4D97-AF65-F5344CB8AC3E}">
        <p14:creationId xmlns:p14="http://schemas.microsoft.com/office/powerpoint/2010/main" val="20771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F56A-1341-AB88-BB11-017DD894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1" y="5555"/>
            <a:ext cx="10515600" cy="1325563"/>
          </a:xfrm>
        </p:spPr>
        <p:txBody>
          <a:bodyPr/>
          <a:lstStyle/>
          <a:p>
            <a:r>
              <a:rPr lang="en-US" dirty="0"/>
              <a:t>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1D1F-EEEA-3401-9FEA-789C0394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931" y="3152775"/>
            <a:ext cx="2756370" cy="465854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dirty="0"/>
              <a:t>Button with price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1E337-C96E-4F52-5380-00FE57CF4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281" y="2645035"/>
            <a:ext cx="6857968" cy="1123277"/>
          </a:xfrm>
        </p:spPr>
        <p:txBody>
          <a:bodyPr/>
          <a:lstStyle/>
          <a:p>
            <a:r>
              <a:rPr lang="en-US" dirty="0"/>
              <a:t>Insert place holders for routine name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537D6-C973-430E-6014-E91BD0C38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5930" y="997988"/>
            <a:ext cx="11415956" cy="1647047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Image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A40091-D44D-E9E2-AB45-10D5488F70C4}"/>
              </a:ext>
            </a:extLst>
          </p:cNvPr>
          <p:cNvSpPr txBox="1">
            <a:spLocks/>
          </p:cNvSpPr>
          <p:nvPr/>
        </p:nvSpPr>
        <p:spPr>
          <a:xfrm>
            <a:off x="388022" y="579334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Button with price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F627028-F4BB-71E2-D89E-A065AD3163B2}"/>
              </a:ext>
            </a:extLst>
          </p:cNvPr>
          <p:cNvSpPr txBox="1">
            <a:spLocks/>
          </p:cNvSpPr>
          <p:nvPr/>
        </p:nvSpPr>
        <p:spPr>
          <a:xfrm>
            <a:off x="271373" y="5493982"/>
            <a:ext cx="6857968" cy="112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Insert place holders for routine name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7A836DC-1766-53DB-A959-A02B73A8F046}"/>
              </a:ext>
            </a:extLst>
          </p:cNvPr>
          <p:cNvSpPr txBox="1">
            <a:spLocks/>
          </p:cNvSpPr>
          <p:nvPr/>
        </p:nvSpPr>
        <p:spPr>
          <a:xfrm>
            <a:off x="388022" y="3846935"/>
            <a:ext cx="11415956" cy="164704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2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F56A-1341-AB88-BB11-017DD894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" y="14274"/>
            <a:ext cx="4478660" cy="598408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Programs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1E337-C96E-4F52-5380-00FE57CF4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373" y="875116"/>
            <a:ext cx="5634905" cy="1123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Personalized Routine</a:t>
            </a:r>
          </a:p>
          <a:p>
            <a:pPr marL="0" indent="0">
              <a:buNone/>
            </a:pPr>
            <a:r>
              <a:rPr lang="en-US" sz="2000" dirty="0"/>
              <a:t>Includes: - Consultation  - Customized fitness routine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7A836DC-1766-53DB-A959-A02B73A8F046}"/>
              </a:ext>
            </a:extLst>
          </p:cNvPr>
          <p:cNvSpPr txBox="1">
            <a:spLocks/>
          </p:cNvSpPr>
          <p:nvPr/>
        </p:nvSpPr>
        <p:spPr>
          <a:xfrm>
            <a:off x="4479530" y="971203"/>
            <a:ext cx="880941" cy="4655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$100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25FEA4-9912-8B5E-A336-D543E44BB6D1}"/>
              </a:ext>
            </a:extLst>
          </p:cNvPr>
          <p:cNvCxnSpPr>
            <a:cxnSpLocks/>
          </p:cNvCxnSpPr>
          <p:nvPr/>
        </p:nvCxnSpPr>
        <p:spPr>
          <a:xfrm>
            <a:off x="0" y="2094480"/>
            <a:ext cx="122790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475B80-73A6-C49F-E9CA-417B0ECC5FC0}"/>
              </a:ext>
            </a:extLst>
          </p:cNvPr>
          <p:cNvSpPr txBox="1">
            <a:spLocks/>
          </p:cNvSpPr>
          <p:nvPr/>
        </p:nvSpPr>
        <p:spPr>
          <a:xfrm>
            <a:off x="244234" y="2260827"/>
            <a:ext cx="5634905" cy="1441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Accountability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Fast. Simple. Affordable.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Includes: - Accountability messages/reminders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- Limited App Access – Access to Exercise Library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099C7D3-FF24-F330-A7F8-D9BDC65EF0FB}"/>
              </a:ext>
            </a:extLst>
          </p:cNvPr>
          <p:cNvSpPr txBox="1">
            <a:spLocks/>
          </p:cNvSpPr>
          <p:nvPr/>
        </p:nvSpPr>
        <p:spPr>
          <a:xfrm>
            <a:off x="3993503" y="2356914"/>
            <a:ext cx="1339830" cy="4655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$50/month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9BFAC58-CD02-9B0B-8E70-DB0A0DBCB34B}"/>
              </a:ext>
            </a:extLst>
          </p:cNvPr>
          <p:cNvSpPr txBox="1">
            <a:spLocks/>
          </p:cNvSpPr>
          <p:nvPr/>
        </p:nvSpPr>
        <p:spPr>
          <a:xfrm>
            <a:off x="3522613" y="3639159"/>
            <a:ext cx="1603362" cy="4655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$125/month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BAF71E0-C4FF-0C5F-2F24-E15782036B31}"/>
              </a:ext>
            </a:extLst>
          </p:cNvPr>
          <p:cNvSpPr txBox="1">
            <a:spLocks/>
          </p:cNvSpPr>
          <p:nvPr/>
        </p:nvSpPr>
        <p:spPr>
          <a:xfrm>
            <a:off x="205699" y="3572737"/>
            <a:ext cx="5781870" cy="190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Tier 1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Fast. Affordable. Personalized.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Includes: - Consultation – Customized Fitness Program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App access – Access to Exercise Library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 24/7 staff contact availability 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7EB2D80-51E6-0DBE-DAA2-2A827145005D}"/>
              </a:ext>
            </a:extLst>
          </p:cNvPr>
          <p:cNvSpPr txBox="1">
            <a:spLocks/>
          </p:cNvSpPr>
          <p:nvPr/>
        </p:nvSpPr>
        <p:spPr>
          <a:xfrm>
            <a:off x="97268" y="4973680"/>
            <a:ext cx="5998732" cy="2018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Tier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Personalized. In-depth. Accelerated.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Includes: - Consultation – Customized Fitness Program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App access – Access to Exercise Library</a:t>
            </a:r>
          </a:p>
          <a:p>
            <a:pPr marL="0" indent="0">
              <a:spcBef>
                <a:spcPts val="0"/>
              </a:spcBef>
              <a:buFontTx/>
              <a:buChar char="-"/>
            </a:pPr>
            <a:r>
              <a:rPr lang="en-US" sz="2000" dirty="0"/>
              <a:t>24/7 coach contact availability – 4 x 15-minute scheduled check-ins 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DBF25D26-50AE-FAE5-9CFC-B4BC2E73E1E8}"/>
              </a:ext>
            </a:extLst>
          </p:cNvPr>
          <p:cNvSpPr txBox="1">
            <a:spLocks/>
          </p:cNvSpPr>
          <p:nvPr/>
        </p:nvSpPr>
        <p:spPr>
          <a:xfrm>
            <a:off x="3415004" y="4917855"/>
            <a:ext cx="1945467" cy="4655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$250/month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69D8D5C4-EA98-8644-3A10-677829C3E783}"/>
              </a:ext>
            </a:extLst>
          </p:cNvPr>
          <p:cNvSpPr txBox="1">
            <a:spLocks/>
          </p:cNvSpPr>
          <p:nvPr/>
        </p:nvSpPr>
        <p:spPr>
          <a:xfrm>
            <a:off x="5987569" y="2150306"/>
            <a:ext cx="5998732" cy="2018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Tier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Flexible. Lifestyle. Supportive.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Includes: - Consultation – Customized Fitness Program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App access – Access to Exercise Library</a:t>
            </a:r>
          </a:p>
          <a:p>
            <a:pPr marL="0" indent="0">
              <a:spcBef>
                <a:spcPts val="0"/>
              </a:spcBef>
              <a:buFontTx/>
              <a:buChar char="-"/>
            </a:pPr>
            <a:r>
              <a:rPr lang="en-US" sz="2000" dirty="0"/>
              <a:t>24/7 coach contact availability – 90-minutes total scheduled check-ins/month – Priority scheduling</a:t>
            </a:r>
          </a:p>
          <a:p>
            <a:pPr marL="0" indent="0">
              <a:spcBef>
                <a:spcPts val="0"/>
              </a:spcBef>
              <a:buFontTx/>
              <a:buChar char="-"/>
            </a:pPr>
            <a:r>
              <a:rPr lang="en-US" sz="2000" dirty="0"/>
              <a:t>Last minute scheduling 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6581C96-419C-32A1-8DCB-04CA46B50E0B}"/>
              </a:ext>
            </a:extLst>
          </p:cNvPr>
          <p:cNvSpPr txBox="1">
            <a:spLocks/>
          </p:cNvSpPr>
          <p:nvPr/>
        </p:nvSpPr>
        <p:spPr>
          <a:xfrm>
            <a:off x="9358604" y="2190568"/>
            <a:ext cx="1945467" cy="4655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$400/month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E966DF94-D9D1-41D0-C249-E8EE71C24BD3}"/>
              </a:ext>
            </a:extLst>
          </p:cNvPr>
          <p:cNvSpPr txBox="1">
            <a:spLocks/>
          </p:cNvSpPr>
          <p:nvPr/>
        </p:nvSpPr>
        <p:spPr>
          <a:xfrm>
            <a:off x="6193268" y="4104711"/>
            <a:ext cx="5998732" cy="2018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Tier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Flexible. Lifestyle. Supportive.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Includes: - Consultation – Customized Fitness Program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App access – Access to Exercise Library</a:t>
            </a:r>
          </a:p>
          <a:p>
            <a:pPr marL="0" indent="0">
              <a:spcBef>
                <a:spcPts val="0"/>
              </a:spcBef>
              <a:buFontTx/>
              <a:buChar char="-"/>
            </a:pPr>
            <a:r>
              <a:rPr lang="en-US" sz="2000" dirty="0"/>
              <a:t>24/7 coach contact availability – 90-minutes total scheduled check-ins/month – Priority scheduling</a:t>
            </a:r>
          </a:p>
          <a:p>
            <a:pPr marL="0" indent="0">
              <a:spcBef>
                <a:spcPts val="0"/>
              </a:spcBef>
              <a:buFontTx/>
              <a:buChar char="-"/>
            </a:pPr>
            <a:r>
              <a:rPr lang="en-US" sz="2000" dirty="0"/>
              <a:t>Last minute scheduling </a:t>
            </a:r>
          </a:p>
        </p:txBody>
      </p:sp>
    </p:spTree>
    <p:extLst>
      <p:ext uri="{BB962C8B-B14F-4D97-AF65-F5344CB8AC3E}">
        <p14:creationId xmlns:p14="http://schemas.microsoft.com/office/powerpoint/2010/main" val="23153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F56A-1341-AB88-BB11-017DD894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" y="14274"/>
            <a:ext cx="4478660" cy="598408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Programs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69D8D5C4-EA98-8644-3A10-677829C3E783}"/>
              </a:ext>
            </a:extLst>
          </p:cNvPr>
          <p:cNvSpPr txBox="1">
            <a:spLocks/>
          </p:cNvSpPr>
          <p:nvPr/>
        </p:nvSpPr>
        <p:spPr>
          <a:xfrm>
            <a:off x="112999" y="837375"/>
            <a:ext cx="8296275" cy="2791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Tier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Flexible. Lifestyle. Supportive.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Includes: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Consultation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Customized Fitness Program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App access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Access to Exercise Library</a:t>
            </a:r>
          </a:p>
          <a:p>
            <a:pPr marL="0" indent="0">
              <a:spcBef>
                <a:spcPts val="0"/>
              </a:spcBef>
              <a:buFontTx/>
              <a:buChar char="-"/>
            </a:pPr>
            <a:r>
              <a:rPr lang="en-US" sz="2000" dirty="0"/>
              <a:t> 24/7 coach contact availability </a:t>
            </a:r>
          </a:p>
          <a:p>
            <a:pPr marL="0" indent="0">
              <a:spcBef>
                <a:spcPts val="0"/>
              </a:spcBef>
              <a:buFontTx/>
              <a:buChar char="-"/>
            </a:pPr>
            <a:r>
              <a:rPr lang="en-US" sz="2000" dirty="0"/>
              <a:t> 90-minutes total scheduled check-ins/month </a:t>
            </a:r>
          </a:p>
          <a:p>
            <a:pPr marL="0" indent="0">
              <a:spcBef>
                <a:spcPts val="0"/>
              </a:spcBef>
              <a:buFontTx/>
              <a:buChar char="-"/>
            </a:pPr>
            <a:r>
              <a:rPr lang="en-US" sz="2000" dirty="0"/>
              <a:t> Priority scheduling </a:t>
            </a:r>
          </a:p>
          <a:p>
            <a:pPr marL="0" indent="0">
              <a:spcBef>
                <a:spcPts val="0"/>
              </a:spcBef>
              <a:buFontTx/>
              <a:buChar char="-"/>
            </a:pPr>
            <a:r>
              <a:rPr lang="en-US" sz="2000" dirty="0"/>
              <a:t>Last minute scheduling 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6581C96-419C-32A1-8DCB-04CA46B50E0B}"/>
              </a:ext>
            </a:extLst>
          </p:cNvPr>
          <p:cNvSpPr txBox="1">
            <a:spLocks/>
          </p:cNvSpPr>
          <p:nvPr/>
        </p:nvSpPr>
        <p:spPr>
          <a:xfrm>
            <a:off x="1267466" y="664510"/>
            <a:ext cx="1945467" cy="4655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$400/month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E966DF94-D9D1-41D0-C249-E8EE71C24BD3}"/>
              </a:ext>
            </a:extLst>
          </p:cNvPr>
          <p:cNvSpPr txBox="1">
            <a:spLocks/>
          </p:cNvSpPr>
          <p:nvPr/>
        </p:nvSpPr>
        <p:spPr>
          <a:xfrm>
            <a:off x="0" y="3838426"/>
            <a:ext cx="7747907" cy="2018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Tier 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Not for Everyone.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This is for someone who needs a life re-vamp. You’re not content with where you are or where you’re going &amp; you’re stuck on how to fix it.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22FE8D7-5F34-D304-D0A3-6B300289A971}"/>
              </a:ext>
            </a:extLst>
          </p:cNvPr>
          <p:cNvSpPr txBox="1">
            <a:spLocks/>
          </p:cNvSpPr>
          <p:nvPr/>
        </p:nvSpPr>
        <p:spPr>
          <a:xfrm>
            <a:off x="3947265" y="3920519"/>
            <a:ext cx="1945467" cy="4655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$650??/month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DC8D1F5-7963-E403-E187-64883385F75E}"/>
              </a:ext>
            </a:extLst>
          </p:cNvPr>
          <p:cNvSpPr txBox="1">
            <a:spLocks/>
          </p:cNvSpPr>
          <p:nvPr/>
        </p:nvSpPr>
        <p:spPr>
          <a:xfrm>
            <a:off x="73311" y="5257651"/>
            <a:ext cx="7747907" cy="2018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Performance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/>
              <a:t>Elite Coaching for Aspiring Athletes.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Please contact for applicable coach availability sports including but not limited to: Team sports, powerlifting, Olympic lifting, Bodybuilding, calisthenics, track &amp; marathon</a:t>
            </a:r>
          </a:p>
        </p:txBody>
      </p:sp>
    </p:spTree>
    <p:extLst>
      <p:ext uri="{BB962C8B-B14F-4D97-AF65-F5344CB8AC3E}">
        <p14:creationId xmlns:p14="http://schemas.microsoft.com/office/powerpoint/2010/main" val="386539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395</Words>
  <Application>Microsoft Office PowerPoint</Application>
  <PresentationFormat>Widescreen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Premade  Routines   </vt:lpstr>
      <vt:lpstr>Routines</vt:lpstr>
      <vt:lpstr>Training Programs</vt:lpstr>
      <vt:lpstr>Training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Premade  Routines   </dc:title>
  <dc:creator>Kyla Doherty</dc:creator>
  <cp:lastModifiedBy>Kyla Doherty</cp:lastModifiedBy>
  <cp:revision>1</cp:revision>
  <dcterms:created xsi:type="dcterms:W3CDTF">2022-10-28T07:32:27Z</dcterms:created>
  <dcterms:modified xsi:type="dcterms:W3CDTF">2022-10-28T09:37:36Z</dcterms:modified>
</cp:coreProperties>
</file>