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059"/>
    <a:srgbClr val="203140"/>
    <a:srgbClr val="525252"/>
    <a:srgbClr val="327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13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C1CB-995E-4C66-B810-8B1EB96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90BD2-DF0F-4ADA-A088-F187E9633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1FCC-4D4A-424F-97E3-CCFB95E8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1429-7F29-4C21-BFFB-9BA74CA9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3AD9-5532-4538-A977-A3691656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4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9C0-669C-4D85-8B13-D9BFFE1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7C567-E372-49DE-8E6E-711B4754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A37C-7128-47EE-AAFB-FF8990A0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7849-90E7-494B-AADA-CCDC5993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8565-4883-43E5-ABDC-6608E036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B23D3-7389-435B-BC58-DB2D5C27C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A7734-3D23-4329-9DBF-64E8986C6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A7BB-56D9-4E16-816C-2D585482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32BF-A84F-4999-8E28-44D4343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9F42-FC0D-4F51-8328-9BC83020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3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A561-B8BB-4935-BEEF-EE03F0D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D537-EDD1-4E40-818B-B5BB61F3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37D5-EB50-4574-A679-D8A3FABB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E804-5BEB-4308-9ACB-BDA4CC36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06D6-7560-4147-883D-F8BAE886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2CF4-4EDF-4DF1-B64F-3527C5C1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FF788-4AB7-4B71-83C6-2FC9CD00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13BB-7ED1-4B92-BC06-10F6237C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9CA4-6F31-42A0-81E7-5CA8C454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C190-409B-4EFE-99FD-083FA99E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7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1485-51EE-4DAD-B6F3-49073DB1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0BCE-CCD5-40EF-976D-9BE41F00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482BD-C5B9-474B-9712-154F8509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3FCF-9C0B-4E22-BA3A-6039F8D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32AC-4294-439B-A5F6-CD4F4EA8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94BD-773F-42CE-B81C-6A9F0FEB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4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1490-F429-4C8C-B13D-09C22994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97BCA-ADAF-4FEF-ACFB-B0F132D8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01F2E-D207-48BC-8D57-5D3FB527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10CF8-E453-408A-9875-81F3CD6F4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75632-8729-49CA-AB45-6CD95106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5B07C-1E26-4898-9360-0472ECAE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D3F9C-712C-4E5E-BF5F-072E68E9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169AD-BDCA-46FB-B893-4E2F0B12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3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C90F-A64F-49F1-A80A-987FB2BE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F9D8B-FC8E-4C5C-B6DE-1F2F6855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49D8-D5AC-43A2-845C-58386FDD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A30B-6B63-486E-8B3A-A7982009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F2146-7BC9-45DF-8B00-DD220F8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0811-B1CC-4A37-99BA-24C905E4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C801-EBA8-4093-9983-7D1EA35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7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1DA8-C855-4DF1-85BA-46921BC5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1E0F-0428-4F9E-AC0A-2EA980FE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BB8D4-DE3B-4C8D-81C7-86286E44A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CB89-FFCA-4982-8B0C-CE46A3EA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EC2A4-27EB-4D5E-9C59-29E2F066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C1FC-4ECC-4422-82BD-0B92D6E9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1EBA-5528-46C9-83C0-DF68ABCE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79D77-E1DC-47F1-9B63-3ED143AF6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6E1B-ED12-471A-B76D-AAD48F22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465EC-AC04-41A2-8ADB-DB05AA6B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61F35-7FAC-48E8-AEB0-FA211D59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A9C78-101A-4FB9-9EF2-4606DC23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6099B-6A4E-4D19-AF65-2D65F22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F715-8BFC-4E5E-9000-A502D610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F983-B8E2-45BF-9CB9-C5C30A4C3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257D-06BE-43AF-8852-028B61701A80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3685-8FB8-4D69-B1D2-CC65B9C6D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0B3B-8F70-4D20-AE12-C5253A113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0DC7-A4F6-48CC-B0A1-8EA7915FD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6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47810-2BAA-459D-B779-D692357DB1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E510E1-8648-486F-BEAE-461D008B66D4}"/>
              </a:ext>
            </a:extLst>
          </p:cNvPr>
          <p:cNvSpPr/>
          <p:nvPr/>
        </p:nvSpPr>
        <p:spPr>
          <a:xfrm>
            <a:off x="8573845" y="4256039"/>
            <a:ext cx="3313355" cy="2370672"/>
          </a:xfrm>
          <a:prstGeom prst="roundRect">
            <a:avLst>
              <a:gd name="adj" fmla="val 3334"/>
            </a:avLst>
          </a:prstGeom>
          <a:solidFill>
            <a:srgbClr val="2D4059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DE1460-7C36-49A1-9549-C791F28893CF}"/>
              </a:ext>
            </a:extLst>
          </p:cNvPr>
          <p:cNvGrpSpPr/>
          <p:nvPr/>
        </p:nvGrpSpPr>
        <p:grpSpPr>
          <a:xfrm>
            <a:off x="8573845" y="742278"/>
            <a:ext cx="3313355" cy="3345628"/>
            <a:chOff x="8573845" y="742278"/>
            <a:chExt cx="3313355" cy="334562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2283B6-29D8-4F89-B6F4-EF71537C0F6C}"/>
                </a:ext>
              </a:extLst>
            </p:cNvPr>
            <p:cNvSpPr/>
            <p:nvPr/>
          </p:nvSpPr>
          <p:spPr>
            <a:xfrm>
              <a:off x="8573845" y="742278"/>
              <a:ext cx="3313355" cy="3345628"/>
            </a:xfrm>
            <a:prstGeom prst="roundRect">
              <a:avLst>
                <a:gd name="adj" fmla="val 3334"/>
              </a:avLst>
            </a:prstGeom>
            <a:solidFill>
              <a:srgbClr val="2D4059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0091C4-0576-488A-B88E-412CC6487649}"/>
                </a:ext>
              </a:extLst>
            </p:cNvPr>
            <p:cNvCxnSpPr>
              <a:cxnSpLocks/>
            </p:cNvCxnSpPr>
            <p:nvPr/>
          </p:nvCxnSpPr>
          <p:spPr>
            <a:xfrm>
              <a:off x="8573845" y="1129553"/>
              <a:ext cx="331335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202DEC-973E-4FD3-969B-2285E96D6FDF}"/>
              </a:ext>
            </a:extLst>
          </p:cNvPr>
          <p:cNvCxnSpPr>
            <a:cxnSpLocks/>
          </p:cNvCxnSpPr>
          <p:nvPr/>
        </p:nvCxnSpPr>
        <p:spPr>
          <a:xfrm>
            <a:off x="8573845" y="4627581"/>
            <a:ext cx="331335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6D26AF-5F22-4FB7-A395-532E79176400}"/>
              </a:ext>
            </a:extLst>
          </p:cNvPr>
          <p:cNvGrpSpPr/>
          <p:nvPr/>
        </p:nvGrpSpPr>
        <p:grpSpPr>
          <a:xfrm>
            <a:off x="5507915" y="742278"/>
            <a:ext cx="2900979" cy="2226833"/>
            <a:chOff x="5507915" y="742278"/>
            <a:chExt cx="2900979" cy="222683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2AEF72E-FF53-462C-96EB-A428EF149E55}"/>
                </a:ext>
              </a:extLst>
            </p:cNvPr>
            <p:cNvSpPr/>
            <p:nvPr/>
          </p:nvSpPr>
          <p:spPr>
            <a:xfrm>
              <a:off x="5507915" y="742278"/>
              <a:ext cx="2900979" cy="2226833"/>
            </a:xfrm>
            <a:prstGeom prst="roundRect">
              <a:avLst>
                <a:gd name="adj" fmla="val 3334"/>
              </a:avLst>
            </a:prstGeom>
            <a:solidFill>
              <a:srgbClr val="2D4059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4E3C28-F98F-4750-A391-1FE4A98E7612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15" y="1125631"/>
              <a:ext cx="2900979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765B52-D915-4CD1-B9B9-DF39494A0005}"/>
              </a:ext>
            </a:extLst>
          </p:cNvPr>
          <p:cNvGrpSpPr/>
          <p:nvPr/>
        </p:nvGrpSpPr>
        <p:grpSpPr>
          <a:xfrm>
            <a:off x="2441985" y="763793"/>
            <a:ext cx="2900979" cy="2226833"/>
            <a:chOff x="5507915" y="742278"/>
            <a:chExt cx="2900979" cy="222683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49295A6-9EEC-4504-A70B-0C38374CB69D}"/>
                </a:ext>
              </a:extLst>
            </p:cNvPr>
            <p:cNvSpPr/>
            <p:nvPr/>
          </p:nvSpPr>
          <p:spPr>
            <a:xfrm>
              <a:off x="5507915" y="742278"/>
              <a:ext cx="2900979" cy="2226833"/>
            </a:xfrm>
            <a:prstGeom prst="roundRect">
              <a:avLst>
                <a:gd name="adj" fmla="val 3334"/>
              </a:avLst>
            </a:prstGeom>
            <a:solidFill>
              <a:srgbClr val="2D4059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AFAB393-A62C-4C45-B23F-13405B9D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15" y="1125631"/>
              <a:ext cx="290097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E781AF-03D5-4C53-81E6-E24357E9F153}"/>
              </a:ext>
            </a:extLst>
          </p:cNvPr>
          <p:cNvGrpSpPr/>
          <p:nvPr/>
        </p:nvGrpSpPr>
        <p:grpSpPr>
          <a:xfrm>
            <a:off x="0" y="0"/>
            <a:ext cx="12192000" cy="520356"/>
            <a:chOff x="0" y="0"/>
            <a:chExt cx="12192000" cy="5203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CA4EF9-0FDB-45B3-BF3B-079B15B27120}"/>
                </a:ext>
              </a:extLst>
            </p:cNvPr>
            <p:cNvSpPr/>
            <p:nvPr/>
          </p:nvSpPr>
          <p:spPr>
            <a:xfrm>
              <a:off x="0" y="0"/>
              <a:ext cx="12192000" cy="520356"/>
            </a:xfrm>
            <a:prstGeom prst="rect">
              <a:avLst/>
            </a:prstGeom>
            <a:solidFill>
              <a:srgbClr val="2D4059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" name="Graphic 22" descr="Ringer">
              <a:extLst>
                <a:ext uri="{FF2B5EF4-FFF2-40B4-BE49-F238E27FC236}">
                  <a16:creationId xmlns:a16="http://schemas.microsoft.com/office/drawing/2014/main" id="{A1BF2CEA-62D2-42EE-9D05-2FA079BDC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7364" y="145197"/>
              <a:ext cx="224870" cy="22487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17B234-1E05-4359-9AF3-86AB22525C61}"/>
                </a:ext>
              </a:extLst>
            </p:cNvPr>
            <p:cNvCxnSpPr/>
            <p:nvPr/>
          </p:nvCxnSpPr>
          <p:spPr>
            <a:xfrm>
              <a:off x="10780262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3C0222-DBA0-4EA3-A1FF-5CD09A2C9931}"/>
                </a:ext>
              </a:extLst>
            </p:cNvPr>
            <p:cNvCxnSpPr/>
            <p:nvPr/>
          </p:nvCxnSpPr>
          <p:spPr>
            <a:xfrm>
              <a:off x="10410825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796C378-989A-42A2-B8DF-7FD5FEE039AF}"/>
                </a:ext>
              </a:extLst>
            </p:cNvPr>
            <p:cNvCxnSpPr/>
            <p:nvPr/>
          </p:nvCxnSpPr>
          <p:spPr>
            <a:xfrm>
              <a:off x="9962333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Play">
              <a:extLst>
                <a:ext uri="{FF2B5EF4-FFF2-40B4-BE49-F238E27FC236}">
                  <a16:creationId xmlns:a16="http://schemas.microsoft.com/office/drawing/2014/main" id="{6B565F59-FA56-499D-863E-C3A298AB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1925299" y="180268"/>
              <a:ext cx="116679" cy="116679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3A683C97-50FF-4D8F-8D5A-EDDD8623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57204" y="119292"/>
              <a:ext cx="276679" cy="276679"/>
            </a:xfrm>
            <a:prstGeom prst="rect">
              <a:avLst/>
            </a:prstGeom>
          </p:spPr>
        </p:pic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29786A-8126-442B-ACF0-1482FF7F6CD7}"/>
              </a:ext>
            </a:extLst>
          </p:cNvPr>
          <p:cNvSpPr/>
          <p:nvPr/>
        </p:nvSpPr>
        <p:spPr>
          <a:xfrm>
            <a:off x="2402541" y="3214542"/>
            <a:ext cx="6006353" cy="3412169"/>
          </a:xfrm>
          <a:prstGeom prst="roundRect">
            <a:avLst>
              <a:gd name="adj" fmla="val 3334"/>
            </a:avLst>
          </a:prstGeom>
          <a:solidFill>
            <a:srgbClr val="2D4059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F7D084-A816-4897-A2C2-967D922E5254}"/>
              </a:ext>
            </a:extLst>
          </p:cNvPr>
          <p:cNvCxnSpPr>
            <a:cxnSpLocks/>
          </p:cNvCxnSpPr>
          <p:nvPr/>
        </p:nvCxnSpPr>
        <p:spPr>
          <a:xfrm>
            <a:off x="2402541" y="3621475"/>
            <a:ext cx="60063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A82EB9A-51F0-4ABB-8AD0-03EEDF05E1FF}"/>
              </a:ext>
            </a:extLst>
          </p:cNvPr>
          <p:cNvSpPr/>
          <p:nvPr/>
        </p:nvSpPr>
        <p:spPr>
          <a:xfrm>
            <a:off x="192550" y="742278"/>
            <a:ext cx="2084484" cy="4178638"/>
          </a:xfrm>
          <a:prstGeom prst="roundRect">
            <a:avLst>
              <a:gd name="adj" fmla="val 3334"/>
            </a:avLst>
          </a:prstGeom>
          <a:solidFill>
            <a:srgbClr val="2D4059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7F5571-DF93-4BA3-AAC4-D30266554975}"/>
              </a:ext>
            </a:extLst>
          </p:cNvPr>
          <p:cNvCxnSpPr>
            <a:cxnSpLocks/>
          </p:cNvCxnSpPr>
          <p:nvPr/>
        </p:nvCxnSpPr>
        <p:spPr>
          <a:xfrm>
            <a:off x="192550" y="1160845"/>
            <a:ext cx="20844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E84E75-F65F-4C56-BF61-0CD97636F6A9}"/>
              </a:ext>
            </a:extLst>
          </p:cNvPr>
          <p:cNvSpPr/>
          <p:nvPr/>
        </p:nvSpPr>
        <p:spPr>
          <a:xfrm>
            <a:off x="192549" y="5044489"/>
            <a:ext cx="2084484" cy="1522768"/>
          </a:xfrm>
          <a:prstGeom prst="roundRect">
            <a:avLst>
              <a:gd name="adj" fmla="val 3334"/>
            </a:avLst>
          </a:prstGeom>
          <a:solidFill>
            <a:srgbClr val="2D4059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1FFD22-C299-4634-B225-A1D6D1D9B689}"/>
              </a:ext>
            </a:extLst>
          </p:cNvPr>
          <p:cNvCxnSpPr>
            <a:cxnSpLocks/>
          </p:cNvCxnSpPr>
          <p:nvPr/>
        </p:nvCxnSpPr>
        <p:spPr>
          <a:xfrm>
            <a:off x="192549" y="5428045"/>
            <a:ext cx="20844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5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CAD9F5-A86D-402E-81AB-D7A9FCB0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0" y="1484556"/>
            <a:ext cx="11515819" cy="2678654"/>
          </a:xfrm>
        </p:spPr>
      </p:pic>
    </p:spTree>
    <p:extLst>
      <p:ext uri="{BB962C8B-B14F-4D97-AF65-F5344CB8AC3E}">
        <p14:creationId xmlns:p14="http://schemas.microsoft.com/office/powerpoint/2010/main" val="49114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D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>
            <a:extLst>
              <a:ext uri="{FF2B5EF4-FFF2-40B4-BE49-F238E27FC236}">
                <a16:creationId xmlns:a16="http://schemas.microsoft.com/office/drawing/2014/main" id="{816330F3-AA58-4D78-8ECB-50DA41F1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2210"/>
            <a:ext cx="3278567" cy="7626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609C4C-5669-4449-992E-1E410E2EE33A}"/>
              </a:ext>
            </a:extLst>
          </p:cNvPr>
          <p:cNvGrpSpPr/>
          <p:nvPr/>
        </p:nvGrpSpPr>
        <p:grpSpPr>
          <a:xfrm>
            <a:off x="125730" y="646084"/>
            <a:ext cx="2286000" cy="3696825"/>
            <a:chOff x="8573845" y="742278"/>
            <a:chExt cx="3313357" cy="3345628"/>
          </a:xfrm>
          <a:solidFill>
            <a:srgbClr val="203140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1E583F1-5637-4EAF-99C8-EED29E32C673}"/>
                </a:ext>
              </a:extLst>
            </p:cNvPr>
            <p:cNvSpPr/>
            <p:nvPr/>
          </p:nvSpPr>
          <p:spPr>
            <a:xfrm>
              <a:off x="8573847" y="742278"/>
              <a:ext cx="3313355" cy="3345628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811E9F-AE18-4BC9-8BC4-4B34D9B2ADA1}"/>
                </a:ext>
              </a:extLst>
            </p:cNvPr>
            <p:cNvCxnSpPr>
              <a:cxnSpLocks/>
            </p:cNvCxnSpPr>
            <p:nvPr/>
          </p:nvCxnSpPr>
          <p:spPr>
            <a:xfrm>
              <a:off x="8573845" y="1129553"/>
              <a:ext cx="3313355" cy="0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AF789D-65A1-430A-9E64-93A4191F0BEE}"/>
              </a:ext>
            </a:extLst>
          </p:cNvPr>
          <p:cNvGrpSpPr/>
          <p:nvPr/>
        </p:nvGrpSpPr>
        <p:grpSpPr>
          <a:xfrm>
            <a:off x="2704876" y="646084"/>
            <a:ext cx="1581374" cy="1213885"/>
            <a:chOff x="5507915" y="742278"/>
            <a:chExt cx="2900979" cy="2226833"/>
          </a:xfrm>
          <a:solidFill>
            <a:srgbClr val="203140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2ACD25A-9089-453C-A218-FC4A64F57C49}"/>
                </a:ext>
              </a:extLst>
            </p:cNvPr>
            <p:cNvSpPr/>
            <p:nvPr/>
          </p:nvSpPr>
          <p:spPr>
            <a:xfrm>
              <a:off x="5507915" y="742278"/>
              <a:ext cx="2900979" cy="2226833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0F8B10-9E28-488B-B2B5-9A603EBF765F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15" y="1125631"/>
              <a:ext cx="2900979" cy="0"/>
            </a:xfrm>
            <a:prstGeom prst="line">
              <a:avLst/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7D5C9-7A19-4296-8A06-618843CD3368}"/>
              </a:ext>
            </a:extLst>
          </p:cNvPr>
          <p:cNvGrpSpPr/>
          <p:nvPr/>
        </p:nvGrpSpPr>
        <p:grpSpPr>
          <a:xfrm>
            <a:off x="4514625" y="646084"/>
            <a:ext cx="1581374" cy="1213885"/>
            <a:chOff x="5507915" y="742278"/>
            <a:chExt cx="2900979" cy="2226833"/>
          </a:xfrm>
          <a:solidFill>
            <a:srgbClr val="203140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19B9980-81C9-44F3-B3FE-2F84E2AE00C4}"/>
                </a:ext>
              </a:extLst>
            </p:cNvPr>
            <p:cNvSpPr/>
            <p:nvPr/>
          </p:nvSpPr>
          <p:spPr>
            <a:xfrm>
              <a:off x="5507915" y="742278"/>
              <a:ext cx="2900979" cy="2226833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D3386A-0AAE-42CE-ADBD-643236D9CA93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15" y="1125631"/>
              <a:ext cx="2900979" cy="0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E3F34-B593-4B71-8851-AB694EDD1285}"/>
              </a:ext>
            </a:extLst>
          </p:cNvPr>
          <p:cNvGrpSpPr/>
          <p:nvPr/>
        </p:nvGrpSpPr>
        <p:grpSpPr>
          <a:xfrm>
            <a:off x="6324374" y="646084"/>
            <a:ext cx="1581374" cy="1213885"/>
            <a:chOff x="5507915" y="742278"/>
            <a:chExt cx="2900979" cy="2226833"/>
          </a:xfrm>
          <a:solidFill>
            <a:srgbClr val="203140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50FA512-39E9-4211-9EA5-9400F1B4CF9E}"/>
                </a:ext>
              </a:extLst>
            </p:cNvPr>
            <p:cNvSpPr/>
            <p:nvPr/>
          </p:nvSpPr>
          <p:spPr>
            <a:xfrm>
              <a:off x="5507915" y="742278"/>
              <a:ext cx="2900979" cy="2226833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10BEEB-C8B3-49A0-B82F-2CE5C067E86E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15" y="1125631"/>
              <a:ext cx="2900979" cy="0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7C8216-2D8C-4436-BF28-78D52E0C57C4}"/>
              </a:ext>
            </a:extLst>
          </p:cNvPr>
          <p:cNvGrpSpPr/>
          <p:nvPr/>
        </p:nvGrpSpPr>
        <p:grpSpPr>
          <a:xfrm>
            <a:off x="8134123" y="646084"/>
            <a:ext cx="1581374" cy="1213885"/>
            <a:chOff x="5507915" y="742278"/>
            <a:chExt cx="2900979" cy="2226833"/>
          </a:xfrm>
          <a:solidFill>
            <a:srgbClr val="203140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ABB1572-AD53-4510-8D68-EA72670F5F4F}"/>
                </a:ext>
              </a:extLst>
            </p:cNvPr>
            <p:cNvSpPr/>
            <p:nvPr/>
          </p:nvSpPr>
          <p:spPr>
            <a:xfrm>
              <a:off x="5507915" y="742278"/>
              <a:ext cx="2900979" cy="2226833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717E05-74D7-49F0-9D2A-3B5935961C46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15" y="1125631"/>
              <a:ext cx="2900979" cy="0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561562-DEB7-45A3-8D96-FED010C1B87D}"/>
              </a:ext>
            </a:extLst>
          </p:cNvPr>
          <p:cNvGrpSpPr/>
          <p:nvPr/>
        </p:nvGrpSpPr>
        <p:grpSpPr>
          <a:xfrm>
            <a:off x="2704875" y="2068942"/>
            <a:ext cx="7010621" cy="2273968"/>
            <a:chOff x="8573845" y="742278"/>
            <a:chExt cx="3313357" cy="3345628"/>
          </a:xfrm>
          <a:solidFill>
            <a:srgbClr val="203140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CE99953-A53A-4E18-8FB4-594B083BDB57}"/>
                </a:ext>
              </a:extLst>
            </p:cNvPr>
            <p:cNvSpPr/>
            <p:nvPr/>
          </p:nvSpPr>
          <p:spPr>
            <a:xfrm>
              <a:off x="8573847" y="742278"/>
              <a:ext cx="3313355" cy="3345628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4E5107-141B-447E-8DEE-029DE2839E75}"/>
                </a:ext>
              </a:extLst>
            </p:cNvPr>
            <p:cNvCxnSpPr>
              <a:cxnSpLocks/>
            </p:cNvCxnSpPr>
            <p:nvPr/>
          </p:nvCxnSpPr>
          <p:spPr>
            <a:xfrm>
              <a:off x="8573845" y="1129553"/>
              <a:ext cx="3313355" cy="0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EE5F62-30DE-4321-8BCD-E206A3A2A32C}"/>
              </a:ext>
            </a:extLst>
          </p:cNvPr>
          <p:cNvGrpSpPr/>
          <p:nvPr/>
        </p:nvGrpSpPr>
        <p:grpSpPr>
          <a:xfrm>
            <a:off x="0" y="-34677"/>
            <a:ext cx="12192000" cy="520356"/>
            <a:chOff x="0" y="0"/>
            <a:chExt cx="12192000" cy="5203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6ED131-C5E0-4D91-BCC8-41FD324A5EA5}"/>
                </a:ext>
              </a:extLst>
            </p:cNvPr>
            <p:cNvSpPr/>
            <p:nvPr/>
          </p:nvSpPr>
          <p:spPr>
            <a:xfrm>
              <a:off x="0" y="0"/>
              <a:ext cx="12192000" cy="520356"/>
            </a:xfrm>
            <a:prstGeom prst="rect">
              <a:avLst/>
            </a:prstGeom>
            <a:solidFill>
              <a:srgbClr val="2D4059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Graphic 24" descr="Ringer">
              <a:extLst>
                <a:ext uri="{FF2B5EF4-FFF2-40B4-BE49-F238E27FC236}">
                  <a16:creationId xmlns:a16="http://schemas.microsoft.com/office/drawing/2014/main" id="{FE9E00C9-7C6A-420C-9637-E82FC810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57364" y="145197"/>
              <a:ext cx="224870" cy="224870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41E23F3-9425-4C8C-B78D-75A819FFC1D6}"/>
                </a:ext>
              </a:extLst>
            </p:cNvPr>
            <p:cNvCxnSpPr/>
            <p:nvPr/>
          </p:nvCxnSpPr>
          <p:spPr>
            <a:xfrm>
              <a:off x="10780262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C6398B-1982-4F0D-90BE-8192FBCF6AF8}"/>
                </a:ext>
              </a:extLst>
            </p:cNvPr>
            <p:cNvCxnSpPr/>
            <p:nvPr/>
          </p:nvCxnSpPr>
          <p:spPr>
            <a:xfrm>
              <a:off x="10410825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A6F0AA-5587-43A2-9D15-7F82B5CD5F88}"/>
                </a:ext>
              </a:extLst>
            </p:cNvPr>
            <p:cNvCxnSpPr/>
            <p:nvPr/>
          </p:nvCxnSpPr>
          <p:spPr>
            <a:xfrm>
              <a:off x="9962333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Play">
              <a:extLst>
                <a:ext uri="{FF2B5EF4-FFF2-40B4-BE49-F238E27FC236}">
                  <a16:creationId xmlns:a16="http://schemas.microsoft.com/office/drawing/2014/main" id="{377C5392-1585-41AB-9373-64C6E9BB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925299" y="180268"/>
              <a:ext cx="116679" cy="116679"/>
            </a:xfrm>
            <a:prstGeom prst="rect">
              <a:avLst/>
            </a:prstGeom>
          </p:spPr>
        </p:pic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DEDE6A5A-CB08-447C-A90A-D5BB54C35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57204" y="119292"/>
              <a:ext cx="276679" cy="27667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2122FB-622A-4409-BD23-6EAABA3887C4}"/>
              </a:ext>
            </a:extLst>
          </p:cNvPr>
          <p:cNvGrpSpPr/>
          <p:nvPr/>
        </p:nvGrpSpPr>
        <p:grpSpPr>
          <a:xfrm>
            <a:off x="125730" y="4528864"/>
            <a:ext cx="11916248" cy="2171147"/>
            <a:chOff x="8573845" y="742278"/>
            <a:chExt cx="3313357" cy="3345628"/>
          </a:xfrm>
          <a:solidFill>
            <a:srgbClr val="203140"/>
          </a:solidFill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59C957D-D8C1-41FA-97B0-E3311DCFD0CD}"/>
                </a:ext>
              </a:extLst>
            </p:cNvPr>
            <p:cNvSpPr/>
            <p:nvPr/>
          </p:nvSpPr>
          <p:spPr>
            <a:xfrm>
              <a:off x="8573847" y="742278"/>
              <a:ext cx="3313355" cy="3345628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4A50EC-BC6D-43D2-BBED-77FAE865FAEB}"/>
                </a:ext>
              </a:extLst>
            </p:cNvPr>
            <p:cNvCxnSpPr>
              <a:cxnSpLocks/>
            </p:cNvCxnSpPr>
            <p:nvPr/>
          </p:nvCxnSpPr>
          <p:spPr>
            <a:xfrm>
              <a:off x="8573845" y="1129553"/>
              <a:ext cx="3313355" cy="0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4743E9-3F5D-422D-92ED-28A13D4FB157}"/>
              </a:ext>
            </a:extLst>
          </p:cNvPr>
          <p:cNvGrpSpPr/>
          <p:nvPr/>
        </p:nvGrpSpPr>
        <p:grpSpPr>
          <a:xfrm>
            <a:off x="10008637" y="630876"/>
            <a:ext cx="2033333" cy="3696825"/>
            <a:chOff x="8573845" y="742278"/>
            <a:chExt cx="3313357" cy="3345628"/>
          </a:xfrm>
          <a:solidFill>
            <a:srgbClr val="203140"/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F90038F-86A6-429F-AD71-87939071D392}"/>
                </a:ext>
              </a:extLst>
            </p:cNvPr>
            <p:cNvSpPr/>
            <p:nvPr/>
          </p:nvSpPr>
          <p:spPr>
            <a:xfrm>
              <a:off x="8573847" y="742278"/>
              <a:ext cx="3313355" cy="3345628"/>
            </a:xfrm>
            <a:prstGeom prst="roundRect">
              <a:avLst>
                <a:gd name="adj" fmla="val 3334"/>
              </a:avLst>
            </a:prstGeom>
            <a:grpFill/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BFAAB3-8415-4DE4-961F-21F6D45B2F20}"/>
                </a:ext>
              </a:extLst>
            </p:cNvPr>
            <p:cNvCxnSpPr>
              <a:cxnSpLocks/>
            </p:cNvCxnSpPr>
            <p:nvPr/>
          </p:nvCxnSpPr>
          <p:spPr>
            <a:xfrm>
              <a:off x="8573845" y="1129553"/>
              <a:ext cx="3313355" cy="0"/>
            </a:xfrm>
            <a:prstGeom prst="lin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0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>
            <a:extLst>
              <a:ext uri="{FF2B5EF4-FFF2-40B4-BE49-F238E27FC236}">
                <a16:creationId xmlns:a16="http://schemas.microsoft.com/office/drawing/2014/main" id="{44F310F2-2D5E-4A9A-8BFF-799E8F96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2210"/>
            <a:ext cx="3278567" cy="7626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9D3B5C-CA7E-4D41-8816-A2D30AC7B1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40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523E8-3BB1-4B5E-8F72-585A84EB42E1}"/>
              </a:ext>
            </a:extLst>
          </p:cNvPr>
          <p:cNvGrpSpPr/>
          <p:nvPr/>
        </p:nvGrpSpPr>
        <p:grpSpPr>
          <a:xfrm>
            <a:off x="0" y="-34677"/>
            <a:ext cx="12192000" cy="520356"/>
            <a:chOff x="0" y="0"/>
            <a:chExt cx="12192000" cy="520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57249D-07BE-4ECA-BD9A-889DA87E7AF3}"/>
                </a:ext>
              </a:extLst>
            </p:cNvPr>
            <p:cNvSpPr/>
            <p:nvPr/>
          </p:nvSpPr>
          <p:spPr>
            <a:xfrm>
              <a:off x="0" y="0"/>
              <a:ext cx="12192000" cy="520356"/>
            </a:xfrm>
            <a:prstGeom prst="rect">
              <a:avLst/>
            </a:prstGeom>
            <a:solidFill>
              <a:srgbClr val="2D4059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Graphic 5" descr="Ringer">
              <a:extLst>
                <a:ext uri="{FF2B5EF4-FFF2-40B4-BE49-F238E27FC236}">
                  <a16:creationId xmlns:a16="http://schemas.microsoft.com/office/drawing/2014/main" id="{F6B3B338-38FC-4F28-B766-847C94DB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57364" y="145197"/>
              <a:ext cx="224870" cy="22487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07C751-204E-4B62-8623-FEB004F70BD5}"/>
                </a:ext>
              </a:extLst>
            </p:cNvPr>
            <p:cNvCxnSpPr/>
            <p:nvPr/>
          </p:nvCxnSpPr>
          <p:spPr>
            <a:xfrm>
              <a:off x="10780262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A22469-C5A4-479A-9524-4810F208EFD0}"/>
                </a:ext>
              </a:extLst>
            </p:cNvPr>
            <p:cNvCxnSpPr/>
            <p:nvPr/>
          </p:nvCxnSpPr>
          <p:spPr>
            <a:xfrm>
              <a:off x="10410825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A68021-DF0D-4EC0-B6A6-5569B8F19423}"/>
                </a:ext>
              </a:extLst>
            </p:cNvPr>
            <p:cNvCxnSpPr/>
            <p:nvPr/>
          </p:nvCxnSpPr>
          <p:spPr>
            <a:xfrm>
              <a:off x="9962333" y="0"/>
              <a:ext cx="0" cy="5203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Play">
              <a:extLst>
                <a:ext uri="{FF2B5EF4-FFF2-40B4-BE49-F238E27FC236}">
                  <a16:creationId xmlns:a16="http://schemas.microsoft.com/office/drawing/2014/main" id="{62D0CD45-999E-463A-B7ED-034ACA42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925299" y="180268"/>
              <a:ext cx="116679" cy="116679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F19FB4F2-A8EE-4995-801B-D875A321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457204" y="119292"/>
              <a:ext cx="276679" cy="276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1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Nirmala Sahoo</dc:creator>
  <cp:lastModifiedBy>Nirmala Sahoo</cp:lastModifiedBy>
  <cp:revision>5</cp:revision>
  <dcterms:created xsi:type="dcterms:W3CDTF">2022-04-18T13:44:15Z</dcterms:created>
  <dcterms:modified xsi:type="dcterms:W3CDTF">2022-04-21T11:22:07Z</dcterms:modified>
</cp:coreProperties>
</file>