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C873-8F44-4BEA-A75A-F052E36BD89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431-7C28-4880-A53F-D06226E3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Assignment – Group14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133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/>
          <p:cNvSpPr/>
          <p:nvPr/>
        </p:nvSpPr>
        <p:spPr>
          <a:xfrm>
            <a:off x="2667000" y="2362200"/>
            <a:ext cx="2057400" cy="5334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213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Subscriber</a:t>
            </a:r>
            <a:endParaRPr lang="en-US" sz="10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333999" y="3810000"/>
            <a:ext cx="762001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Postgres</a:t>
            </a:r>
            <a:r>
              <a:rPr lang="en-US" sz="1000" dirty="0" smtClean="0"/>
              <a:t> DB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239000" y="20900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38100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PollDB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95400" y="3810000"/>
            <a:ext cx="2667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>
            <a:off x="1295400" y="4114800"/>
            <a:ext cx="266700" cy="381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39000" y="5791214"/>
            <a:ext cx="2667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7239000" y="6106900"/>
            <a:ext cx="266700" cy="381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057400" y="2590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8400" y="2362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248400" y="2743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3048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0"/>
          </p:cNvCxnSpPr>
          <p:nvPr/>
        </p:nvCxnSpPr>
        <p:spPr>
          <a:xfrm flipV="1">
            <a:off x="14287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>
            <a:off x="7372350" y="5029200"/>
            <a:ext cx="0" cy="762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0543" y="2518750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RabbitMQ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50" y="334398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Console input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86943" y="286709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Polling queue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259285" y="239563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Imdb</a:t>
            </a:r>
            <a:r>
              <a:rPr lang="en-US" sz="1000" dirty="0" smtClean="0"/>
              <a:t> </a:t>
            </a:r>
            <a:r>
              <a:rPr lang="en-US" sz="1000" dirty="0" err="1" smtClean="0"/>
              <a:t>Api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791200" y="3467100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Insert into DB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253715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Queue publisher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8" idx="4"/>
            <a:endCxn id="10" idx="1"/>
          </p:cNvCxnSpPr>
          <p:nvPr/>
        </p:nvCxnSpPr>
        <p:spPr>
          <a:xfrm>
            <a:off x="6096000" y="4419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91400" y="5287096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Table records</a:t>
            </a:r>
            <a:endParaRPr lang="en-US" sz="1000" dirty="0"/>
          </a:p>
        </p:txBody>
      </p:sp>
      <p:sp>
        <p:nvSpPr>
          <p:cNvPr id="47" name="Left-Right Arrow 46"/>
          <p:cNvSpPr/>
          <p:nvPr/>
        </p:nvSpPr>
        <p:spPr>
          <a:xfrm>
            <a:off x="4724400" y="2590800"/>
            <a:ext cx="609599" cy="123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01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70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7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 Assignment – Group14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Assignment – Group14</dc:title>
  <dc:creator>User</dc:creator>
  <cp:lastModifiedBy>User</cp:lastModifiedBy>
  <cp:revision>3</cp:revision>
  <dcterms:created xsi:type="dcterms:W3CDTF">2020-12-28T19:13:45Z</dcterms:created>
  <dcterms:modified xsi:type="dcterms:W3CDTF">2020-12-28T19:37:19Z</dcterms:modified>
</cp:coreProperties>
</file>