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48000" y="2808000"/>
            <a:ext cx="7328880" cy="2231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IN" sz="4000"/>
              <a:t>Recommender Systems in    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/>
              <a:t>Twitter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64000" y="389520"/>
            <a:ext cx="7848000" cy="7624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7abc32"/>
                </a:solidFill>
                <a:latin typeface="Calibri"/>
              </a:rPr>
              <a:t>Recommender System/Engine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720000" y="1290960"/>
            <a:ext cx="7813080" cy="504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solidFill>
                  <a:srgbClr val="4f6228"/>
                </a:solidFill>
                <a:latin typeface="Calibri"/>
              </a:rPr>
              <a:t>Recommender system</a:t>
            </a:r>
            <a:r>
              <a:rPr lang="en-IN" sz="2800">
                <a:solidFill>
                  <a:srgbClr val="4f6228"/>
                </a:solidFill>
                <a:latin typeface="Calibri"/>
              </a:rPr>
              <a:t>  is an Information filtering system that: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solidFill>
                  <a:srgbClr val="4f6228"/>
                </a:solidFill>
                <a:latin typeface="Calibri"/>
              </a:rPr>
              <a:t> </a:t>
            </a:r>
            <a:r>
              <a:rPr lang="en-IN" sz="2800">
                <a:solidFill>
                  <a:srgbClr val="4f6228"/>
                </a:solidFill>
                <a:latin typeface="Calibri"/>
              </a:rPr>
              <a:t>Recommends list of items or products to the users that might interest them.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800">
                <a:solidFill>
                  <a:srgbClr val="4f6228"/>
                </a:solidFill>
                <a:latin typeface="Calibri"/>
              </a:rPr>
              <a:t>Predicts the 'rating' or 'preference' that a user would give to an item.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48920" y="1290960"/>
            <a:ext cx="8228520" cy="5310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4f6228"/>
                </a:solidFill>
                <a:latin typeface="Calibri"/>
              </a:rPr>
              <a:t>Slide Title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48920" y="1882800"/>
            <a:ext cx="4039200" cy="638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IN" sz="2400">
                <a:solidFill>
                  <a:srgbClr val="7abc32"/>
                </a:solidFill>
                <a:latin typeface="Calibri"/>
              </a:rPr>
              <a:t>Product A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48920" y="2512800"/>
            <a:ext cx="4039200" cy="30340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61793b"/>
                </a:solidFill>
                <a:latin typeface="Calibri"/>
              </a:rPr>
              <a:t>Feature 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61793b"/>
                </a:solidFill>
                <a:latin typeface="Calibri"/>
              </a:rPr>
              <a:t>Feature 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61793b"/>
                </a:solidFill>
                <a:latin typeface="Calibri"/>
              </a:rPr>
              <a:t>Feature 3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636800" y="1882800"/>
            <a:ext cx="4040640" cy="63864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a8cf8f"/>
                </a:solidFill>
                <a:latin typeface="Calibri"/>
              </a:rPr>
              <a:t>Product B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4636800" y="2512800"/>
            <a:ext cx="4040640" cy="303408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61793b"/>
                </a:solidFill>
                <a:latin typeface="Calibri"/>
              </a:rPr>
              <a:t>Feature 1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61793b"/>
                </a:solidFill>
                <a:latin typeface="Calibri"/>
              </a:rPr>
              <a:t>Feature 2</a:t>
            </a:r>
            <a:endParaRPr/>
          </a:p>
          <a:p>
            <a:pPr algn="r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61793b"/>
                </a:solidFill>
                <a:latin typeface="Calibri"/>
              </a:rPr>
              <a:t>Feature 3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