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6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F4AC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BC2A-A32D-0E20-6419-5143F6C60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1C548-5821-3085-1491-43838F224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ED9CD-F461-5D03-C0EB-3ABFC37BF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F354-FA6D-4D34-AF28-386014E7A505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4D680-A9D3-492A-1A90-9EA2AA10C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07908-1165-E404-BD1A-D00101758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FE43-31C2-4D09-85E9-0D3E76C9F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035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23BE-529C-CF33-D411-B36E6DB1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3D7AA-B93B-13D3-E557-B1820D326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7B176-1789-8BA0-01F7-5D41EEE6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F354-FA6D-4D34-AF28-386014E7A505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29E7A-3913-1231-AC1A-165F6C50F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B7C6C-6132-BD6D-7F6D-C37738C3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FE43-31C2-4D09-85E9-0D3E76C9F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08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1F1C1C-63A1-DB74-AB97-40E29DE63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254E4-E9F9-2403-6985-B9E8A14D3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3177A-2548-354C-BE94-1780CEF19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F354-FA6D-4D34-AF28-386014E7A505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B99E-F08C-A3DC-ADFA-215181F4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B8219-89FC-AC76-7C50-542837CF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FE43-31C2-4D09-85E9-0D3E76C9F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61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60BC-4253-7E96-CE13-B994A6FE3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DCDF8-EECC-3472-B328-3261543A0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EA8E1-E92E-15E3-63D6-4FAC87B76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F354-FA6D-4D34-AF28-386014E7A505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7EE00-9C37-064E-7598-40F40C1BB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C5818-622F-C20A-4269-ED114FF6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FE43-31C2-4D09-85E9-0D3E76C9F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689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BB31A-C638-584F-D1E1-AB055590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B3BC4-59C0-FB24-44BA-5C0ACFA29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13B32-A4A5-8651-0B99-0EC7C84B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F354-FA6D-4D34-AF28-386014E7A505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9F5E6-9553-4266-7F06-8234461B4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83E1C-555C-BB85-3006-948B851D1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FE43-31C2-4D09-85E9-0D3E76C9F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15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E00AC-197A-EB14-9D9B-CFA72F694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5208F-D80F-7C1B-EA13-79C9EA6C3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05371-E3F4-6948-6BB2-FF47337A8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92E43-A54A-C44D-8EBC-4254C4D5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F354-FA6D-4D34-AF28-386014E7A505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EBAC4-334B-E08E-9845-BBFE88E48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69005-2AED-B1CB-1676-81F64B66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FE43-31C2-4D09-85E9-0D3E76C9F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68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C66AB-202C-1606-134F-C42A6CBE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9CB2E-5AC9-5B20-7F7D-F051927B0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233DA-2332-A62E-A370-B4C7FC8FA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33B11E-5C4C-3A7E-3C91-4A56C4E6A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EF9BC7-8FC6-6062-B2E2-368FD3C7A3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3E9072-A8DD-2C87-D609-E7CB03340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F354-FA6D-4D34-AF28-386014E7A505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23B80-2340-372E-202B-728071337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D7DFC1-50C2-12F1-B04A-87335C16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FE43-31C2-4D09-85E9-0D3E76C9F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05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25E5C-7CB9-F527-B374-BF3F50C9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245E27-F2B5-1CA1-EA2F-E99991CC9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F354-FA6D-4D34-AF28-386014E7A505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AEF27-AB1C-A6A6-017F-64A98447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3E734-08CD-1015-EA36-883A1A66D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FE43-31C2-4D09-85E9-0D3E76C9F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87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1B3C5E-5A52-BA98-7686-E1210ABA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F354-FA6D-4D34-AF28-386014E7A505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A5764-85AB-CD32-2672-FF6302018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42FB5-C6F4-79F7-5E7D-AA06E8795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FE43-31C2-4D09-85E9-0D3E76C9F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84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E95C5-4F76-3CCB-0C2D-14CCF9508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8AC28-9084-A02C-461D-CF7BFC8DD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43522-59CD-2C13-79D0-148F6A539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92592-668F-A8DC-5032-C144C0EAE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F354-FA6D-4D34-AF28-386014E7A505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38C08-3775-1D68-9F6C-E4E76F664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D1246-F156-D01E-4DCA-BF1239A8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FE43-31C2-4D09-85E9-0D3E76C9F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97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05B5-D4F0-4F05-4262-B02099C6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5CF153-267A-4997-B040-C9652E8FA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91D75-5817-1C6B-4F6D-ABB2D529C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9E93D-3E6F-AB15-84E0-15DF21631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F354-FA6D-4D34-AF28-386014E7A505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31DBD-10B1-9957-14F5-AA872AB8D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89761-2E16-787E-E15D-71CE4E9ED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FE43-31C2-4D09-85E9-0D3E76C9F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35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56E9E2-BCF4-5CB4-4B5D-613E25E51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06A17-C048-AEBB-26D9-AFC41745F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339D6-2426-D814-5192-FC7BAC1E5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AF354-FA6D-4D34-AF28-386014E7A505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A826B-281C-6256-E624-984FAEB4D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7ED6E-8F11-8F33-E582-CBD8BE052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5FE43-31C2-4D09-85E9-0D3E76C9F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04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allpaperflare.com/python-programming-minimalism-grey-technology-wallpaper-gjkuo/download/1280x102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allpaperflare.com/python-programming-minimalism-grey-technology-wallpaper-gjkuo/download/1280x102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allpaperflare.com/python-programming-minimalism-grey-technology-wallpaper-gjkuo/download/1280x102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allpaperflare.com/python-programming-minimalism-grey-technology-wallpaper-gjkuo/download/1280x102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allpaperflare.com/python-programming-minimalism-grey-technology-wallpaper-gjkuo/download/1280x102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allpaperflare.com/python-programming-minimalism-grey-technology-wallpaper-gjkuo/download/1280x102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allpaperflare.com/python-programming-minimalism-grey-technology-wallpaper-gjkuo/download/1280x102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allpaperflare.com/python-programming-minimalism-grey-technology-wallpaper-gjkuo/download/1280x1024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allpaperflare.com/python-programming-minimalism-grey-technology-wallpaper-gjkuo/download/1280x102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63C7E-5237-8916-AA1B-790A763AFC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34C04-722D-E2B4-2912-32243F643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4" descr="A blue and grey snake logo&#10;&#10;Description automatically generated">
            <a:extLst>
              <a:ext uri="{FF2B5EF4-FFF2-40B4-BE49-F238E27FC236}">
                <a16:creationId xmlns:a16="http://schemas.microsoft.com/office/drawing/2014/main" id="{5BB6ECE8-AEE1-8E6A-AFA3-15AC2BA83D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89" r="32" b="1"/>
          <a:stretch/>
        </p:blipFill>
        <p:spPr>
          <a:xfrm>
            <a:off x="20" y="10"/>
            <a:ext cx="12191980" cy="68662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70AC42-00A2-35EB-40E0-2912D581A1D2}"/>
              </a:ext>
            </a:extLst>
          </p:cNvPr>
          <p:cNvSpPr txBox="1"/>
          <p:nvPr/>
        </p:nvSpPr>
        <p:spPr>
          <a:xfrm>
            <a:off x="3920837" y="225992"/>
            <a:ext cx="5586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 Tac Toe Game </a:t>
            </a:r>
            <a:endParaRPr lang="en-IN" sz="3200" b="1" u="sng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0B90CD-3DB5-6F24-797C-078A7B4FF67D}"/>
              </a:ext>
            </a:extLst>
          </p:cNvPr>
          <p:cNvSpPr txBox="1"/>
          <p:nvPr/>
        </p:nvSpPr>
        <p:spPr>
          <a:xfrm>
            <a:off x="190554" y="792385"/>
            <a:ext cx="2341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8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116D1-0AF9-0EB8-60C3-C58862D126D5}"/>
              </a:ext>
            </a:extLst>
          </p:cNvPr>
          <p:cNvSpPr txBox="1"/>
          <p:nvPr/>
        </p:nvSpPr>
        <p:spPr>
          <a:xfrm>
            <a:off x="665018" y="1814945"/>
            <a:ext cx="1039090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 Tac Toe is a 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classic paper-and-pencil game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usually played on a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3x3 grid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It's a 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two-player game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each player takes turns marking spaces on the grid with their respective symbols—traditionally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"X"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"O."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is to be the first to create a straight line (horizontal, vertical, or diagonal) with three of your symbols.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Python, creating a Tic Tac Toe game involves implementing a grid-based interface where players can make their moves. The game logic checks for winning conditions or a draw after each move. Typically, the game ends when a player achieves a winning pattern or when all spaces are filled without a winner, resulting in a draw.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087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F996B-0AE7-9903-E2E4-EE60F227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77378-D835-4A81-8806-9CD61C70E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4" descr="A blue and grey snake logo&#10;&#10;Description automatically generated">
            <a:extLst>
              <a:ext uri="{FF2B5EF4-FFF2-40B4-BE49-F238E27FC236}">
                <a16:creationId xmlns:a16="http://schemas.microsoft.com/office/drawing/2014/main" id="{4346ED4D-EADD-0005-1663-204A3C2858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89" r="32" b="1"/>
          <a:stretch/>
        </p:blipFill>
        <p:spPr>
          <a:xfrm>
            <a:off x="0" y="0"/>
            <a:ext cx="12191980" cy="68662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2A5380-D4A7-A6ED-1806-B4D3223EB928}"/>
              </a:ext>
            </a:extLst>
          </p:cNvPr>
          <p:cNvSpPr txBox="1"/>
          <p:nvPr/>
        </p:nvSpPr>
        <p:spPr>
          <a:xfrm>
            <a:off x="214745" y="154747"/>
            <a:ext cx="2812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endParaRPr lang="en-IN" sz="24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634D0-1409-42B9-C570-5C7B49C48196}"/>
              </a:ext>
            </a:extLst>
          </p:cNvPr>
          <p:cNvSpPr txBox="1"/>
          <p:nvPr/>
        </p:nvSpPr>
        <p:spPr>
          <a:xfrm>
            <a:off x="214745" y="632928"/>
            <a:ext cx="1176250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7030A0"/>
                </a:solidFill>
              </a:rPr>
              <a:t>1. Setting Up the Interface: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code uses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Python library for creating GUIs. It sets up a window (Tk()) with a size of 700x500 pixels and titles it </a:t>
            </a:r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"Tic Tac Toe".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game board consists of nine buttons arranged in a 3x3 grid.</a:t>
            </a:r>
          </a:p>
          <a:p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Game Logic: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game starts with X making the first move.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button represents a cell on the game board and is initially empty.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Players take turns clicking on the buttons to place their symbol (X or O) on the grid.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b_click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handles the button clicks. It checks if a button is empty and changes the text on the button accordingly (X for Player 1 and O for Player 2).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checkiwon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verifies if any player has achieved a winning pattern after each move. It checks rows, columns, and diagonals for three consecutive symbols.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 player wins, the game displays a message declaring the winner and highlights the winning cells in red.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game also checks for a draw if no player wins and all cells are filled.</a:t>
            </a:r>
          </a:p>
        </p:txBody>
      </p:sp>
    </p:spTree>
    <p:extLst>
      <p:ext uri="{BB962C8B-B14F-4D97-AF65-F5344CB8AC3E}">
        <p14:creationId xmlns:p14="http://schemas.microsoft.com/office/powerpoint/2010/main" val="3721012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6D064-0AB7-032C-229E-D7667DD8A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E88A6-F5FE-E232-2A3A-05F304767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4" descr="A blue and grey snake logo&#10;&#10;Description automatically generated">
            <a:extLst>
              <a:ext uri="{FF2B5EF4-FFF2-40B4-BE49-F238E27FC236}">
                <a16:creationId xmlns:a16="http://schemas.microsoft.com/office/drawing/2014/main" id="{E41AB1CB-F026-6965-8E24-0DDEBA106F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89" r="32" b="1"/>
          <a:stretch/>
        </p:blipFill>
        <p:spPr>
          <a:xfrm>
            <a:off x="20" y="10"/>
            <a:ext cx="12191980" cy="68662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A1364E-011C-09A8-AB77-B58658180101}"/>
              </a:ext>
            </a:extLst>
          </p:cNvPr>
          <p:cNvSpPr txBox="1"/>
          <p:nvPr/>
        </p:nvSpPr>
        <p:spPr>
          <a:xfrm>
            <a:off x="142019" y="0"/>
            <a:ext cx="11907962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Reset and Endgame Handling: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reset() function resets the game by clearing the board, enabling buttons, and resetting the clicked and count variables.</a:t>
            </a:r>
          </a:p>
          <a:p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disable_all_buttons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disables all buttons once the game ends to prevent further moves.</a:t>
            </a: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User Interface: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game's interface is created using Button widgets from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with each button representing a cell on the grid.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 button is clicked, the corresponding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b_click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is triggered.</a:t>
            </a: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u="sng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Menu and Options: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code sets up a simple menu bar using 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Tkinter's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Menu widget.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"Options" menu includes a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"Reset Game"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 to reset the game board when clicked.</a:t>
            </a: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Execution: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game runs in an infinite loop (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root.mainloop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 until the window is closed, allowing players to make moves and interact with the interface.</a:t>
            </a: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26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2ADE-5365-B7CF-207E-0DB068A23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5FCDF-0C22-D1D7-599D-C40B4AA62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4" descr="A blue and grey snake logo&#10;&#10;Description automatically generated">
            <a:extLst>
              <a:ext uri="{FF2B5EF4-FFF2-40B4-BE49-F238E27FC236}">
                <a16:creationId xmlns:a16="http://schemas.microsoft.com/office/drawing/2014/main" id="{34298B7E-0C2B-C663-3CB4-36576B2413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89" r="32" b="1"/>
          <a:stretch/>
        </p:blipFill>
        <p:spPr>
          <a:xfrm>
            <a:off x="20" y="10"/>
            <a:ext cx="12191980" cy="68662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D719CF-C485-BE8A-FF29-3BD9A60735CF}"/>
              </a:ext>
            </a:extLst>
          </p:cNvPr>
          <p:cNvSpPr txBox="1"/>
          <p:nvPr/>
        </p:nvSpPr>
        <p:spPr>
          <a:xfrm>
            <a:off x="249372" y="338569"/>
            <a:ext cx="2396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endParaRPr lang="en-IN" sz="28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25D77B-0AB4-3B36-DA36-2FD29C83B8F1}"/>
              </a:ext>
            </a:extLst>
          </p:cNvPr>
          <p:cNvSpPr txBox="1"/>
          <p:nvPr/>
        </p:nvSpPr>
        <p:spPr>
          <a:xfrm>
            <a:off x="249372" y="1027906"/>
            <a:ext cx="1169325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Educational Tool: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 beginners learn programming concepts like 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 development, event handling,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 logic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Python.</a:t>
            </a: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Entertainment: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a fun and interactive way to play the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classic Tic Tac Toe game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a computer.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Demonstration: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Demonstrates how to implement game-winning logic and handle user interactions within a graphical interface.</a:t>
            </a:r>
          </a:p>
          <a:p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Problem-Solving Practice</a:t>
            </a:r>
            <a:r>
              <a:rPr lang="en-US" sz="2400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Encourages 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thinking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development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playing the game.</a:t>
            </a: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Reference: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Serves as a starting point or </a:t>
            </a:r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for creating more complex games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GUI-based applications using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Python.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932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1684-59E0-F757-708F-CABCEF84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D7844-A3F5-CC9F-659E-7719E20DA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4" descr="A blue and grey snake logo&#10;&#10;Description automatically generated">
            <a:extLst>
              <a:ext uri="{FF2B5EF4-FFF2-40B4-BE49-F238E27FC236}">
                <a16:creationId xmlns:a16="http://schemas.microsoft.com/office/drawing/2014/main" id="{94453CB8-4423-0040-27AC-85B2F7082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89" r="32" b="1"/>
          <a:stretch/>
        </p:blipFill>
        <p:spPr>
          <a:xfrm>
            <a:off x="20" y="10"/>
            <a:ext cx="12191980" cy="68662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F6929D-CCAD-1B23-0C74-7AC2D6624E06}"/>
              </a:ext>
            </a:extLst>
          </p:cNvPr>
          <p:cNvSpPr txBox="1"/>
          <p:nvPr/>
        </p:nvSpPr>
        <p:spPr>
          <a:xfrm>
            <a:off x="207819" y="219372"/>
            <a:ext cx="2022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sz="2800" b="1" u="sng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2AF1D6-B213-4023-516A-B3267A094DA4}"/>
              </a:ext>
            </a:extLst>
          </p:cNvPr>
          <p:cNvSpPr txBox="1"/>
          <p:nvPr/>
        </p:nvSpPr>
        <p:spPr>
          <a:xfrm>
            <a:off x="207819" y="888345"/>
            <a:ext cx="1173479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Educational Value: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Offers a practical way for beginners to learn Python programming concepts, including GUI development with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handling user inputs, and implementing game logic.</a:t>
            </a: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 Learning: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Engages learners by providing a hands-on approach to understand fundamental programming constructs such as loops, conditionals, and functions in a fun game context.</a:t>
            </a: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Problem-Solving Skills: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Encourages players to strategize and think logically to win the game, promoting problem-solving skills and critical thinking.</a:t>
            </a: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u="sng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Scalability: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Serves as a foundation for expanding into more complex games or GUI applications, offering a starting point to build upon for future projects.</a:t>
            </a: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Entertainment: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a familiar and enjoyable game experience, offering entertainment and recreation while practicing programming skills.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613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1684-59E0-F757-708F-CABCEF84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D7844-A3F5-CC9F-659E-7719E20DA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4" descr="A blue and grey snake logo&#10;&#10;Description automatically generated">
            <a:extLst>
              <a:ext uri="{FF2B5EF4-FFF2-40B4-BE49-F238E27FC236}">
                <a16:creationId xmlns:a16="http://schemas.microsoft.com/office/drawing/2014/main" id="{94453CB8-4423-0040-27AC-85B2F7082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89" r="32" b="1"/>
          <a:stretch/>
        </p:blipFill>
        <p:spPr>
          <a:xfrm>
            <a:off x="20" y="10"/>
            <a:ext cx="12191980" cy="68662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4952BC-6438-5679-8DBF-CC4A6B44AC4B}"/>
              </a:ext>
            </a:extLst>
          </p:cNvPr>
          <p:cNvSpPr txBox="1"/>
          <p:nvPr/>
        </p:nvSpPr>
        <p:spPr>
          <a:xfrm>
            <a:off x="249382" y="106686"/>
            <a:ext cx="270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IN" sz="28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9B9D8F-8EBC-2A37-5A9E-1DDBC09176E7}"/>
              </a:ext>
            </a:extLst>
          </p:cNvPr>
          <p:cNvSpPr txBox="1"/>
          <p:nvPr/>
        </p:nvSpPr>
        <p:spPr>
          <a:xfrm>
            <a:off x="249382" y="1023350"/>
            <a:ext cx="1170709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Simplicity: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version of Tic Tac Toe might be too basic for users seeking a more advanced or visually appealing gaming experience.</a:t>
            </a: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u="sng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Features: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lacks additional features that could enhance gameplay, such as an AI opponent for single-player mode or a multiplayer online option.</a:t>
            </a: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u="sng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Repetitiveness: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to the straightforward nature of the game, it might become repetitive or less engaging after multiple plays.</a:t>
            </a: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Design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GUI is minimalistic and may not be visually attractive or appealing to all users.</a:t>
            </a: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Difficulty Levels: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There's no variation in difficulty levels or customizable settings, which might limit its appeal to different skill levels.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844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1684-59E0-F757-708F-CABCEF84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D7844-A3F5-CC9F-659E-7719E20DA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4" descr="A blue and grey snake logo&#10;&#10;Description automatically generated">
            <a:extLst>
              <a:ext uri="{FF2B5EF4-FFF2-40B4-BE49-F238E27FC236}">
                <a16:creationId xmlns:a16="http://schemas.microsoft.com/office/drawing/2014/main" id="{94453CB8-4423-0040-27AC-85B2F7082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89" r="32" b="1"/>
          <a:stretch/>
        </p:blipFill>
        <p:spPr>
          <a:xfrm>
            <a:off x="20" y="10"/>
            <a:ext cx="12191980" cy="68662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74EBA1-46CE-CAF6-B8C4-C2234860BCB6}"/>
              </a:ext>
            </a:extLst>
          </p:cNvPr>
          <p:cNvSpPr txBox="1"/>
          <p:nvPr/>
        </p:nvSpPr>
        <p:spPr>
          <a:xfrm>
            <a:off x="228600" y="246207"/>
            <a:ext cx="2500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sz="2800" b="1" u="sng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CF48D-7C6E-81DC-219B-04C6FF72338D}"/>
              </a:ext>
            </a:extLst>
          </p:cNvPr>
          <p:cNvSpPr txBox="1"/>
          <p:nvPr/>
        </p:nvSpPr>
        <p:spPr>
          <a:xfrm>
            <a:off x="152400" y="943343"/>
            <a:ext cx="120603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33CCFF"/>
                </a:solidFill>
              </a:rPr>
              <a:t>AI Implementation: </a:t>
            </a:r>
            <a:r>
              <a:rPr lang="en-US" sz="2400" dirty="0">
                <a:solidFill>
                  <a:schemeClr val="bg1"/>
                </a:solidFill>
              </a:rPr>
              <a:t>Introduce an AI opponent using algorithms like Minimax or reinforcement learning, making it possible to play against the computer at different difficulty levels.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u="sng" dirty="0">
                <a:solidFill>
                  <a:schemeClr val="accent6">
                    <a:lumMod val="75000"/>
                  </a:schemeClr>
                </a:solidFill>
              </a:rPr>
              <a:t>Improved UI/UX: </a:t>
            </a:r>
            <a:r>
              <a:rPr lang="en-US" sz="2400" dirty="0">
                <a:solidFill>
                  <a:schemeClr val="bg1"/>
                </a:solidFill>
              </a:rPr>
              <a:t>Enhance the graphical interface with better designs, animations, and user-friendly features to make the game visually appealing and engaging.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u="sng" dirty="0">
                <a:solidFill>
                  <a:srgbClr val="FFC000"/>
                </a:solidFill>
              </a:rPr>
              <a:t>Multiplayer Features: </a:t>
            </a:r>
            <a:r>
              <a:rPr lang="en-US" sz="2400" dirty="0">
                <a:solidFill>
                  <a:schemeClr val="bg1"/>
                </a:solidFill>
              </a:rPr>
              <a:t>Enable online multiplayer functionality, allowing users to play against friends or random opponents over the internet.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u="sng" dirty="0">
                <a:solidFill>
                  <a:srgbClr val="0CF4AC"/>
                </a:solidFill>
              </a:rPr>
              <a:t>Customization Options: </a:t>
            </a:r>
            <a:r>
              <a:rPr lang="en-US" sz="2400" dirty="0">
                <a:solidFill>
                  <a:schemeClr val="bg1"/>
                </a:solidFill>
              </a:rPr>
              <a:t>Add settings for players to choose different grid sizes, themes, or game variations (such as 4x4 grid or different symbols).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u="sng" dirty="0">
                <a:solidFill>
                  <a:srgbClr val="FF0000"/>
                </a:solidFill>
              </a:rPr>
              <a:t>Statistics and Leaderboards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>
                <a:solidFill>
                  <a:schemeClr val="bg1"/>
                </a:solidFill>
              </a:rPr>
              <a:t>Incorporate a feature to track game statistics, including win-loss records and leaderboards for competitive gameplay.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6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1684-59E0-F757-708F-CABCEF84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D7844-A3F5-CC9F-659E-7719E20DA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4" descr="A blue and grey snake logo&#10;&#10;Description automatically generated">
            <a:extLst>
              <a:ext uri="{FF2B5EF4-FFF2-40B4-BE49-F238E27FC236}">
                <a16:creationId xmlns:a16="http://schemas.microsoft.com/office/drawing/2014/main" id="{94453CB8-4423-0040-27AC-85B2F7082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89" r="32" b="1"/>
          <a:stretch/>
        </p:blipFill>
        <p:spPr>
          <a:xfrm>
            <a:off x="20" y="10"/>
            <a:ext cx="12191980" cy="68662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E1B685-0B14-8A16-F11F-181E1FE2BC39}"/>
              </a:ext>
            </a:extLst>
          </p:cNvPr>
          <p:cNvSpPr txBox="1"/>
          <p:nvPr/>
        </p:nvSpPr>
        <p:spPr>
          <a:xfrm>
            <a:off x="270164" y="597580"/>
            <a:ext cx="116516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 Compatibility: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versions of the game for mobile devices (iOS/Android) or web browsers, enabling wider accessibility.</a:t>
            </a: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Educational Tools: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the game as an educational tool for teaching programming concepts by providing an option to view the game's code or offering tutorials.</a:t>
            </a: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Voice Assistants: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 integration with voice-controlled assistants like Alexa or Google Assistant for hands-free gameplay.</a:t>
            </a: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583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1684-59E0-F757-708F-CABCEF84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D7844-A3F5-CC9F-659E-7719E20DA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4" descr="A blue and grey snake logo&#10;&#10;Description automatically generated">
            <a:extLst>
              <a:ext uri="{FF2B5EF4-FFF2-40B4-BE49-F238E27FC236}">
                <a16:creationId xmlns:a16="http://schemas.microsoft.com/office/drawing/2014/main" id="{94453CB8-4423-0040-27AC-85B2F7082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89" r="32" b="1"/>
          <a:stretch/>
        </p:blipFill>
        <p:spPr>
          <a:xfrm>
            <a:off x="0" y="0"/>
            <a:ext cx="12191980" cy="68662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E1B685-0B14-8A16-F11F-181E1FE2BC39}"/>
              </a:ext>
            </a:extLst>
          </p:cNvPr>
          <p:cNvSpPr txBox="1"/>
          <p:nvPr/>
        </p:nvSpPr>
        <p:spPr>
          <a:xfrm>
            <a:off x="4379355" y="2805222"/>
            <a:ext cx="116516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000" i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112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1045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RAJYALAKSHMI YADATI</dc:creator>
  <cp:lastModifiedBy>RAJYALAKSHMI YADATI</cp:lastModifiedBy>
  <cp:revision>2</cp:revision>
  <dcterms:created xsi:type="dcterms:W3CDTF">2023-12-04T10:19:23Z</dcterms:created>
  <dcterms:modified xsi:type="dcterms:W3CDTF">2023-12-04T11:20:40Z</dcterms:modified>
</cp:coreProperties>
</file>