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TalkTextify: An Azure-Driven Speech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B.Tech CSE Project | Speech and Language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Customizations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application includes a dark-themed interface with:</a:t>
            </a:r>
          </a:p>
          <a:p>
            <a:r>
              <a:t>- Gradient backgrounds</a:t>
            </a:r>
          </a:p>
          <a:p>
            <a:r>
              <a:t>- Animated history cards</a:t>
            </a:r>
          </a:p>
          <a:p>
            <a:r>
              <a:t>- Styled buttons and text areas for a modern look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Ensuring real-time performance with Azure APIs</a:t>
            </a:r>
          </a:p>
          <a:p>
            <a:r>
              <a:t>- Handling diverse language inputs and translations</a:t>
            </a:r>
          </a:p>
          <a:p>
            <a:r>
              <a:t>- Implementing responsive UI with Streamlit and CSS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Workflow:</a:t>
            </a:r>
          </a:p>
          <a:p>
            <a:r>
              <a:t>1. User selects language and starts speaking</a:t>
            </a:r>
          </a:p>
          <a:p>
            <a:r>
              <a:t>2. Speech is transcribed in real-time</a:t>
            </a:r>
          </a:p>
          <a:p>
            <a:r>
              <a:t>3. Transcription is translated and displayed</a:t>
            </a:r>
          </a:p>
          <a:p>
            <a:r>
              <a:t>4. Transcription history is maintained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1662D-2A61-1E2F-FFBD-A2D480DD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475861"/>
            <a:ext cx="8845420" cy="55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5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provides accurate speech-to-text conversion and seamless translations. Users can save and revisit transcriptions.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TalkTextify demonstrates the potential of Azure Cognitive Services for real-time speech recognition and translation. It simplifies communication across languages and serves as a versatile tool for diverse applications.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Adding more languages for transcription and translation</a:t>
            </a:r>
          </a:p>
          <a:p>
            <a:r>
              <a:t>- Enhancing UI/UX for better accessibility</a:t>
            </a:r>
          </a:p>
          <a:p>
            <a:r>
              <a:t>- Exploring offline capabilities for speech recognition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TalkTextify is an advanced speech recognition system leveraging Azure Speech and Translator APIs. It allows for real-time speech-to-text conversion and translation into multiple languages.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Azure Cognitive Services: Speech and Translator APIs</a:t>
            </a:r>
          </a:p>
          <a:p>
            <a:r>
              <a:t>- Python for backend logic</a:t>
            </a:r>
          </a:p>
          <a:p>
            <a:r>
              <a:t>- Streamlit for web-based interface</a:t>
            </a:r>
          </a:p>
          <a:p>
            <a:r>
              <a:t>- CSS for custom styling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speech-to-text conversion</a:t>
            </a:r>
          </a:p>
          <a:p>
            <a:r>
              <a:t>- Support for multiple languages</a:t>
            </a:r>
          </a:p>
          <a:p>
            <a:r>
              <a:t>- Integration with Azure Translator for text translation</a:t>
            </a:r>
          </a:p>
          <a:p>
            <a:r>
              <a:t>- Transcription history with save functionality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application uses Azure's Speech SDK to capture and transcribe speech. It employs REST APIs for translation and Streamlit to provide an interactive user interface.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Speech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Speech SDK enables real-time speech recognition. Configuration involves:</a:t>
            </a:r>
          </a:p>
          <a:p>
            <a:r>
              <a:t>- Setting up a subscription key and region</a:t>
            </a:r>
          </a:p>
          <a:p>
            <a:r>
              <a:t>- Choosing the desired language for transcription</a:t>
            </a:r>
          </a:p>
          <a:p>
            <a:r>
              <a:t>- Capturing audio via default microphone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Translator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Translator is used for text translation:</a:t>
            </a:r>
          </a:p>
          <a:p>
            <a:r>
              <a:t>- Supports multiple target languages</a:t>
            </a:r>
          </a:p>
          <a:p>
            <a:r>
              <a:t>- API setup with subscription key and endpoint</a:t>
            </a:r>
          </a:p>
          <a:p>
            <a:r>
              <a:t>- REST API integration for seamless translations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Languages currently supported:</a:t>
            </a:r>
          </a:p>
          <a:p>
            <a:r>
              <a:t>- English</a:t>
            </a:r>
          </a:p>
          <a:p>
            <a:r>
              <a:t>- Hindi</a:t>
            </a:r>
          </a:p>
          <a:p>
            <a:r>
              <a:t>- Spanish</a:t>
            </a:r>
          </a:p>
          <a:p>
            <a:r>
              <a:t>- French</a:t>
            </a:r>
          </a:p>
          <a:p>
            <a:r>
              <a:t>- Russian</a:t>
            </a:r>
          </a:p>
          <a:p>
            <a:r>
              <a:t>- Japanese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Streamlit is used for creating an interactive web application:</a:t>
            </a:r>
          </a:p>
          <a:p>
            <a:r>
              <a:t>- Customizable UI with CSS</a:t>
            </a:r>
          </a:p>
          <a:p>
            <a:r>
              <a:t>- Language selector for transcription</a:t>
            </a:r>
          </a:p>
          <a:p>
            <a:r>
              <a:t>- Buttons for recording, translating, and saving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397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TalkTextify: An Azure-Driven Speech Recognition System</vt:lpstr>
      <vt:lpstr>Introduction</vt:lpstr>
      <vt:lpstr>Technologies Used</vt:lpstr>
      <vt:lpstr>Key Features</vt:lpstr>
      <vt:lpstr>Technical Overview</vt:lpstr>
      <vt:lpstr>Azure Speech API</vt:lpstr>
      <vt:lpstr>Azure Translator API</vt:lpstr>
      <vt:lpstr>Language Support</vt:lpstr>
      <vt:lpstr>Streamlit Interface</vt:lpstr>
      <vt:lpstr>CSS Customizations</vt:lpstr>
      <vt:lpstr>Challenges Faced</vt:lpstr>
      <vt:lpstr>Demonstration</vt:lpstr>
      <vt:lpstr>PowerPoint Presentation</vt:lpstr>
      <vt:lpstr>Results and Outputs</vt:lpstr>
      <vt:lpstr>Conclusion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Ritik kumar</cp:lastModifiedBy>
  <cp:revision>2</cp:revision>
  <dcterms:created xsi:type="dcterms:W3CDTF">2013-01-27T09:14:16Z</dcterms:created>
  <dcterms:modified xsi:type="dcterms:W3CDTF">2024-11-22T01:41:00Z</dcterms:modified>
  <cp:category/>
</cp:coreProperties>
</file>