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2"/>
  </p:notesMasterIdLst>
  <p:sldIdLst>
    <p:sldId id="4399" r:id="rId2"/>
    <p:sldId id="4375" r:id="rId3"/>
    <p:sldId id="4397" r:id="rId4"/>
    <p:sldId id="4401" r:id="rId5"/>
    <p:sldId id="4404" r:id="rId6"/>
    <p:sldId id="4403" r:id="rId7"/>
    <p:sldId id="4417" r:id="rId8"/>
    <p:sldId id="4418" r:id="rId9"/>
    <p:sldId id="4419" r:id="rId10"/>
    <p:sldId id="4416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07" autoAdjust="0"/>
    <p:restoredTop sz="95763" autoAdjust="0"/>
  </p:normalViewPr>
  <p:slideViewPr>
    <p:cSldViewPr snapToGrid="0" snapToObjects="1">
      <p:cViewPr varScale="1">
        <p:scale>
          <a:sx n="41" d="100"/>
          <a:sy n="41" d="100"/>
        </p:scale>
        <p:origin x="514" y="7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7AA20BA-CA5E-AD48-B118-47D1D939FA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6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8C95167-28EC-A748-8915-CB78B1E8F3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4229100"/>
            <a:ext cx="12394870" cy="9748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2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6324ADE-5A0A-BD4B-B3FD-73D428F7CA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44446" y="7239001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0FEC2FC-75EA-C742-965F-E76A0DA9A0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78551" y="1752600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157D8C9-E717-C749-AD98-9C4C511B9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10241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7FB81B9-DB07-EF44-AB17-1D34E642F8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20823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0FE66A7-B53C-6744-9A7D-342C0A72B2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031405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6A81AA0-702E-3542-AADB-14881EBF8F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92991" y="4897462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AFD871C-B39F-7A49-BEB8-9F2D0AD9DF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2743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4F79C23-9FD6-AF45-A880-82D5A2DA27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05464" y="4897461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CFD3803E-D17D-5147-9145-6C9819DD218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383774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2414422-D51D-E341-84DF-1F50E989F7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38667" y="-440266"/>
            <a:ext cx="6450710" cy="1452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B0F4B5E-D8A9-B948-99D6-D05B220ACC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85F079-D925-3948-889E-5D3763F3CDCF}"/>
              </a:ext>
            </a:extLst>
          </p:cNvPr>
          <p:cNvGrpSpPr/>
          <p:nvPr/>
        </p:nvGrpSpPr>
        <p:grpSpPr>
          <a:xfrm>
            <a:off x="2899110" y="3684605"/>
            <a:ext cx="20367290" cy="6346782"/>
            <a:chOff x="2899116" y="3684605"/>
            <a:chExt cx="20367290" cy="634678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9659421" y="5888500"/>
              <a:ext cx="13606985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Power BI</a:t>
              </a:r>
            </a:p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Banking Dashboard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1DE868-0FDF-FA44-836C-B3D7091CDBBF}"/>
                </a:ext>
              </a:extLst>
            </p:cNvPr>
            <p:cNvGrpSpPr/>
            <p:nvPr/>
          </p:nvGrpSpPr>
          <p:grpSpPr>
            <a:xfrm>
              <a:off x="2899116" y="3684605"/>
              <a:ext cx="6346782" cy="6346782"/>
              <a:chOff x="9004081" y="2501153"/>
              <a:chExt cx="6346782" cy="634678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9F45F2C-0F6E-E04E-8C4B-AD062DCE5A6F}"/>
                  </a:ext>
                </a:extLst>
              </p:cNvPr>
              <p:cNvSpPr/>
              <p:nvPr/>
            </p:nvSpPr>
            <p:spPr>
              <a:xfrm>
                <a:off x="9004081" y="2501153"/>
                <a:ext cx="6346782" cy="63467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D91E16-9343-F042-8D6B-13CD76F68639}"/>
                  </a:ext>
                </a:extLst>
              </p:cNvPr>
              <p:cNvGrpSpPr/>
              <p:nvPr/>
            </p:nvGrpSpPr>
            <p:grpSpPr>
              <a:xfrm>
                <a:off x="10750822" y="4244112"/>
                <a:ext cx="2876006" cy="2860864"/>
                <a:chOff x="10155415" y="10070305"/>
                <a:chExt cx="913645" cy="908836"/>
              </a:xfrm>
              <a:solidFill>
                <a:schemeClr val="bg1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EA618475-F35A-3545-BC9F-0643460009CC}"/>
                    </a:ext>
                  </a:extLst>
                </p:cNvPr>
                <p:cNvSpPr/>
                <p:nvPr/>
              </p:nvSpPr>
              <p:spPr>
                <a:xfrm>
                  <a:off x="10155415" y="10070305"/>
                  <a:ext cx="64917" cy="90883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757">
                      <a:moveTo>
                        <a:pt x="27" y="757"/>
                      </a:moveTo>
                      <a:cubicBezTo>
                        <a:pt x="12" y="757"/>
                        <a:pt x="0" y="745"/>
                        <a:pt x="0" y="730"/>
                      </a:cubicBezTo>
                      <a:lnTo>
                        <a:pt x="0" y="28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3" y="0"/>
                        <a:pt x="55" y="12"/>
                        <a:pt x="55" y="28"/>
                      </a:cubicBezTo>
                      <a:lnTo>
                        <a:pt x="55" y="730"/>
                      </a:lnTo>
                      <a:cubicBezTo>
                        <a:pt x="55" y="745"/>
                        <a:pt x="43" y="757"/>
                        <a:pt x="27" y="75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362CB2EC-058A-AC43-BCFC-C6BDB41EC6F3}"/>
                    </a:ext>
                  </a:extLst>
                </p:cNvPr>
                <p:cNvSpPr/>
                <p:nvPr/>
              </p:nvSpPr>
              <p:spPr>
                <a:xfrm>
                  <a:off x="10155415" y="10914224"/>
                  <a:ext cx="906432" cy="6491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5" h="55">
                      <a:moveTo>
                        <a:pt x="727" y="55"/>
                      </a:moveTo>
                      <a:lnTo>
                        <a:pt x="27" y="55"/>
                      </a:lnTo>
                      <a:cubicBezTo>
                        <a:pt x="12" y="55"/>
                        <a:pt x="0" y="43"/>
                        <a:pt x="0" y="28"/>
                      </a:cubicBezTo>
                      <a:cubicBezTo>
                        <a:pt x="0" y="13"/>
                        <a:pt x="12" y="0"/>
                        <a:pt x="27" y="0"/>
                      </a:cubicBezTo>
                      <a:lnTo>
                        <a:pt x="727" y="0"/>
                      </a:lnTo>
                      <a:cubicBezTo>
                        <a:pt x="742" y="0"/>
                        <a:pt x="755" y="13"/>
                        <a:pt x="755" y="28"/>
                      </a:cubicBezTo>
                      <a:cubicBezTo>
                        <a:pt x="755" y="43"/>
                        <a:pt x="742" y="55"/>
                        <a:pt x="727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61361B01-C424-E347-91B4-93A3728B178D}"/>
                    </a:ext>
                  </a:extLst>
                </p:cNvPr>
                <p:cNvSpPr/>
                <p:nvPr/>
              </p:nvSpPr>
              <p:spPr>
                <a:xfrm>
                  <a:off x="10276830" y="10094348"/>
                  <a:ext cx="581848" cy="7778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5" h="648">
                      <a:moveTo>
                        <a:pt x="27" y="648"/>
                      </a:moveTo>
                      <a:cubicBezTo>
                        <a:pt x="23" y="648"/>
                        <a:pt x="19" y="647"/>
                        <a:pt x="15" y="645"/>
                      </a:cubicBezTo>
                      <a:cubicBezTo>
                        <a:pt x="1" y="638"/>
                        <a:pt x="-4" y="622"/>
                        <a:pt x="3" y="608"/>
                      </a:cubicBezTo>
                      <a:lnTo>
                        <a:pt x="58" y="499"/>
                      </a:lnTo>
                      <a:cubicBezTo>
                        <a:pt x="61" y="494"/>
                        <a:pt x="66" y="490"/>
                        <a:pt x="71" y="487"/>
                      </a:cubicBezTo>
                      <a:lnTo>
                        <a:pt x="228" y="414"/>
                      </a:lnTo>
                      <a:cubicBezTo>
                        <a:pt x="230" y="413"/>
                        <a:pt x="231" y="413"/>
                        <a:pt x="232" y="412"/>
                      </a:cubicBezTo>
                      <a:lnTo>
                        <a:pt x="326" y="383"/>
                      </a:lnTo>
                      <a:lnTo>
                        <a:pt x="345" y="259"/>
                      </a:lnTo>
                      <a:lnTo>
                        <a:pt x="364" y="134"/>
                      </a:lnTo>
                      <a:cubicBezTo>
                        <a:pt x="364" y="130"/>
                        <a:pt x="365" y="127"/>
                        <a:pt x="367" y="124"/>
                      </a:cubicBezTo>
                      <a:lnTo>
                        <a:pt x="434" y="13"/>
                      </a:lnTo>
                      <a:cubicBezTo>
                        <a:pt x="442" y="0"/>
                        <a:pt x="459" y="-4"/>
                        <a:pt x="472" y="4"/>
                      </a:cubicBezTo>
                      <a:cubicBezTo>
                        <a:pt x="485" y="12"/>
                        <a:pt x="489" y="29"/>
                        <a:pt x="481" y="42"/>
                      </a:cubicBezTo>
                      <a:lnTo>
                        <a:pt x="417" y="147"/>
                      </a:lnTo>
                      <a:lnTo>
                        <a:pt x="399" y="267"/>
                      </a:lnTo>
                      <a:lnTo>
                        <a:pt x="378" y="408"/>
                      </a:lnTo>
                      <a:cubicBezTo>
                        <a:pt x="376" y="418"/>
                        <a:pt x="369" y="427"/>
                        <a:pt x="359" y="430"/>
                      </a:cubicBezTo>
                      <a:lnTo>
                        <a:pt x="250" y="464"/>
                      </a:lnTo>
                      <a:lnTo>
                        <a:pt x="103" y="533"/>
                      </a:lnTo>
                      <a:lnTo>
                        <a:pt x="52" y="633"/>
                      </a:lnTo>
                      <a:cubicBezTo>
                        <a:pt x="47" y="643"/>
                        <a:pt x="37" y="648"/>
                        <a:pt x="27" y="64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22AEAF58-D4F7-6D49-A61D-2D80D9251A9C}"/>
                    </a:ext>
                  </a:extLst>
                </p:cNvPr>
                <p:cNvSpPr/>
                <p:nvPr/>
              </p:nvSpPr>
              <p:spPr>
                <a:xfrm>
                  <a:off x="10763710" y="10278279"/>
                  <a:ext cx="305350" cy="1935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5" h="162">
                      <a:moveTo>
                        <a:pt x="67" y="162"/>
                      </a:moveTo>
                      <a:cubicBezTo>
                        <a:pt x="64" y="162"/>
                        <a:pt x="62" y="161"/>
                        <a:pt x="60" y="161"/>
                      </a:cubicBezTo>
                      <a:lnTo>
                        <a:pt x="20" y="150"/>
                      </a:lnTo>
                      <a:cubicBezTo>
                        <a:pt x="5" y="146"/>
                        <a:pt x="-3" y="131"/>
                        <a:pt x="1" y="116"/>
                      </a:cubicBezTo>
                      <a:cubicBezTo>
                        <a:pt x="5" y="101"/>
                        <a:pt x="20" y="93"/>
                        <a:pt x="34" y="97"/>
                      </a:cubicBezTo>
                      <a:lnTo>
                        <a:pt x="62" y="105"/>
                      </a:lnTo>
                      <a:lnTo>
                        <a:pt x="212" y="4"/>
                      </a:lnTo>
                      <a:cubicBezTo>
                        <a:pt x="225" y="-4"/>
                        <a:pt x="242" y="-1"/>
                        <a:pt x="251" y="12"/>
                      </a:cubicBezTo>
                      <a:cubicBezTo>
                        <a:pt x="259" y="25"/>
                        <a:pt x="255" y="42"/>
                        <a:pt x="243" y="50"/>
                      </a:cubicBezTo>
                      <a:lnTo>
                        <a:pt x="82" y="157"/>
                      </a:lnTo>
                      <a:cubicBezTo>
                        <a:pt x="77" y="160"/>
                        <a:pt x="72" y="162"/>
                        <a:pt x="67" y="16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66DA505-2787-3A4D-BD20-D008C2AF7045}"/>
                    </a:ext>
                  </a:extLst>
                </p:cNvPr>
                <p:cNvSpPr/>
                <p:nvPr/>
              </p:nvSpPr>
              <p:spPr>
                <a:xfrm>
                  <a:off x="10276830" y="10313142"/>
                  <a:ext cx="401523" cy="32097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5" h="268">
                      <a:moveTo>
                        <a:pt x="27" y="268"/>
                      </a:moveTo>
                      <a:cubicBezTo>
                        <a:pt x="20" y="268"/>
                        <a:pt x="13" y="265"/>
                        <a:pt x="8" y="259"/>
                      </a:cubicBezTo>
                      <a:cubicBezTo>
                        <a:pt x="-3" y="249"/>
                        <a:pt x="-3" y="231"/>
                        <a:pt x="8" y="221"/>
                      </a:cubicBezTo>
                      <a:lnTo>
                        <a:pt x="110" y="123"/>
                      </a:lnTo>
                      <a:lnTo>
                        <a:pt x="163" y="15"/>
                      </a:lnTo>
                      <a:cubicBezTo>
                        <a:pt x="169" y="3"/>
                        <a:pt x="182" y="-3"/>
                        <a:pt x="195" y="1"/>
                      </a:cubicBezTo>
                      <a:lnTo>
                        <a:pt x="315" y="34"/>
                      </a:lnTo>
                      <a:cubicBezTo>
                        <a:pt x="329" y="38"/>
                        <a:pt x="338" y="53"/>
                        <a:pt x="334" y="68"/>
                      </a:cubicBezTo>
                      <a:cubicBezTo>
                        <a:pt x="330" y="82"/>
                        <a:pt x="315" y="91"/>
                        <a:pt x="300" y="87"/>
                      </a:cubicBezTo>
                      <a:lnTo>
                        <a:pt x="202" y="60"/>
                      </a:lnTo>
                      <a:lnTo>
                        <a:pt x="157" y="151"/>
                      </a:lnTo>
                      <a:cubicBezTo>
                        <a:pt x="155" y="154"/>
                        <a:pt x="154" y="157"/>
                        <a:pt x="151" y="159"/>
                      </a:cubicBezTo>
                      <a:lnTo>
                        <a:pt x="46" y="260"/>
                      </a:lnTo>
                      <a:cubicBezTo>
                        <a:pt x="41" y="265"/>
                        <a:pt x="34" y="268"/>
                        <a:pt x="27" y="26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21AD8612-D8DA-1947-93C9-AAD419B24C36}"/>
                    </a:ext>
                  </a:extLst>
                </p:cNvPr>
                <p:cNvSpPr/>
                <p:nvPr/>
              </p:nvSpPr>
              <p:spPr>
                <a:xfrm>
                  <a:off x="10573765" y="10569203"/>
                  <a:ext cx="397916" cy="28851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2" h="241">
                      <a:moveTo>
                        <a:pt x="28" y="241"/>
                      </a:moveTo>
                      <a:cubicBezTo>
                        <a:pt x="17" y="241"/>
                        <a:pt x="6" y="234"/>
                        <a:pt x="2" y="223"/>
                      </a:cubicBezTo>
                      <a:cubicBezTo>
                        <a:pt x="-3" y="209"/>
                        <a:pt x="4" y="194"/>
                        <a:pt x="18" y="188"/>
                      </a:cubicBezTo>
                      <a:lnTo>
                        <a:pt x="154" y="139"/>
                      </a:lnTo>
                      <a:lnTo>
                        <a:pt x="286" y="8"/>
                      </a:lnTo>
                      <a:cubicBezTo>
                        <a:pt x="297" y="-3"/>
                        <a:pt x="314" y="-3"/>
                        <a:pt x="325" y="8"/>
                      </a:cubicBezTo>
                      <a:cubicBezTo>
                        <a:pt x="335" y="19"/>
                        <a:pt x="335" y="36"/>
                        <a:pt x="325" y="47"/>
                      </a:cubicBezTo>
                      <a:lnTo>
                        <a:pt x="188" y="182"/>
                      </a:lnTo>
                      <a:cubicBezTo>
                        <a:pt x="185" y="185"/>
                        <a:pt x="182" y="187"/>
                        <a:pt x="178" y="188"/>
                      </a:cubicBezTo>
                      <a:lnTo>
                        <a:pt x="37" y="240"/>
                      </a:lnTo>
                      <a:cubicBezTo>
                        <a:pt x="34" y="241"/>
                        <a:pt x="31" y="241"/>
                        <a:pt x="28" y="24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76D67966-669F-CC47-AEB4-FE88D6EC308A}"/>
                    </a:ext>
                  </a:extLst>
                </p:cNvPr>
                <p:cNvSpPr/>
                <p:nvPr/>
              </p:nvSpPr>
              <p:spPr>
                <a:xfrm>
                  <a:off x="10976493" y="10275875"/>
                  <a:ext cx="88960" cy="18633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" h="156">
                      <a:moveTo>
                        <a:pt x="28" y="156"/>
                      </a:moveTo>
                      <a:cubicBezTo>
                        <a:pt x="26" y="156"/>
                        <a:pt x="24" y="156"/>
                        <a:pt x="22" y="156"/>
                      </a:cubicBezTo>
                      <a:cubicBezTo>
                        <a:pt x="7" y="152"/>
                        <a:pt x="-2" y="138"/>
                        <a:pt x="1" y="123"/>
                      </a:cubicBezTo>
                      <a:lnTo>
                        <a:pt x="22" y="22"/>
                      </a:lnTo>
                      <a:cubicBezTo>
                        <a:pt x="25" y="7"/>
                        <a:pt x="39" y="-2"/>
                        <a:pt x="54" y="1"/>
                      </a:cubicBezTo>
                      <a:cubicBezTo>
                        <a:pt x="69" y="4"/>
                        <a:pt x="78" y="18"/>
                        <a:pt x="75" y="33"/>
                      </a:cubicBezTo>
                      <a:lnTo>
                        <a:pt x="54" y="134"/>
                      </a:lnTo>
                      <a:cubicBezTo>
                        <a:pt x="52" y="147"/>
                        <a:pt x="40" y="156"/>
                        <a:pt x="28" y="15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4C73D5F0-44C7-0B4E-9278-FF89C22DDBD5}"/>
                    </a:ext>
                  </a:extLst>
                </p:cNvPr>
                <p:cNvSpPr/>
                <p:nvPr/>
              </p:nvSpPr>
              <p:spPr>
                <a:xfrm>
                  <a:off x="10880320" y="10250629"/>
                  <a:ext cx="185133" cy="901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5" h="76">
                      <a:moveTo>
                        <a:pt x="128" y="76"/>
                      </a:moveTo>
                      <a:cubicBezTo>
                        <a:pt x="127" y="76"/>
                        <a:pt x="125" y="76"/>
                        <a:pt x="123" y="76"/>
                      </a:cubicBezTo>
                      <a:lnTo>
                        <a:pt x="22" y="55"/>
                      </a:lnTo>
                      <a:cubicBezTo>
                        <a:pt x="7" y="51"/>
                        <a:pt x="-3" y="37"/>
                        <a:pt x="1" y="22"/>
                      </a:cubicBezTo>
                      <a:cubicBezTo>
                        <a:pt x="4" y="7"/>
                        <a:pt x="18" y="-2"/>
                        <a:pt x="33" y="1"/>
                      </a:cubicBezTo>
                      <a:lnTo>
                        <a:pt x="134" y="22"/>
                      </a:lnTo>
                      <a:cubicBezTo>
                        <a:pt x="149" y="25"/>
                        <a:pt x="158" y="39"/>
                        <a:pt x="155" y="54"/>
                      </a:cubicBezTo>
                      <a:cubicBezTo>
                        <a:pt x="153" y="67"/>
                        <a:pt x="141" y="76"/>
                        <a:pt x="128" y="7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8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6112042" y="-6"/>
            <a:ext cx="18265596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13665200" y="2019793"/>
            <a:ext cx="880118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5889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64E0E18-02FE-7646-BED4-711ECCE75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4397205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177646-6444-3C41-A1C1-CF48DB35E49C}"/>
              </a:ext>
            </a:extLst>
          </p:cNvPr>
          <p:cNvSpPr/>
          <p:nvPr/>
        </p:nvSpPr>
        <p:spPr>
          <a:xfrm>
            <a:off x="3528223" y="-1397000"/>
            <a:ext cx="17301648" cy="1730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6CD27C-5A86-8448-A243-80943CD0934D}"/>
              </a:ext>
            </a:extLst>
          </p:cNvPr>
          <p:cNvGrpSpPr/>
          <p:nvPr/>
        </p:nvGrpSpPr>
        <p:grpSpPr>
          <a:xfrm>
            <a:off x="3300933" y="2482782"/>
            <a:ext cx="16838516" cy="7295250"/>
            <a:chOff x="3532499" y="1090334"/>
            <a:chExt cx="16838516" cy="729525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88ADC7-52C1-4747-980D-AA43F299B33D}"/>
                </a:ext>
              </a:extLst>
            </p:cNvPr>
            <p:cNvSpPr txBox="1"/>
            <p:nvPr/>
          </p:nvSpPr>
          <p:spPr>
            <a:xfrm>
              <a:off x="3532499" y="1090334"/>
              <a:ext cx="1683851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ABOUT THE PROJECT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7BFA85-6B20-E146-8CDB-E480FC5646F3}"/>
                </a:ext>
              </a:extLst>
            </p:cNvPr>
            <p:cNvSpPr txBox="1"/>
            <p:nvPr/>
          </p:nvSpPr>
          <p:spPr>
            <a:xfrm>
              <a:off x="5365750" y="2753273"/>
              <a:ext cx="13646150" cy="56323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project is a banking project where we have used a banking dataset. Here in this dashboard we are going to show features like Loan analysis and Deposit Analysis and summary of the overall dataset.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350433-D18D-654C-9A35-E002ED77A14E}"/>
              </a:ext>
            </a:extLst>
          </p:cNvPr>
          <p:cNvSpPr/>
          <p:nvPr/>
        </p:nvSpPr>
        <p:spPr>
          <a:xfrm>
            <a:off x="2770505" y="1280777"/>
            <a:ext cx="3291840" cy="3291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601A5E-6C2B-7446-851B-FAF95A9E4671}"/>
              </a:ext>
            </a:extLst>
          </p:cNvPr>
          <p:cNvSpPr/>
          <p:nvPr/>
        </p:nvSpPr>
        <p:spPr>
          <a:xfrm>
            <a:off x="2770505" y="5211321"/>
            <a:ext cx="3291840" cy="32918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CBB89E-A765-384D-9C4A-46FD287F07C7}"/>
              </a:ext>
            </a:extLst>
          </p:cNvPr>
          <p:cNvSpPr/>
          <p:nvPr/>
        </p:nvSpPr>
        <p:spPr>
          <a:xfrm>
            <a:off x="2770505" y="9143383"/>
            <a:ext cx="3291840" cy="32918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F5C85A-7288-284A-8C7A-7D49F79EF742}"/>
              </a:ext>
            </a:extLst>
          </p:cNvPr>
          <p:cNvGrpSpPr/>
          <p:nvPr/>
        </p:nvGrpSpPr>
        <p:grpSpPr>
          <a:xfrm>
            <a:off x="3574423" y="9871157"/>
            <a:ext cx="1661840" cy="1916064"/>
            <a:chOff x="22029192" y="9744518"/>
            <a:chExt cx="1068724" cy="1232215"/>
          </a:xfrm>
          <a:solidFill>
            <a:schemeClr val="bg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B4EFA88-C56C-7348-AA4C-C60F31606E46}"/>
                </a:ext>
              </a:extLst>
            </p:cNvPr>
            <p:cNvSpPr/>
            <p:nvPr/>
          </p:nvSpPr>
          <p:spPr>
            <a:xfrm>
              <a:off x="22029192" y="9744518"/>
              <a:ext cx="1068724" cy="1232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406311-8CA6-B144-9085-04A0226BF40A}"/>
                </a:ext>
              </a:extLst>
            </p:cNvPr>
            <p:cNvSpPr/>
            <p:nvPr/>
          </p:nvSpPr>
          <p:spPr>
            <a:xfrm>
              <a:off x="22362191" y="10328770"/>
              <a:ext cx="402725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57E09BF-EC54-B14C-A77C-3DFE5139D1E4}"/>
                </a:ext>
              </a:extLst>
            </p:cNvPr>
            <p:cNvSpPr/>
            <p:nvPr/>
          </p:nvSpPr>
          <p:spPr>
            <a:xfrm>
              <a:off x="22393448" y="10102763"/>
              <a:ext cx="340212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948C5-57FA-C446-B940-240CC8D4A257}"/>
              </a:ext>
            </a:extLst>
          </p:cNvPr>
          <p:cNvGrpSpPr/>
          <p:nvPr/>
        </p:nvGrpSpPr>
        <p:grpSpPr>
          <a:xfrm>
            <a:off x="3706076" y="2220088"/>
            <a:ext cx="1420698" cy="1413218"/>
            <a:chOff x="10155415" y="10070305"/>
            <a:chExt cx="913645" cy="908836"/>
          </a:xfrm>
          <a:solidFill>
            <a:schemeClr val="bg1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1843972-6AB8-F04F-B23A-DA1F06B1F63B}"/>
                </a:ext>
              </a:extLst>
            </p:cNvPr>
            <p:cNvSpPr/>
            <p:nvPr/>
          </p:nvSpPr>
          <p:spPr>
            <a:xfrm>
              <a:off x="10155415" y="10070305"/>
              <a:ext cx="64917" cy="9088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7">
                  <a:moveTo>
                    <a:pt x="27" y="757"/>
                  </a:moveTo>
                  <a:cubicBezTo>
                    <a:pt x="12" y="757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3" y="0"/>
                    <a:pt x="55" y="12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3" y="757"/>
                    <a:pt x="27" y="7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ABC2318-7728-7949-BAC9-0765CFCF51EE}"/>
                </a:ext>
              </a:extLst>
            </p:cNvPr>
            <p:cNvSpPr/>
            <p:nvPr/>
          </p:nvSpPr>
          <p:spPr>
            <a:xfrm>
              <a:off x="10155415" y="10914224"/>
              <a:ext cx="906432" cy="649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55">
                  <a:moveTo>
                    <a:pt x="727" y="55"/>
                  </a:move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5" y="13"/>
                    <a:pt x="755" y="28"/>
                  </a:cubicBezTo>
                  <a:cubicBezTo>
                    <a:pt x="755" y="43"/>
                    <a:pt x="742" y="55"/>
                    <a:pt x="727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C216BBD-01CD-144C-876C-55E5E5E720FF}"/>
                </a:ext>
              </a:extLst>
            </p:cNvPr>
            <p:cNvSpPr/>
            <p:nvPr/>
          </p:nvSpPr>
          <p:spPr>
            <a:xfrm>
              <a:off x="10276830" y="10094348"/>
              <a:ext cx="581848" cy="77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648">
                  <a:moveTo>
                    <a:pt x="27" y="648"/>
                  </a:moveTo>
                  <a:cubicBezTo>
                    <a:pt x="23" y="648"/>
                    <a:pt x="19" y="647"/>
                    <a:pt x="15" y="645"/>
                  </a:cubicBezTo>
                  <a:cubicBezTo>
                    <a:pt x="1" y="638"/>
                    <a:pt x="-4" y="622"/>
                    <a:pt x="3" y="608"/>
                  </a:cubicBezTo>
                  <a:lnTo>
                    <a:pt x="58" y="499"/>
                  </a:lnTo>
                  <a:cubicBezTo>
                    <a:pt x="61" y="494"/>
                    <a:pt x="66" y="490"/>
                    <a:pt x="71" y="487"/>
                  </a:cubicBezTo>
                  <a:lnTo>
                    <a:pt x="228" y="414"/>
                  </a:lnTo>
                  <a:cubicBezTo>
                    <a:pt x="230" y="413"/>
                    <a:pt x="231" y="413"/>
                    <a:pt x="232" y="412"/>
                  </a:cubicBezTo>
                  <a:lnTo>
                    <a:pt x="326" y="383"/>
                  </a:lnTo>
                  <a:lnTo>
                    <a:pt x="345" y="259"/>
                  </a:lnTo>
                  <a:lnTo>
                    <a:pt x="364" y="134"/>
                  </a:lnTo>
                  <a:cubicBezTo>
                    <a:pt x="364" y="130"/>
                    <a:pt x="365" y="127"/>
                    <a:pt x="367" y="124"/>
                  </a:cubicBezTo>
                  <a:lnTo>
                    <a:pt x="434" y="13"/>
                  </a:lnTo>
                  <a:cubicBezTo>
                    <a:pt x="442" y="0"/>
                    <a:pt x="459" y="-4"/>
                    <a:pt x="472" y="4"/>
                  </a:cubicBezTo>
                  <a:cubicBezTo>
                    <a:pt x="485" y="12"/>
                    <a:pt x="489" y="29"/>
                    <a:pt x="481" y="42"/>
                  </a:cubicBezTo>
                  <a:lnTo>
                    <a:pt x="417" y="147"/>
                  </a:lnTo>
                  <a:lnTo>
                    <a:pt x="399" y="267"/>
                  </a:lnTo>
                  <a:lnTo>
                    <a:pt x="378" y="408"/>
                  </a:lnTo>
                  <a:cubicBezTo>
                    <a:pt x="376" y="418"/>
                    <a:pt x="369" y="427"/>
                    <a:pt x="359" y="430"/>
                  </a:cubicBezTo>
                  <a:lnTo>
                    <a:pt x="250" y="464"/>
                  </a:lnTo>
                  <a:lnTo>
                    <a:pt x="103" y="533"/>
                  </a:lnTo>
                  <a:lnTo>
                    <a:pt x="52" y="633"/>
                  </a:lnTo>
                  <a:cubicBezTo>
                    <a:pt x="47" y="643"/>
                    <a:pt x="37" y="648"/>
                    <a:pt x="27" y="6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56BB39C-C53C-034E-B47A-396CAF15C8E8}"/>
                </a:ext>
              </a:extLst>
            </p:cNvPr>
            <p:cNvSpPr/>
            <p:nvPr/>
          </p:nvSpPr>
          <p:spPr>
            <a:xfrm>
              <a:off x="10763710" y="10278279"/>
              <a:ext cx="305350" cy="1935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62">
                  <a:moveTo>
                    <a:pt x="67" y="162"/>
                  </a:moveTo>
                  <a:cubicBezTo>
                    <a:pt x="64" y="162"/>
                    <a:pt x="62" y="161"/>
                    <a:pt x="60" y="161"/>
                  </a:cubicBezTo>
                  <a:lnTo>
                    <a:pt x="20" y="150"/>
                  </a:lnTo>
                  <a:cubicBezTo>
                    <a:pt x="5" y="146"/>
                    <a:pt x="-3" y="131"/>
                    <a:pt x="1" y="116"/>
                  </a:cubicBezTo>
                  <a:cubicBezTo>
                    <a:pt x="5" y="101"/>
                    <a:pt x="20" y="93"/>
                    <a:pt x="34" y="97"/>
                  </a:cubicBezTo>
                  <a:lnTo>
                    <a:pt x="62" y="105"/>
                  </a:lnTo>
                  <a:lnTo>
                    <a:pt x="212" y="4"/>
                  </a:lnTo>
                  <a:cubicBezTo>
                    <a:pt x="225" y="-4"/>
                    <a:pt x="242" y="-1"/>
                    <a:pt x="251" y="12"/>
                  </a:cubicBezTo>
                  <a:cubicBezTo>
                    <a:pt x="259" y="25"/>
                    <a:pt x="255" y="42"/>
                    <a:pt x="243" y="50"/>
                  </a:cubicBezTo>
                  <a:lnTo>
                    <a:pt x="82" y="157"/>
                  </a:lnTo>
                  <a:cubicBezTo>
                    <a:pt x="77" y="160"/>
                    <a:pt x="72" y="162"/>
                    <a:pt x="6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C35315E-9C93-4949-B536-C568B581A80B}"/>
                </a:ext>
              </a:extLst>
            </p:cNvPr>
            <p:cNvSpPr/>
            <p:nvPr/>
          </p:nvSpPr>
          <p:spPr>
            <a:xfrm>
              <a:off x="10276830" y="10313142"/>
              <a:ext cx="401523" cy="3209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268">
                  <a:moveTo>
                    <a:pt x="27" y="268"/>
                  </a:moveTo>
                  <a:cubicBezTo>
                    <a:pt x="20" y="268"/>
                    <a:pt x="13" y="265"/>
                    <a:pt x="8" y="259"/>
                  </a:cubicBezTo>
                  <a:cubicBezTo>
                    <a:pt x="-3" y="249"/>
                    <a:pt x="-3" y="231"/>
                    <a:pt x="8" y="221"/>
                  </a:cubicBezTo>
                  <a:lnTo>
                    <a:pt x="110" y="123"/>
                  </a:lnTo>
                  <a:lnTo>
                    <a:pt x="163" y="15"/>
                  </a:lnTo>
                  <a:cubicBezTo>
                    <a:pt x="169" y="3"/>
                    <a:pt x="182" y="-3"/>
                    <a:pt x="195" y="1"/>
                  </a:cubicBezTo>
                  <a:lnTo>
                    <a:pt x="315" y="34"/>
                  </a:lnTo>
                  <a:cubicBezTo>
                    <a:pt x="329" y="38"/>
                    <a:pt x="338" y="53"/>
                    <a:pt x="334" y="68"/>
                  </a:cubicBezTo>
                  <a:cubicBezTo>
                    <a:pt x="330" y="82"/>
                    <a:pt x="315" y="91"/>
                    <a:pt x="300" y="87"/>
                  </a:cubicBezTo>
                  <a:lnTo>
                    <a:pt x="202" y="60"/>
                  </a:lnTo>
                  <a:lnTo>
                    <a:pt x="157" y="151"/>
                  </a:lnTo>
                  <a:cubicBezTo>
                    <a:pt x="155" y="154"/>
                    <a:pt x="154" y="157"/>
                    <a:pt x="151" y="159"/>
                  </a:cubicBezTo>
                  <a:lnTo>
                    <a:pt x="46" y="260"/>
                  </a:lnTo>
                  <a:cubicBezTo>
                    <a:pt x="41" y="265"/>
                    <a:pt x="34" y="268"/>
                    <a:pt x="27" y="26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E3F259-D593-444F-A31C-8BC38C84BCC0}"/>
                </a:ext>
              </a:extLst>
            </p:cNvPr>
            <p:cNvSpPr/>
            <p:nvPr/>
          </p:nvSpPr>
          <p:spPr>
            <a:xfrm>
              <a:off x="10573765" y="10569203"/>
              <a:ext cx="397916" cy="28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241">
                  <a:moveTo>
                    <a:pt x="28" y="241"/>
                  </a:moveTo>
                  <a:cubicBezTo>
                    <a:pt x="17" y="241"/>
                    <a:pt x="6" y="234"/>
                    <a:pt x="2" y="223"/>
                  </a:cubicBezTo>
                  <a:cubicBezTo>
                    <a:pt x="-3" y="209"/>
                    <a:pt x="4" y="194"/>
                    <a:pt x="18" y="188"/>
                  </a:cubicBezTo>
                  <a:lnTo>
                    <a:pt x="154" y="139"/>
                  </a:lnTo>
                  <a:lnTo>
                    <a:pt x="286" y="8"/>
                  </a:lnTo>
                  <a:cubicBezTo>
                    <a:pt x="297" y="-3"/>
                    <a:pt x="314" y="-3"/>
                    <a:pt x="325" y="8"/>
                  </a:cubicBezTo>
                  <a:cubicBezTo>
                    <a:pt x="335" y="19"/>
                    <a:pt x="335" y="36"/>
                    <a:pt x="325" y="47"/>
                  </a:cubicBezTo>
                  <a:lnTo>
                    <a:pt x="188" y="182"/>
                  </a:lnTo>
                  <a:cubicBezTo>
                    <a:pt x="185" y="185"/>
                    <a:pt x="182" y="187"/>
                    <a:pt x="178" y="188"/>
                  </a:cubicBezTo>
                  <a:lnTo>
                    <a:pt x="37" y="240"/>
                  </a:lnTo>
                  <a:cubicBezTo>
                    <a:pt x="34" y="241"/>
                    <a:pt x="31" y="241"/>
                    <a:pt x="28" y="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5F72FB3-3CC8-B74A-B577-38BE4A189BBF}"/>
                </a:ext>
              </a:extLst>
            </p:cNvPr>
            <p:cNvSpPr/>
            <p:nvPr/>
          </p:nvSpPr>
          <p:spPr>
            <a:xfrm>
              <a:off x="10976493" y="10275875"/>
              <a:ext cx="88960" cy="1863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156">
                  <a:moveTo>
                    <a:pt x="28" y="156"/>
                  </a:moveTo>
                  <a:cubicBezTo>
                    <a:pt x="26" y="156"/>
                    <a:pt x="24" y="156"/>
                    <a:pt x="22" y="156"/>
                  </a:cubicBezTo>
                  <a:cubicBezTo>
                    <a:pt x="7" y="152"/>
                    <a:pt x="-2" y="138"/>
                    <a:pt x="1" y="123"/>
                  </a:cubicBezTo>
                  <a:lnTo>
                    <a:pt x="22" y="22"/>
                  </a:lnTo>
                  <a:cubicBezTo>
                    <a:pt x="25" y="7"/>
                    <a:pt x="39" y="-2"/>
                    <a:pt x="54" y="1"/>
                  </a:cubicBezTo>
                  <a:cubicBezTo>
                    <a:pt x="69" y="4"/>
                    <a:pt x="78" y="18"/>
                    <a:pt x="75" y="33"/>
                  </a:cubicBezTo>
                  <a:lnTo>
                    <a:pt x="54" y="134"/>
                  </a:lnTo>
                  <a:cubicBezTo>
                    <a:pt x="52" y="147"/>
                    <a:pt x="40" y="156"/>
                    <a:pt x="28" y="1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AB7EF3F-267F-0640-963E-83FC51C4E993}"/>
                </a:ext>
              </a:extLst>
            </p:cNvPr>
            <p:cNvSpPr/>
            <p:nvPr/>
          </p:nvSpPr>
          <p:spPr>
            <a:xfrm>
              <a:off x="10880320" y="10250629"/>
              <a:ext cx="185133" cy="90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76">
                  <a:moveTo>
                    <a:pt x="128" y="76"/>
                  </a:moveTo>
                  <a:cubicBezTo>
                    <a:pt x="127" y="76"/>
                    <a:pt x="125" y="76"/>
                    <a:pt x="123" y="76"/>
                  </a:cubicBezTo>
                  <a:lnTo>
                    <a:pt x="22" y="55"/>
                  </a:lnTo>
                  <a:cubicBezTo>
                    <a:pt x="7" y="51"/>
                    <a:pt x="-3" y="37"/>
                    <a:pt x="1" y="22"/>
                  </a:cubicBezTo>
                  <a:cubicBezTo>
                    <a:pt x="4" y="7"/>
                    <a:pt x="18" y="-2"/>
                    <a:pt x="33" y="1"/>
                  </a:cubicBezTo>
                  <a:lnTo>
                    <a:pt x="134" y="22"/>
                  </a:lnTo>
                  <a:cubicBezTo>
                    <a:pt x="149" y="25"/>
                    <a:pt x="158" y="39"/>
                    <a:pt x="155" y="54"/>
                  </a:cubicBezTo>
                  <a:cubicBezTo>
                    <a:pt x="153" y="67"/>
                    <a:pt x="141" y="76"/>
                    <a:pt x="128" y="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B795A6-753E-D046-9E19-2858E8A09E2E}"/>
              </a:ext>
            </a:extLst>
          </p:cNvPr>
          <p:cNvGrpSpPr/>
          <p:nvPr/>
        </p:nvGrpSpPr>
        <p:grpSpPr>
          <a:xfrm>
            <a:off x="3331265" y="6184232"/>
            <a:ext cx="2031978" cy="1346018"/>
            <a:chOff x="488812" y="469817"/>
            <a:chExt cx="1413745" cy="936490"/>
          </a:xfrm>
          <a:solidFill>
            <a:schemeClr val="bg1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D475516-F2D8-9941-B7EA-723D756450A5}"/>
                </a:ext>
              </a:extLst>
            </p:cNvPr>
            <p:cNvSpPr/>
            <p:nvPr/>
          </p:nvSpPr>
          <p:spPr>
            <a:xfrm>
              <a:off x="488812" y="705445"/>
              <a:ext cx="585454" cy="700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584">
                  <a:moveTo>
                    <a:pt x="244" y="584"/>
                  </a:moveTo>
                  <a:cubicBezTo>
                    <a:pt x="110" y="584"/>
                    <a:pt x="0" y="474"/>
                    <a:pt x="0" y="339"/>
                  </a:cubicBezTo>
                  <a:cubicBezTo>
                    <a:pt x="0" y="258"/>
                    <a:pt x="41" y="119"/>
                    <a:pt x="111" y="30"/>
                  </a:cubicBezTo>
                  <a:cubicBezTo>
                    <a:pt x="116" y="23"/>
                    <a:pt x="122" y="16"/>
                    <a:pt x="128" y="9"/>
                  </a:cubicBezTo>
                  <a:cubicBezTo>
                    <a:pt x="138" y="-2"/>
                    <a:pt x="155" y="-3"/>
                    <a:pt x="167" y="8"/>
                  </a:cubicBezTo>
                  <a:cubicBezTo>
                    <a:pt x="178" y="18"/>
                    <a:pt x="179" y="35"/>
                    <a:pt x="168" y="46"/>
                  </a:cubicBezTo>
                  <a:cubicBezTo>
                    <a:pt x="164" y="52"/>
                    <a:pt x="159" y="57"/>
                    <a:pt x="154" y="63"/>
                  </a:cubicBezTo>
                  <a:cubicBezTo>
                    <a:pt x="95" y="140"/>
                    <a:pt x="55" y="268"/>
                    <a:pt x="55" y="339"/>
                  </a:cubicBezTo>
                  <a:cubicBezTo>
                    <a:pt x="55" y="444"/>
                    <a:pt x="140" y="529"/>
                    <a:pt x="244" y="529"/>
                  </a:cubicBezTo>
                  <a:cubicBezTo>
                    <a:pt x="349" y="529"/>
                    <a:pt x="433" y="444"/>
                    <a:pt x="433" y="339"/>
                  </a:cubicBezTo>
                  <a:cubicBezTo>
                    <a:pt x="433" y="268"/>
                    <a:pt x="393" y="140"/>
                    <a:pt x="334" y="63"/>
                  </a:cubicBezTo>
                  <a:cubicBezTo>
                    <a:pt x="329" y="57"/>
                    <a:pt x="325" y="52"/>
                    <a:pt x="320" y="47"/>
                  </a:cubicBezTo>
                  <a:cubicBezTo>
                    <a:pt x="310" y="36"/>
                    <a:pt x="311" y="18"/>
                    <a:pt x="322" y="8"/>
                  </a:cubicBezTo>
                  <a:cubicBezTo>
                    <a:pt x="333" y="-2"/>
                    <a:pt x="350" y="-1"/>
                    <a:pt x="360" y="10"/>
                  </a:cubicBezTo>
                  <a:cubicBezTo>
                    <a:pt x="366" y="16"/>
                    <a:pt x="372" y="23"/>
                    <a:pt x="377" y="29"/>
                  </a:cubicBezTo>
                  <a:cubicBezTo>
                    <a:pt x="447" y="119"/>
                    <a:pt x="488" y="258"/>
                    <a:pt x="488" y="339"/>
                  </a:cubicBezTo>
                  <a:cubicBezTo>
                    <a:pt x="488" y="474"/>
                    <a:pt x="379" y="584"/>
                    <a:pt x="244" y="58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F7E0295-AA7D-4B49-901A-C99C19302CCC}"/>
                </a:ext>
              </a:extLst>
            </p:cNvPr>
            <p:cNvSpPr/>
            <p:nvPr/>
          </p:nvSpPr>
          <p:spPr>
            <a:xfrm>
              <a:off x="600613" y="469817"/>
              <a:ext cx="361851" cy="195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64">
                  <a:moveTo>
                    <a:pt x="239" y="164"/>
                  </a:moveTo>
                  <a:cubicBezTo>
                    <a:pt x="235" y="164"/>
                    <a:pt x="230" y="163"/>
                    <a:pt x="227" y="161"/>
                  </a:cubicBezTo>
                  <a:cubicBezTo>
                    <a:pt x="213" y="155"/>
                    <a:pt x="207" y="138"/>
                    <a:pt x="214" y="125"/>
                  </a:cubicBezTo>
                  <a:lnTo>
                    <a:pt x="247" y="56"/>
                  </a:lnTo>
                  <a:cubicBezTo>
                    <a:pt x="247" y="55"/>
                    <a:pt x="247" y="55"/>
                    <a:pt x="247" y="55"/>
                  </a:cubicBezTo>
                  <a:lnTo>
                    <a:pt x="56" y="55"/>
                  </a:lnTo>
                  <a:cubicBezTo>
                    <a:pt x="55" y="55"/>
                    <a:pt x="55" y="55"/>
                    <a:pt x="55" y="55"/>
                  </a:cubicBezTo>
                  <a:lnTo>
                    <a:pt x="55" y="56"/>
                  </a:lnTo>
                  <a:lnTo>
                    <a:pt x="88" y="123"/>
                  </a:lnTo>
                  <a:cubicBezTo>
                    <a:pt x="94" y="137"/>
                    <a:pt x="89" y="153"/>
                    <a:pt x="75" y="160"/>
                  </a:cubicBezTo>
                  <a:cubicBezTo>
                    <a:pt x="61" y="166"/>
                    <a:pt x="45" y="161"/>
                    <a:pt x="38" y="147"/>
                  </a:cubicBezTo>
                  <a:lnTo>
                    <a:pt x="6" y="79"/>
                  </a:lnTo>
                  <a:cubicBezTo>
                    <a:pt x="-3" y="62"/>
                    <a:pt x="-2" y="42"/>
                    <a:pt x="9" y="26"/>
                  </a:cubicBezTo>
                  <a:cubicBezTo>
                    <a:pt x="19" y="9"/>
                    <a:pt x="36" y="0"/>
                    <a:pt x="56" y="0"/>
                  </a:cubicBezTo>
                  <a:lnTo>
                    <a:pt x="247" y="0"/>
                  </a:lnTo>
                  <a:cubicBezTo>
                    <a:pt x="266" y="0"/>
                    <a:pt x="283" y="9"/>
                    <a:pt x="294" y="26"/>
                  </a:cubicBezTo>
                  <a:cubicBezTo>
                    <a:pt x="304" y="42"/>
                    <a:pt x="305" y="62"/>
                    <a:pt x="297" y="79"/>
                  </a:cubicBezTo>
                  <a:lnTo>
                    <a:pt x="263" y="148"/>
                  </a:lnTo>
                  <a:cubicBezTo>
                    <a:pt x="259" y="158"/>
                    <a:pt x="249" y="164"/>
                    <a:pt x="239" y="1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012AF7F-3EB1-6C4C-A3EB-1A9882CA403C}"/>
                </a:ext>
              </a:extLst>
            </p:cNvPr>
            <p:cNvSpPr/>
            <p:nvPr/>
          </p:nvSpPr>
          <p:spPr>
            <a:xfrm>
              <a:off x="673945" y="668177"/>
              <a:ext cx="215187" cy="40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35">
                  <a:moveTo>
                    <a:pt x="162" y="35"/>
                  </a:moveTo>
                  <a:lnTo>
                    <a:pt x="18" y="35"/>
                  </a:ln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lnTo>
                    <a:pt x="162" y="0"/>
                  </a:lnTo>
                  <a:cubicBezTo>
                    <a:pt x="172" y="0"/>
                    <a:pt x="180" y="7"/>
                    <a:pt x="180" y="17"/>
                  </a:cubicBezTo>
                  <a:cubicBezTo>
                    <a:pt x="180" y="27"/>
                    <a:pt x="172" y="35"/>
                    <a:pt x="162" y="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A93C701-083A-E24F-8A7B-3FD63ECA181D}"/>
                </a:ext>
              </a:extLst>
            </p:cNvPr>
            <p:cNvSpPr/>
            <p:nvPr/>
          </p:nvSpPr>
          <p:spPr>
            <a:xfrm>
              <a:off x="688371" y="884567"/>
              <a:ext cx="186335" cy="301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2">
                  <a:moveTo>
                    <a:pt x="72" y="252"/>
                  </a:moveTo>
                  <a:cubicBezTo>
                    <a:pt x="53" y="252"/>
                    <a:pt x="31" y="248"/>
                    <a:pt x="11" y="239"/>
                  </a:cubicBezTo>
                  <a:cubicBezTo>
                    <a:pt x="2" y="235"/>
                    <a:pt x="-2" y="225"/>
                    <a:pt x="2" y="216"/>
                  </a:cubicBezTo>
                  <a:cubicBezTo>
                    <a:pt x="6" y="207"/>
                    <a:pt x="16" y="203"/>
                    <a:pt x="25" y="207"/>
                  </a:cubicBezTo>
                  <a:cubicBezTo>
                    <a:pt x="56" y="220"/>
                    <a:pt x="88" y="221"/>
                    <a:pt x="106" y="208"/>
                  </a:cubicBezTo>
                  <a:cubicBezTo>
                    <a:pt x="116" y="202"/>
                    <a:pt x="121" y="193"/>
                    <a:pt x="121" y="181"/>
                  </a:cubicBezTo>
                  <a:cubicBezTo>
                    <a:pt x="121" y="168"/>
                    <a:pt x="94" y="154"/>
                    <a:pt x="70" y="142"/>
                  </a:cubicBezTo>
                  <a:cubicBezTo>
                    <a:pt x="37" y="126"/>
                    <a:pt x="0" y="107"/>
                    <a:pt x="0" y="72"/>
                  </a:cubicBezTo>
                  <a:cubicBezTo>
                    <a:pt x="0" y="49"/>
                    <a:pt x="11" y="28"/>
                    <a:pt x="31" y="15"/>
                  </a:cubicBezTo>
                  <a:cubicBezTo>
                    <a:pt x="60" y="-4"/>
                    <a:pt x="103" y="-5"/>
                    <a:pt x="144" y="13"/>
                  </a:cubicBezTo>
                  <a:cubicBezTo>
                    <a:pt x="153" y="16"/>
                    <a:pt x="157" y="27"/>
                    <a:pt x="154" y="36"/>
                  </a:cubicBezTo>
                  <a:cubicBezTo>
                    <a:pt x="150" y="45"/>
                    <a:pt x="139" y="49"/>
                    <a:pt x="131" y="45"/>
                  </a:cubicBezTo>
                  <a:cubicBezTo>
                    <a:pt x="101" y="32"/>
                    <a:pt x="69" y="32"/>
                    <a:pt x="50" y="45"/>
                  </a:cubicBezTo>
                  <a:cubicBezTo>
                    <a:pt x="41" y="51"/>
                    <a:pt x="36" y="60"/>
                    <a:pt x="36" y="72"/>
                  </a:cubicBezTo>
                  <a:cubicBezTo>
                    <a:pt x="36" y="86"/>
                    <a:pt x="63" y="99"/>
                    <a:pt x="86" y="111"/>
                  </a:cubicBezTo>
                  <a:cubicBezTo>
                    <a:pt x="119" y="127"/>
                    <a:pt x="156" y="146"/>
                    <a:pt x="156" y="181"/>
                  </a:cubicBezTo>
                  <a:cubicBezTo>
                    <a:pt x="156" y="205"/>
                    <a:pt x="145" y="225"/>
                    <a:pt x="126" y="238"/>
                  </a:cubicBezTo>
                  <a:cubicBezTo>
                    <a:pt x="111" y="248"/>
                    <a:pt x="92" y="252"/>
                    <a:pt x="72" y="2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9A63B73-5D5B-CF4F-8E09-5C15C15C0F52}"/>
                </a:ext>
              </a:extLst>
            </p:cNvPr>
            <p:cNvSpPr/>
            <p:nvPr/>
          </p:nvSpPr>
          <p:spPr>
            <a:xfrm>
              <a:off x="760501" y="810030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6999F22-2A23-9745-9678-37605AD79723}"/>
                </a:ext>
              </a:extLst>
            </p:cNvPr>
            <p:cNvSpPr/>
            <p:nvPr/>
          </p:nvSpPr>
          <p:spPr>
            <a:xfrm>
              <a:off x="760501" y="1189917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3E92FA2-1DA5-C045-BF50-5EEBA6BB44C3}"/>
                </a:ext>
              </a:extLst>
            </p:cNvPr>
            <p:cNvSpPr/>
            <p:nvPr/>
          </p:nvSpPr>
          <p:spPr>
            <a:xfrm>
              <a:off x="1354370" y="76314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1563337-11C4-3B48-B12E-743F48A28FCB}"/>
                </a:ext>
              </a:extLst>
            </p:cNvPr>
            <p:cNvSpPr/>
            <p:nvPr/>
          </p:nvSpPr>
          <p:spPr>
            <a:xfrm>
              <a:off x="1354370" y="868939"/>
              <a:ext cx="548187" cy="197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5">
                  <a:moveTo>
                    <a:pt x="422" y="104"/>
                  </a:moveTo>
                  <a:close/>
                  <a:moveTo>
                    <a:pt x="35" y="101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1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8"/>
                  </a:cubicBezTo>
                  <a:cubicBezTo>
                    <a:pt x="234" y="79"/>
                    <a:pt x="224" y="79"/>
                    <a:pt x="213" y="78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8"/>
                    <a:pt x="35" y="54"/>
                  </a:cubicBezTo>
                  <a:close/>
                  <a:moveTo>
                    <a:pt x="229" y="165"/>
                  </a:moveTo>
                  <a:cubicBezTo>
                    <a:pt x="171" y="165"/>
                    <a:pt x="117" y="161"/>
                    <a:pt x="76" y="152"/>
                  </a:cubicBezTo>
                  <a:cubicBezTo>
                    <a:pt x="24" y="142"/>
                    <a:pt x="0" y="126"/>
                    <a:pt x="0" y="104"/>
                  </a:cubicBezTo>
                  <a:lnTo>
                    <a:pt x="1" y="17"/>
                  </a:lnTo>
                  <a:cubicBezTo>
                    <a:pt x="1" y="7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6"/>
                    <a:pt x="50" y="24"/>
                    <a:pt x="89" y="32"/>
                  </a:cubicBezTo>
                  <a:cubicBezTo>
                    <a:pt x="123" y="38"/>
                    <a:pt x="168" y="42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2"/>
                    <a:pt x="334" y="38"/>
                    <a:pt x="368" y="32"/>
                  </a:cubicBezTo>
                  <a:cubicBezTo>
                    <a:pt x="408" y="25"/>
                    <a:pt x="420" y="16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lnTo>
                    <a:pt x="457" y="104"/>
                  </a:lnTo>
                  <a:cubicBezTo>
                    <a:pt x="457" y="126"/>
                    <a:pt x="433" y="142"/>
                    <a:pt x="381" y="152"/>
                  </a:cubicBezTo>
                  <a:cubicBezTo>
                    <a:pt x="340" y="161"/>
                    <a:pt x="286" y="165"/>
                    <a:pt x="229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145F788-B8C4-B74C-9BD6-838B0DCD897C}"/>
                </a:ext>
              </a:extLst>
            </p:cNvPr>
            <p:cNvSpPr/>
            <p:nvPr/>
          </p:nvSpPr>
          <p:spPr>
            <a:xfrm>
              <a:off x="1354370" y="973527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EB4BA30-5FE9-104F-BC3F-2F8EE25F222B}"/>
                </a:ext>
              </a:extLst>
            </p:cNvPr>
            <p:cNvSpPr/>
            <p:nvPr/>
          </p:nvSpPr>
          <p:spPr>
            <a:xfrm>
              <a:off x="1354370" y="107931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58B9B1E-D2F7-BE43-BBB1-D217D2D95777}"/>
                </a:ext>
              </a:extLst>
            </p:cNvPr>
            <p:cNvSpPr/>
            <p:nvPr/>
          </p:nvSpPr>
          <p:spPr>
            <a:xfrm>
              <a:off x="1354370" y="118510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3BAEB55-D007-FB4C-B5BD-14E83A8F7D64}"/>
                </a:ext>
              </a:extLst>
            </p:cNvPr>
            <p:cNvSpPr/>
            <p:nvPr/>
          </p:nvSpPr>
          <p:spPr>
            <a:xfrm>
              <a:off x="1354370" y="658560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lnTo>
                    <a:pt x="422" y="105"/>
                  </a:ln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4"/>
                    <a:pt x="234" y="44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7F594EB-C7BF-6141-B8F6-E107C623048A}"/>
                </a:ext>
              </a:extLst>
            </p:cNvPr>
            <p:cNvSpPr/>
            <p:nvPr/>
          </p:nvSpPr>
          <p:spPr>
            <a:xfrm>
              <a:off x="1355572" y="501077"/>
              <a:ext cx="546985" cy="1466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23">
                  <a:moveTo>
                    <a:pt x="422" y="65"/>
                  </a:moveTo>
                  <a:close/>
                  <a:moveTo>
                    <a:pt x="39" y="61"/>
                  </a:moveTo>
                  <a:cubicBezTo>
                    <a:pt x="46" y="65"/>
                    <a:pt x="60" y="71"/>
                    <a:pt x="88" y="76"/>
                  </a:cubicBezTo>
                  <a:cubicBezTo>
                    <a:pt x="122" y="83"/>
                    <a:pt x="167" y="87"/>
                    <a:pt x="213" y="87"/>
                  </a:cubicBezTo>
                  <a:cubicBezTo>
                    <a:pt x="223" y="87"/>
                    <a:pt x="233" y="87"/>
                    <a:pt x="243" y="87"/>
                  </a:cubicBezTo>
                  <a:cubicBezTo>
                    <a:pt x="289" y="87"/>
                    <a:pt x="333" y="83"/>
                    <a:pt x="367" y="76"/>
                  </a:cubicBezTo>
                  <a:cubicBezTo>
                    <a:pt x="396" y="71"/>
                    <a:pt x="410" y="65"/>
                    <a:pt x="417" y="61"/>
                  </a:cubicBezTo>
                  <a:cubicBezTo>
                    <a:pt x="398" y="51"/>
                    <a:pt x="333" y="35"/>
                    <a:pt x="228" y="35"/>
                  </a:cubicBezTo>
                  <a:cubicBezTo>
                    <a:pt x="123" y="35"/>
                    <a:pt x="58" y="51"/>
                    <a:pt x="39" y="61"/>
                  </a:cubicBezTo>
                  <a:close/>
                  <a:moveTo>
                    <a:pt x="228" y="123"/>
                  </a:moveTo>
                  <a:cubicBezTo>
                    <a:pt x="223" y="123"/>
                    <a:pt x="217" y="123"/>
                    <a:pt x="212" y="123"/>
                  </a:cubicBezTo>
                  <a:cubicBezTo>
                    <a:pt x="158" y="122"/>
                    <a:pt x="108" y="117"/>
                    <a:pt x="70" y="108"/>
                  </a:cubicBezTo>
                  <a:cubicBezTo>
                    <a:pt x="40" y="102"/>
                    <a:pt x="0" y="90"/>
                    <a:pt x="0" y="61"/>
                  </a:cubicBezTo>
                  <a:cubicBezTo>
                    <a:pt x="0" y="39"/>
                    <a:pt x="24" y="24"/>
                    <a:pt x="75" y="13"/>
                  </a:cubicBezTo>
                  <a:cubicBezTo>
                    <a:pt x="116" y="5"/>
                    <a:pt x="170" y="0"/>
                    <a:pt x="228" y="0"/>
                  </a:cubicBezTo>
                  <a:cubicBezTo>
                    <a:pt x="285" y="0"/>
                    <a:pt x="340" y="5"/>
                    <a:pt x="380" y="13"/>
                  </a:cubicBezTo>
                  <a:cubicBezTo>
                    <a:pt x="432" y="24"/>
                    <a:pt x="456" y="39"/>
                    <a:pt x="456" y="61"/>
                  </a:cubicBezTo>
                  <a:cubicBezTo>
                    <a:pt x="456" y="90"/>
                    <a:pt x="416" y="102"/>
                    <a:pt x="386" y="108"/>
                  </a:cubicBezTo>
                  <a:cubicBezTo>
                    <a:pt x="348" y="117"/>
                    <a:pt x="297" y="122"/>
                    <a:pt x="243" y="123"/>
                  </a:cubicBezTo>
                  <a:cubicBezTo>
                    <a:pt x="238" y="123"/>
                    <a:pt x="233" y="123"/>
                    <a:pt x="228" y="1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C6624CA-ECEE-0143-A44F-2CB50CADBFAB}"/>
                </a:ext>
              </a:extLst>
            </p:cNvPr>
            <p:cNvSpPr/>
            <p:nvPr/>
          </p:nvSpPr>
          <p:spPr>
            <a:xfrm>
              <a:off x="1354370" y="553969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2"/>
                  </a:cubicBezTo>
                  <a:cubicBezTo>
                    <a:pt x="24" y="142"/>
                    <a:pt x="0" y="127"/>
                    <a:pt x="0" y="104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cubicBezTo>
                    <a:pt x="457" y="18"/>
                    <a:pt x="457" y="1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2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AA54840-C429-3D4F-A83B-A2BD11C7E404}"/>
                </a:ext>
              </a:extLst>
            </p:cNvPr>
            <p:cNvSpPr/>
            <p:nvPr/>
          </p:nvSpPr>
          <p:spPr>
            <a:xfrm>
              <a:off x="974486" y="711455"/>
              <a:ext cx="333000" cy="6684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557">
                  <a:moveTo>
                    <a:pt x="278" y="148"/>
                  </a:moveTo>
                  <a:cubicBezTo>
                    <a:pt x="278" y="147"/>
                    <a:pt x="278" y="146"/>
                    <a:pt x="278" y="145"/>
                  </a:cubicBezTo>
                  <a:cubicBezTo>
                    <a:pt x="278" y="144"/>
                    <a:pt x="278" y="144"/>
                    <a:pt x="278" y="144"/>
                  </a:cubicBezTo>
                  <a:lnTo>
                    <a:pt x="278" y="61"/>
                  </a:lnTo>
                  <a:cubicBezTo>
                    <a:pt x="278" y="39"/>
                    <a:pt x="254" y="24"/>
                    <a:pt x="202" y="13"/>
                  </a:cubicBezTo>
                  <a:cubicBezTo>
                    <a:pt x="162" y="5"/>
                    <a:pt x="108" y="0"/>
                    <a:pt x="50" y="0"/>
                  </a:cubicBezTo>
                  <a:cubicBezTo>
                    <a:pt x="33" y="0"/>
                    <a:pt x="16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9" y="13"/>
                    <a:pt x="16" y="23"/>
                    <a:pt x="23" y="34"/>
                  </a:cubicBezTo>
                  <a:cubicBezTo>
                    <a:pt x="24" y="35"/>
                    <a:pt x="25" y="36"/>
                    <a:pt x="26" y="36"/>
                  </a:cubicBezTo>
                  <a:cubicBezTo>
                    <a:pt x="34" y="35"/>
                    <a:pt x="42" y="35"/>
                    <a:pt x="50" y="35"/>
                  </a:cubicBezTo>
                  <a:cubicBezTo>
                    <a:pt x="155" y="35"/>
                    <a:pt x="219" y="51"/>
                    <a:pt x="238" y="61"/>
                  </a:cubicBezTo>
                  <a:lnTo>
                    <a:pt x="237" y="62"/>
                  </a:lnTo>
                  <a:lnTo>
                    <a:pt x="236" y="62"/>
                  </a:lnTo>
                  <a:cubicBezTo>
                    <a:pt x="236" y="62"/>
                    <a:pt x="236" y="63"/>
                    <a:pt x="235" y="63"/>
                  </a:cubicBezTo>
                  <a:lnTo>
                    <a:pt x="234" y="63"/>
                  </a:lnTo>
                  <a:cubicBezTo>
                    <a:pt x="233" y="63"/>
                    <a:pt x="233" y="64"/>
                    <a:pt x="232" y="64"/>
                  </a:cubicBezTo>
                  <a:cubicBezTo>
                    <a:pt x="231" y="64"/>
                    <a:pt x="231" y="65"/>
                    <a:pt x="230" y="65"/>
                  </a:cubicBezTo>
                  <a:cubicBezTo>
                    <a:pt x="229" y="65"/>
                    <a:pt x="228" y="65"/>
                    <a:pt x="228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6"/>
                    <a:pt x="226" y="66"/>
                    <a:pt x="225" y="67"/>
                  </a:cubicBezTo>
                  <a:cubicBezTo>
                    <a:pt x="224" y="67"/>
                    <a:pt x="223" y="67"/>
                    <a:pt x="222" y="68"/>
                  </a:cubicBezTo>
                  <a:cubicBezTo>
                    <a:pt x="221" y="68"/>
                    <a:pt x="220" y="68"/>
                    <a:pt x="219" y="69"/>
                  </a:cubicBezTo>
                  <a:cubicBezTo>
                    <a:pt x="218" y="69"/>
                    <a:pt x="217" y="69"/>
                    <a:pt x="216" y="70"/>
                  </a:cubicBezTo>
                  <a:lnTo>
                    <a:pt x="215" y="70"/>
                  </a:lnTo>
                  <a:cubicBezTo>
                    <a:pt x="214" y="70"/>
                    <a:pt x="213" y="70"/>
                    <a:pt x="212" y="71"/>
                  </a:cubicBezTo>
                  <a:cubicBezTo>
                    <a:pt x="211" y="71"/>
                    <a:pt x="209" y="71"/>
                    <a:pt x="208" y="72"/>
                  </a:cubicBezTo>
                  <a:cubicBezTo>
                    <a:pt x="207" y="72"/>
                    <a:pt x="205" y="72"/>
                    <a:pt x="204" y="73"/>
                  </a:cubicBezTo>
                  <a:lnTo>
                    <a:pt x="203" y="73"/>
                  </a:lnTo>
                  <a:cubicBezTo>
                    <a:pt x="202" y="73"/>
                    <a:pt x="201" y="73"/>
                    <a:pt x="199" y="74"/>
                  </a:cubicBezTo>
                  <a:cubicBezTo>
                    <a:pt x="198" y="74"/>
                    <a:pt x="196" y="74"/>
                    <a:pt x="195" y="7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2" y="75"/>
                    <a:pt x="191" y="75"/>
                    <a:pt x="189" y="76"/>
                  </a:cubicBezTo>
                  <a:cubicBezTo>
                    <a:pt x="166" y="80"/>
                    <a:pt x="138" y="83"/>
                    <a:pt x="107" y="85"/>
                  </a:cubicBezTo>
                  <a:cubicBezTo>
                    <a:pt x="94" y="86"/>
                    <a:pt x="79" y="87"/>
                    <a:pt x="65" y="87"/>
                  </a:cubicBezTo>
                  <a:cubicBezTo>
                    <a:pt x="63" y="87"/>
                    <a:pt x="60" y="87"/>
                    <a:pt x="58" y="87"/>
                  </a:cubicBezTo>
                  <a:cubicBezTo>
                    <a:pt x="56" y="87"/>
                    <a:pt x="54" y="89"/>
                    <a:pt x="55" y="91"/>
                  </a:cubicBezTo>
                  <a:cubicBezTo>
                    <a:pt x="60" y="101"/>
                    <a:pt x="65" y="110"/>
                    <a:pt x="69" y="120"/>
                  </a:cubicBezTo>
                  <a:cubicBezTo>
                    <a:pt x="69" y="121"/>
                    <a:pt x="70" y="122"/>
                    <a:pt x="71" y="122"/>
                  </a:cubicBezTo>
                  <a:cubicBezTo>
                    <a:pt x="123" y="121"/>
                    <a:pt x="171" y="116"/>
                    <a:pt x="208" y="108"/>
                  </a:cubicBezTo>
                  <a:cubicBezTo>
                    <a:pt x="209" y="108"/>
                    <a:pt x="210" y="107"/>
                    <a:pt x="211" y="107"/>
                  </a:cubicBezTo>
                  <a:cubicBezTo>
                    <a:pt x="212" y="107"/>
                    <a:pt x="212" y="107"/>
                    <a:pt x="212" y="107"/>
                  </a:cubicBezTo>
                  <a:cubicBezTo>
                    <a:pt x="213" y="107"/>
                    <a:pt x="215" y="106"/>
                    <a:pt x="216" y="106"/>
                  </a:cubicBezTo>
                  <a:cubicBezTo>
                    <a:pt x="217" y="106"/>
                    <a:pt x="219" y="105"/>
                    <a:pt x="220" y="105"/>
                  </a:cubicBezTo>
                  <a:lnTo>
                    <a:pt x="221" y="105"/>
                  </a:lnTo>
                  <a:cubicBezTo>
                    <a:pt x="222" y="105"/>
                    <a:pt x="223" y="104"/>
                    <a:pt x="225" y="104"/>
                  </a:cubicBezTo>
                  <a:cubicBezTo>
                    <a:pt x="226" y="103"/>
                    <a:pt x="228" y="103"/>
                    <a:pt x="229" y="103"/>
                  </a:cubicBezTo>
                  <a:cubicBezTo>
                    <a:pt x="229" y="102"/>
                    <a:pt x="230" y="102"/>
                    <a:pt x="230" y="102"/>
                  </a:cubicBezTo>
                  <a:cubicBezTo>
                    <a:pt x="231" y="102"/>
                    <a:pt x="232" y="102"/>
                    <a:pt x="233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5" y="101"/>
                    <a:pt x="237" y="100"/>
                    <a:pt x="238" y="100"/>
                  </a:cubicBezTo>
                  <a:lnTo>
                    <a:pt x="239" y="99"/>
                  </a:lnTo>
                  <a:cubicBezTo>
                    <a:pt x="241" y="101"/>
                    <a:pt x="241" y="101"/>
                    <a:pt x="243" y="102"/>
                  </a:cubicBezTo>
                  <a:lnTo>
                    <a:pt x="242" y="144"/>
                  </a:lnTo>
                  <a:cubicBezTo>
                    <a:pt x="242" y="145"/>
                    <a:pt x="242" y="145"/>
                    <a:pt x="241" y="146"/>
                  </a:cubicBezTo>
                  <a:cubicBezTo>
                    <a:pt x="229" y="155"/>
                    <a:pt x="177" y="170"/>
                    <a:pt x="89" y="173"/>
                  </a:cubicBezTo>
                  <a:cubicBezTo>
                    <a:pt x="93" y="185"/>
                    <a:pt x="96" y="196"/>
                    <a:pt x="100" y="208"/>
                  </a:cubicBezTo>
                  <a:cubicBezTo>
                    <a:pt x="141" y="206"/>
                    <a:pt x="178" y="201"/>
                    <a:pt x="208" y="195"/>
                  </a:cubicBezTo>
                  <a:cubicBezTo>
                    <a:pt x="217" y="193"/>
                    <a:pt x="229" y="190"/>
                    <a:pt x="239" y="186"/>
                  </a:cubicBezTo>
                  <a:cubicBezTo>
                    <a:pt x="241" y="185"/>
                    <a:pt x="243" y="187"/>
                    <a:pt x="243" y="189"/>
                  </a:cubicBezTo>
                  <a:lnTo>
                    <a:pt x="242" y="231"/>
                  </a:lnTo>
                  <a:cubicBezTo>
                    <a:pt x="242" y="231"/>
                    <a:pt x="242" y="232"/>
                    <a:pt x="241" y="233"/>
                  </a:cubicBezTo>
                  <a:cubicBezTo>
                    <a:pt x="230" y="241"/>
                    <a:pt x="186" y="254"/>
                    <a:pt x="112" y="259"/>
                  </a:cubicBezTo>
                  <a:cubicBezTo>
                    <a:pt x="114" y="271"/>
                    <a:pt x="116" y="282"/>
                    <a:pt x="117" y="294"/>
                  </a:cubicBezTo>
                  <a:cubicBezTo>
                    <a:pt x="151" y="291"/>
                    <a:pt x="182" y="287"/>
                    <a:pt x="208" y="282"/>
                  </a:cubicBezTo>
                  <a:cubicBezTo>
                    <a:pt x="217" y="279"/>
                    <a:pt x="229" y="277"/>
                    <a:pt x="239" y="273"/>
                  </a:cubicBezTo>
                  <a:cubicBezTo>
                    <a:pt x="241" y="272"/>
                    <a:pt x="243" y="274"/>
                    <a:pt x="243" y="276"/>
                  </a:cubicBezTo>
                  <a:lnTo>
                    <a:pt x="242" y="317"/>
                  </a:lnTo>
                  <a:cubicBezTo>
                    <a:pt x="242" y="318"/>
                    <a:pt x="242" y="319"/>
                    <a:pt x="241" y="320"/>
                  </a:cubicBezTo>
                  <a:cubicBezTo>
                    <a:pt x="230" y="328"/>
                    <a:pt x="189" y="340"/>
                    <a:pt x="119" y="345"/>
                  </a:cubicBezTo>
                  <a:cubicBezTo>
                    <a:pt x="119" y="356"/>
                    <a:pt x="118" y="367"/>
                    <a:pt x="116" y="378"/>
                  </a:cubicBezTo>
                  <a:cubicBezTo>
                    <a:pt x="117" y="379"/>
                    <a:pt x="118" y="379"/>
                    <a:pt x="119" y="381"/>
                  </a:cubicBezTo>
                  <a:cubicBezTo>
                    <a:pt x="152" y="378"/>
                    <a:pt x="183" y="374"/>
                    <a:pt x="208" y="369"/>
                  </a:cubicBezTo>
                  <a:cubicBezTo>
                    <a:pt x="217" y="367"/>
                    <a:pt x="229" y="364"/>
                    <a:pt x="239" y="360"/>
                  </a:cubicBezTo>
                  <a:cubicBezTo>
                    <a:pt x="241" y="360"/>
                    <a:pt x="243" y="361"/>
                    <a:pt x="243" y="363"/>
                  </a:cubicBezTo>
                  <a:lnTo>
                    <a:pt x="242" y="405"/>
                  </a:lnTo>
                  <a:cubicBezTo>
                    <a:pt x="242" y="406"/>
                    <a:pt x="242" y="406"/>
                    <a:pt x="241" y="407"/>
                  </a:cubicBezTo>
                  <a:cubicBezTo>
                    <a:pt x="229" y="415"/>
                    <a:pt x="182" y="429"/>
                    <a:pt x="103" y="433"/>
                  </a:cubicBezTo>
                  <a:cubicBezTo>
                    <a:pt x="102" y="434"/>
                    <a:pt x="102" y="434"/>
                    <a:pt x="101" y="435"/>
                  </a:cubicBezTo>
                  <a:cubicBezTo>
                    <a:pt x="96" y="447"/>
                    <a:pt x="91" y="458"/>
                    <a:pt x="85" y="469"/>
                  </a:cubicBezTo>
                  <a:cubicBezTo>
                    <a:pt x="85" y="469"/>
                    <a:pt x="85" y="470"/>
                    <a:pt x="84" y="470"/>
                  </a:cubicBezTo>
                  <a:cubicBezTo>
                    <a:pt x="131" y="468"/>
                    <a:pt x="174" y="464"/>
                    <a:pt x="208" y="456"/>
                  </a:cubicBezTo>
                  <a:cubicBezTo>
                    <a:pt x="217" y="454"/>
                    <a:pt x="229" y="451"/>
                    <a:pt x="239" y="447"/>
                  </a:cubicBezTo>
                  <a:cubicBezTo>
                    <a:pt x="241" y="447"/>
                    <a:pt x="243" y="448"/>
                    <a:pt x="243" y="450"/>
                  </a:cubicBezTo>
                  <a:lnTo>
                    <a:pt x="242" y="492"/>
                  </a:lnTo>
                  <a:cubicBezTo>
                    <a:pt x="242" y="493"/>
                    <a:pt x="242" y="494"/>
                    <a:pt x="241" y="494"/>
                  </a:cubicBezTo>
                  <a:cubicBezTo>
                    <a:pt x="227" y="505"/>
                    <a:pt x="161" y="522"/>
                    <a:pt x="50" y="522"/>
                  </a:cubicBezTo>
                  <a:cubicBezTo>
                    <a:pt x="49" y="522"/>
                    <a:pt x="49" y="522"/>
                    <a:pt x="48" y="522"/>
                  </a:cubicBezTo>
                  <a:cubicBezTo>
                    <a:pt x="48" y="522"/>
                    <a:pt x="47" y="522"/>
                    <a:pt x="46" y="523"/>
                  </a:cubicBezTo>
                  <a:cubicBezTo>
                    <a:pt x="37" y="533"/>
                    <a:pt x="27" y="543"/>
                    <a:pt x="16" y="552"/>
                  </a:cubicBezTo>
                  <a:cubicBezTo>
                    <a:pt x="14" y="553"/>
                    <a:pt x="15" y="557"/>
                    <a:pt x="17" y="557"/>
                  </a:cubicBezTo>
                  <a:cubicBezTo>
                    <a:pt x="28" y="557"/>
                    <a:pt x="39" y="557"/>
                    <a:pt x="50" y="557"/>
                  </a:cubicBezTo>
                  <a:cubicBezTo>
                    <a:pt x="107" y="557"/>
                    <a:pt x="161" y="552"/>
                    <a:pt x="202" y="544"/>
                  </a:cubicBezTo>
                  <a:cubicBezTo>
                    <a:pt x="254" y="533"/>
                    <a:pt x="278" y="518"/>
                    <a:pt x="278" y="496"/>
                  </a:cubicBezTo>
                  <a:lnTo>
                    <a:pt x="278" y="409"/>
                  </a:lnTo>
                  <a:cubicBezTo>
                    <a:pt x="278" y="408"/>
                    <a:pt x="278" y="407"/>
                    <a:pt x="278" y="406"/>
                  </a:cubicBezTo>
                  <a:lnTo>
                    <a:pt x="278" y="322"/>
                  </a:lnTo>
                  <a:cubicBezTo>
                    <a:pt x="278" y="321"/>
                    <a:pt x="278" y="320"/>
                    <a:pt x="278" y="319"/>
                  </a:cubicBezTo>
                  <a:lnTo>
                    <a:pt x="278" y="318"/>
                  </a:lnTo>
                  <a:lnTo>
                    <a:pt x="278" y="235"/>
                  </a:lnTo>
                  <a:cubicBezTo>
                    <a:pt x="278" y="234"/>
                    <a:pt x="278" y="233"/>
                    <a:pt x="278" y="232"/>
                  </a:cubicBezTo>
                  <a:cubicBezTo>
                    <a:pt x="278" y="231"/>
                    <a:pt x="278" y="231"/>
                    <a:pt x="278" y="23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4849296" y="3676399"/>
            <a:ext cx="733411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Some important KPI’s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6" y="2180254"/>
            <a:ext cx="43633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Clients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2,940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5" y="5840028"/>
            <a:ext cx="71102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Engagement Account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$16.31M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5126774" y="10190236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CC Amount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$4.39K</a:t>
            </a:r>
          </a:p>
        </p:txBody>
      </p:sp>
    </p:spTree>
    <p:extLst>
      <p:ext uri="{BB962C8B-B14F-4D97-AF65-F5344CB8AC3E}">
        <p14:creationId xmlns:p14="http://schemas.microsoft.com/office/powerpoint/2010/main" val="103185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1331A93-1C6A-E249-96D9-F37E21D96238}"/>
              </a:ext>
            </a:extLst>
          </p:cNvPr>
          <p:cNvSpPr/>
          <p:nvPr/>
        </p:nvSpPr>
        <p:spPr>
          <a:xfrm>
            <a:off x="2431216" y="5056215"/>
            <a:ext cx="4680784" cy="468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15F142-6A59-F14B-8D19-595E74BBFE32}"/>
              </a:ext>
            </a:extLst>
          </p:cNvPr>
          <p:cNvSpPr/>
          <p:nvPr/>
        </p:nvSpPr>
        <p:spPr>
          <a:xfrm>
            <a:off x="9848427" y="5056215"/>
            <a:ext cx="4680784" cy="468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F28653-18EB-C147-874B-BFFCC1093401}"/>
              </a:ext>
            </a:extLst>
          </p:cNvPr>
          <p:cNvSpPr/>
          <p:nvPr/>
        </p:nvSpPr>
        <p:spPr>
          <a:xfrm>
            <a:off x="17265650" y="5056215"/>
            <a:ext cx="4680784" cy="4680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B4ADA-0192-CA44-8C82-38DB4922098E}"/>
              </a:ext>
            </a:extLst>
          </p:cNvPr>
          <p:cNvGrpSpPr/>
          <p:nvPr/>
        </p:nvGrpSpPr>
        <p:grpSpPr>
          <a:xfrm>
            <a:off x="11771051" y="6384082"/>
            <a:ext cx="835536" cy="2049053"/>
            <a:chOff x="1344532" y="6092994"/>
            <a:chExt cx="835536" cy="2049053"/>
          </a:xfrm>
          <a:solidFill>
            <a:schemeClr val="bg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491A7E3-6DA1-2341-B5D9-654E8974C9E5}"/>
                </a:ext>
              </a:extLst>
            </p:cNvPr>
            <p:cNvSpPr/>
            <p:nvPr/>
          </p:nvSpPr>
          <p:spPr>
            <a:xfrm>
              <a:off x="1344532" y="6433398"/>
              <a:ext cx="835536" cy="1368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620">
                  <a:moveTo>
                    <a:pt x="174" y="620"/>
                  </a:moveTo>
                  <a:cubicBezTo>
                    <a:pt x="126" y="620"/>
                    <a:pt x="74" y="608"/>
                    <a:pt x="23" y="587"/>
                  </a:cubicBezTo>
                  <a:cubicBezTo>
                    <a:pt x="4" y="578"/>
                    <a:pt x="-5" y="555"/>
                    <a:pt x="3" y="535"/>
                  </a:cubicBezTo>
                  <a:cubicBezTo>
                    <a:pt x="12" y="515"/>
                    <a:pt x="35" y="506"/>
                    <a:pt x="55" y="515"/>
                  </a:cubicBezTo>
                  <a:cubicBezTo>
                    <a:pt x="133" y="549"/>
                    <a:pt x="214" y="550"/>
                    <a:pt x="263" y="519"/>
                  </a:cubicBezTo>
                  <a:cubicBezTo>
                    <a:pt x="288" y="502"/>
                    <a:pt x="301" y="478"/>
                    <a:pt x="301" y="447"/>
                  </a:cubicBezTo>
                  <a:cubicBezTo>
                    <a:pt x="301" y="409"/>
                    <a:pt x="232" y="375"/>
                    <a:pt x="171" y="344"/>
                  </a:cubicBezTo>
                  <a:cubicBezTo>
                    <a:pt x="133" y="325"/>
                    <a:pt x="93" y="305"/>
                    <a:pt x="62" y="282"/>
                  </a:cubicBezTo>
                  <a:cubicBezTo>
                    <a:pt x="20" y="250"/>
                    <a:pt x="0" y="215"/>
                    <a:pt x="0" y="175"/>
                  </a:cubicBezTo>
                  <a:cubicBezTo>
                    <a:pt x="0" y="117"/>
                    <a:pt x="26" y="68"/>
                    <a:pt x="74" y="36"/>
                  </a:cubicBezTo>
                  <a:cubicBezTo>
                    <a:pt x="145" y="-10"/>
                    <a:pt x="252" y="-13"/>
                    <a:pt x="353" y="30"/>
                  </a:cubicBezTo>
                  <a:cubicBezTo>
                    <a:pt x="373" y="38"/>
                    <a:pt x="382" y="61"/>
                    <a:pt x="374" y="81"/>
                  </a:cubicBezTo>
                  <a:cubicBezTo>
                    <a:pt x="365" y="101"/>
                    <a:pt x="342" y="111"/>
                    <a:pt x="322" y="102"/>
                  </a:cubicBezTo>
                  <a:cubicBezTo>
                    <a:pt x="246" y="70"/>
                    <a:pt x="166" y="70"/>
                    <a:pt x="117" y="102"/>
                  </a:cubicBezTo>
                  <a:cubicBezTo>
                    <a:pt x="91" y="119"/>
                    <a:pt x="78" y="143"/>
                    <a:pt x="78" y="175"/>
                  </a:cubicBezTo>
                  <a:cubicBezTo>
                    <a:pt x="78" y="211"/>
                    <a:pt x="146" y="245"/>
                    <a:pt x="206" y="274"/>
                  </a:cubicBezTo>
                  <a:cubicBezTo>
                    <a:pt x="245" y="294"/>
                    <a:pt x="285" y="314"/>
                    <a:pt x="317" y="338"/>
                  </a:cubicBezTo>
                  <a:cubicBezTo>
                    <a:pt x="359" y="371"/>
                    <a:pt x="379" y="406"/>
                    <a:pt x="379" y="447"/>
                  </a:cubicBezTo>
                  <a:cubicBezTo>
                    <a:pt x="379" y="504"/>
                    <a:pt x="353" y="553"/>
                    <a:pt x="306" y="584"/>
                  </a:cubicBezTo>
                  <a:cubicBezTo>
                    <a:pt x="270" y="608"/>
                    <a:pt x="224" y="620"/>
                    <a:pt x="174" y="6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AB1788D-3BC7-C646-AF6C-0987741419EA}"/>
                </a:ext>
              </a:extLst>
            </p:cNvPr>
            <p:cNvSpPr/>
            <p:nvPr/>
          </p:nvSpPr>
          <p:spPr>
            <a:xfrm>
              <a:off x="1671673" y="6092994"/>
              <a:ext cx="17241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139">
                  <a:moveTo>
                    <a:pt x="40" y="139"/>
                  </a:moveTo>
                  <a:cubicBezTo>
                    <a:pt x="18" y="139"/>
                    <a:pt x="0" y="122"/>
                    <a:pt x="0" y="10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cubicBezTo>
                    <a:pt x="61" y="0"/>
                    <a:pt x="79" y="18"/>
                    <a:pt x="79" y="40"/>
                  </a:cubicBezTo>
                  <a:lnTo>
                    <a:pt x="79" y="100"/>
                  </a:lnTo>
                  <a:cubicBezTo>
                    <a:pt x="79" y="122"/>
                    <a:pt x="61" y="139"/>
                    <a:pt x="4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366F5F1-1A92-BA45-A846-80F65FFC91EE}"/>
                </a:ext>
              </a:extLst>
            </p:cNvPr>
            <p:cNvSpPr/>
            <p:nvPr/>
          </p:nvSpPr>
          <p:spPr>
            <a:xfrm>
              <a:off x="1673884" y="7837010"/>
              <a:ext cx="17020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39">
                  <a:moveTo>
                    <a:pt x="39" y="139"/>
                  </a:moveTo>
                  <a:cubicBezTo>
                    <a:pt x="17" y="139"/>
                    <a:pt x="0" y="121"/>
                    <a:pt x="0" y="100"/>
                  </a:cubicBezTo>
                  <a:lnTo>
                    <a:pt x="0" y="39"/>
                  </a:lnTo>
                  <a:cubicBezTo>
                    <a:pt x="0" y="18"/>
                    <a:pt x="17" y="0"/>
                    <a:pt x="39" y="0"/>
                  </a:cubicBezTo>
                  <a:cubicBezTo>
                    <a:pt x="60" y="0"/>
                    <a:pt x="78" y="18"/>
                    <a:pt x="78" y="39"/>
                  </a:cubicBezTo>
                  <a:lnTo>
                    <a:pt x="78" y="100"/>
                  </a:lnTo>
                  <a:cubicBezTo>
                    <a:pt x="78" y="121"/>
                    <a:pt x="60" y="139"/>
                    <a:pt x="39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FC882B-FACB-3947-B32D-1DF05876311B}"/>
              </a:ext>
            </a:extLst>
          </p:cNvPr>
          <p:cNvGrpSpPr/>
          <p:nvPr/>
        </p:nvGrpSpPr>
        <p:grpSpPr>
          <a:xfrm>
            <a:off x="18625020" y="6399466"/>
            <a:ext cx="1962044" cy="1898488"/>
            <a:chOff x="30986182" y="10226468"/>
            <a:chExt cx="2661338" cy="2575132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0296684-A493-3545-B52C-C5705EFC448A}"/>
                </a:ext>
              </a:extLst>
            </p:cNvPr>
            <p:cNvSpPr/>
            <p:nvPr/>
          </p:nvSpPr>
          <p:spPr>
            <a:xfrm>
              <a:off x="31293423" y="12317519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3" y="78"/>
                  </a:moveTo>
                  <a:lnTo>
                    <a:pt x="39" y="78"/>
                  </a:lnTo>
                  <a:cubicBezTo>
                    <a:pt x="17" y="78"/>
                    <a:pt x="0" y="61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lnTo>
                    <a:pt x="883" y="0"/>
                  </a:lnTo>
                  <a:cubicBezTo>
                    <a:pt x="905" y="0"/>
                    <a:pt x="923" y="17"/>
                    <a:pt x="923" y="39"/>
                  </a:cubicBezTo>
                  <a:cubicBezTo>
                    <a:pt x="923" y="61"/>
                    <a:pt x="905" y="78"/>
                    <a:pt x="883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BCA895B-BDC4-8C42-9878-0B16F8DE1F9D}"/>
                </a:ext>
              </a:extLst>
            </p:cNvPr>
            <p:cNvSpPr/>
            <p:nvPr/>
          </p:nvSpPr>
          <p:spPr>
            <a:xfrm>
              <a:off x="31295640" y="10759178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4" y="78"/>
                  </a:moveTo>
                  <a:lnTo>
                    <a:pt x="39" y="78"/>
                  </a:lnTo>
                  <a:cubicBezTo>
                    <a:pt x="18" y="78"/>
                    <a:pt x="0" y="61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lnTo>
                    <a:pt x="884" y="0"/>
                  </a:lnTo>
                  <a:cubicBezTo>
                    <a:pt x="905" y="0"/>
                    <a:pt x="923" y="18"/>
                    <a:pt x="923" y="39"/>
                  </a:cubicBezTo>
                  <a:cubicBezTo>
                    <a:pt x="923" y="61"/>
                    <a:pt x="905" y="78"/>
                    <a:pt x="884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FD02B67-0964-CB4E-9D8C-447F8FC33066}"/>
                </a:ext>
              </a:extLst>
            </p:cNvPr>
            <p:cNvSpPr/>
            <p:nvPr/>
          </p:nvSpPr>
          <p:spPr>
            <a:xfrm>
              <a:off x="30997234" y="12629188"/>
              <a:ext cx="2650286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0" h="79">
                  <a:moveTo>
                    <a:pt x="1160" y="79"/>
                  </a:moveTo>
                  <a:lnTo>
                    <a:pt x="39" y="79"/>
                  </a:lnTo>
                  <a:cubicBezTo>
                    <a:pt x="17" y="79"/>
                    <a:pt x="0" y="61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lnTo>
                    <a:pt x="1160" y="0"/>
                  </a:lnTo>
                  <a:cubicBezTo>
                    <a:pt x="1182" y="0"/>
                    <a:pt x="1200" y="18"/>
                    <a:pt x="1200" y="40"/>
                  </a:cubicBezTo>
                  <a:cubicBezTo>
                    <a:pt x="1200" y="61"/>
                    <a:pt x="1182" y="79"/>
                    <a:pt x="1160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BC49F09-A8D0-F841-A02D-732824EE6959}"/>
                </a:ext>
              </a:extLst>
            </p:cNvPr>
            <p:cNvSpPr/>
            <p:nvPr/>
          </p:nvSpPr>
          <p:spPr>
            <a:xfrm>
              <a:off x="31602887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7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2" y="0"/>
                    <a:pt x="80" y="18"/>
                    <a:pt x="80" y="39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5475D35-1F55-E041-B95B-8FFE54E5BC23}"/>
                </a:ext>
              </a:extLst>
            </p:cNvPr>
            <p:cNvSpPr/>
            <p:nvPr/>
          </p:nvSpPr>
          <p:spPr>
            <a:xfrm>
              <a:off x="32224013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5"/>
                    <a:pt x="0" y="463"/>
                  </a:cubicBezTo>
                  <a:lnTo>
                    <a:pt x="2" y="39"/>
                  </a:lnTo>
                  <a:cubicBezTo>
                    <a:pt x="2" y="18"/>
                    <a:pt x="19" y="0"/>
                    <a:pt x="41" y="0"/>
                  </a:cubicBezTo>
                  <a:cubicBezTo>
                    <a:pt x="62" y="0"/>
                    <a:pt x="80" y="18"/>
                    <a:pt x="80" y="40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1EE68DA-DDB7-4F44-A119-93197D5B1FAB}"/>
                </a:ext>
              </a:extLst>
            </p:cNvPr>
            <p:cNvSpPr/>
            <p:nvPr/>
          </p:nvSpPr>
          <p:spPr>
            <a:xfrm>
              <a:off x="32849561" y="11075267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3" y="0"/>
                    <a:pt x="80" y="17"/>
                    <a:pt x="80" y="39"/>
                  </a:cubicBezTo>
                  <a:lnTo>
                    <a:pt x="79" y="463"/>
                  </a:lnTo>
                  <a:cubicBezTo>
                    <a:pt x="78" y="484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A4F96BA-4C06-B24D-B5CD-ED4C19011C04}"/>
                </a:ext>
              </a:extLst>
            </p:cNvPr>
            <p:cNvSpPr/>
            <p:nvPr/>
          </p:nvSpPr>
          <p:spPr>
            <a:xfrm>
              <a:off x="30986182" y="10226468"/>
              <a:ext cx="2659122" cy="5437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4" h="247">
                  <a:moveTo>
                    <a:pt x="39" y="247"/>
                  </a:moveTo>
                  <a:cubicBezTo>
                    <a:pt x="23" y="247"/>
                    <a:pt x="7" y="236"/>
                    <a:pt x="2" y="218"/>
                  </a:cubicBezTo>
                  <a:cubicBezTo>
                    <a:pt x="-4" y="198"/>
                    <a:pt x="7" y="176"/>
                    <a:pt x="28" y="170"/>
                  </a:cubicBezTo>
                  <a:lnTo>
                    <a:pt x="594" y="1"/>
                  </a:lnTo>
                  <a:cubicBezTo>
                    <a:pt x="601" y="0"/>
                    <a:pt x="609" y="0"/>
                    <a:pt x="616" y="1"/>
                  </a:cubicBezTo>
                  <a:lnTo>
                    <a:pt x="1176" y="167"/>
                  </a:lnTo>
                  <a:cubicBezTo>
                    <a:pt x="1197" y="174"/>
                    <a:pt x="1209" y="195"/>
                    <a:pt x="1203" y="216"/>
                  </a:cubicBezTo>
                  <a:cubicBezTo>
                    <a:pt x="1196" y="237"/>
                    <a:pt x="1175" y="249"/>
                    <a:pt x="1154" y="242"/>
                  </a:cubicBezTo>
                  <a:lnTo>
                    <a:pt x="605" y="80"/>
                  </a:lnTo>
                  <a:lnTo>
                    <a:pt x="51" y="245"/>
                  </a:lnTo>
                  <a:cubicBezTo>
                    <a:pt x="47" y="246"/>
                    <a:pt x="43" y="247"/>
                    <a:pt x="39" y="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2AC71-AE35-ED4F-85E5-D4819FBE6022}"/>
              </a:ext>
            </a:extLst>
          </p:cNvPr>
          <p:cNvGrpSpPr/>
          <p:nvPr/>
        </p:nvGrpSpPr>
        <p:grpSpPr>
          <a:xfrm>
            <a:off x="3458418" y="6510076"/>
            <a:ext cx="2617130" cy="1843485"/>
            <a:chOff x="22268310" y="1895418"/>
            <a:chExt cx="2617130" cy="1843485"/>
          </a:xfrm>
          <a:solidFill>
            <a:schemeClr val="bg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92006F4-00B2-C344-8A8A-5857D9AC8921}"/>
                </a:ext>
              </a:extLst>
            </p:cNvPr>
            <p:cNvSpPr/>
            <p:nvPr/>
          </p:nvSpPr>
          <p:spPr>
            <a:xfrm>
              <a:off x="22268310" y="1895418"/>
              <a:ext cx="2278931" cy="1843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4" y="780"/>
                    <a:pt x="797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1" y="665"/>
                    <a:pt x="846" y="645"/>
                  </a:cubicBezTo>
                  <a:cubicBezTo>
                    <a:pt x="862" y="591"/>
                    <a:pt x="886" y="560"/>
                    <a:pt x="914" y="524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9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5" y="107"/>
                    <a:pt x="298" y="89"/>
                  </a:cubicBezTo>
                  <a:cubicBezTo>
                    <a:pt x="283" y="83"/>
                    <a:pt x="226" y="66"/>
                    <a:pt x="184" y="59"/>
                  </a:cubicBezTo>
                  <a:lnTo>
                    <a:pt x="241" y="129"/>
                  </a:lnTo>
                  <a:cubicBezTo>
                    <a:pt x="245" y="134"/>
                    <a:pt x="248" y="142"/>
                    <a:pt x="247" y="150"/>
                  </a:cubicBezTo>
                  <a:cubicBezTo>
                    <a:pt x="246" y="157"/>
                    <a:pt x="242" y="164"/>
                    <a:pt x="236" y="168"/>
                  </a:cubicBezTo>
                  <a:cubicBezTo>
                    <a:pt x="192" y="200"/>
                    <a:pt x="168" y="233"/>
                    <a:pt x="148" y="263"/>
                  </a:cubicBezTo>
                  <a:cubicBezTo>
                    <a:pt x="124" y="296"/>
                    <a:pt x="102" y="327"/>
                    <a:pt x="58" y="332"/>
                  </a:cubicBezTo>
                  <a:cubicBezTo>
                    <a:pt x="57" y="333"/>
                    <a:pt x="57" y="333"/>
                    <a:pt x="57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7" y="433"/>
                  </a:cubicBezTo>
                  <a:cubicBezTo>
                    <a:pt x="61" y="436"/>
                    <a:pt x="66" y="438"/>
                    <a:pt x="72" y="440"/>
                  </a:cubicBezTo>
                  <a:cubicBezTo>
                    <a:pt x="97" y="450"/>
                    <a:pt x="129" y="463"/>
                    <a:pt x="157" y="496"/>
                  </a:cubicBezTo>
                  <a:cubicBezTo>
                    <a:pt x="163" y="502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2" y="759"/>
                  </a:lnTo>
                  <a:cubicBezTo>
                    <a:pt x="314" y="771"/>
                    <a:pt x="325" y="780"/>
                    <a:pt x="338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2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9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7" y="835"/>
                  </a:moveTo>
                  <a:cubicBezTo>
                    <a:pt x="759" y="835"/>
                    <a:pt x="726" y="810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9" y="681"/>
                  </a:cubicBezTo>
                  <a:cubicBezTo>
                    <a:pt x="505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3" y="835"/>
                    <a:pt x="338" y="835"/>
                  </a:cubicBezTo>
                  <a:cubicBezTo>
                    <a:pt x="299" y="835"/>
                    <a:pt x="267" y="808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5"/>
                  </a:cubicBezTo>
                  <a:cubicBezTo>
                    <a:pt x="156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40" y="486"/>
                    <a:pt x="34" y="483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2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3" y="72"/>
                  </a:lnTo>
                  <a:cubicBezTo>
                    <a:pt x="110" y="56"/>
                    <a:pt x="109" y="35"/>
                    <a:pt x="121" y="19"/>
                  </a:cubicBezTo>
                  <a:cubicBezTo>
                    <a:pt x="131" y="4"/>
                    <a:pt x="149" y="-3"/>
                    <a:pt x="167" y="2"/>
                  </a:cubicBezTo>
                  <a:cubicBezTo>
                    <a:pt x="216" y="6"/>
                    <a:pt x="299" y="31"/>
                    <a:pt x="318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9" y="45"/>
                  </a:cubicBezTo>
                  <a:cubicBezTo>
                    <a:pt x="676" y="45"/>
                    <a:pt x="796" y="79"/>
                    <a:pt x="886" y="139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4" y="485"/>
                    <a:pt x="978" y="532"/>
                  </a:cubicBezTo>
                  <a:cubicBezTo>
                    <a:pt x="971" y="541"/>
                    <a:pt x="964" y="550"/>
                    <a:pt x="958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7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39AB70B-7521-6A49-B08C-FC00F52AAA1B}"/>
                </a:ext>
              </a:extLst>
            </p:cNvPr>
            <p:cNvSpPr/>
            <p:nvPr/>
          </p:nvSpPr>
          <p:spPr>
            <a:xfrm>
              <a:off x="24379255" y="2202659"/>
              <a:ext cx="506185" cy="3492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1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1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6"/>
                    <a:pt x="3" y="127"/>
                    <a:pt x="13" y="124"/>
                  </a:cubicBezTo>
                  <a:cubicBezTo>
                    <a:pt x="26" y="120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7"/>
                    <a:pt x="55" y="31"/>
                  </a:cubicBezTo>
                  <a:cubicBezTo>
                    <a:pt x="64" y="11"/>
                    <a:pt x="83" y="-1"/>
                    <a:pt x="106" y="0"/>
                  </a:cubicBezTo>
                  <a:cubicBezTo>
                    <a:pt x="130" y="1"/>
                    <a:pt x="148" y="15"/>
                    <a:pt x="153" y="29"/>
                  </a:cubicBezTo>
                  <a:cubicBezTo>
                    <a:pt x="158" y="44"/>
                    <a:pt x="157" y="59"/>
                    <a:pt x="151" y="73"/>
                  </a:cubicBezTo>
                  <a:cubicBezTo>
                    <a:pt x="169" y="73"/>
                    <a:pt x="190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5" y="99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4" y="130"/>
                    <a:pt x="73" y="139"/>
                  </a:cubicBezTo>
                  <a:cubicBezTo>
                    <a:pt x="47" y="151"/>
                    <a:pt x="23" y="158"/>
                    <a:pt x="22" y="158"/>
                  </a:cubicBezTo>
                  <a:cubicBezTo>
                    <a:pt x="21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514D970-E585-5B40-B873-9F6EEA7833FB}"/>
                </a:ext>
              </a:extLst>
            </p:cNvPr>
            <p:cNvSpPr/>
            <p:nvPr/>
          </p:nvSpPr>
          <p:spPr>
            <a:xfrm>
              <a:off x="22734707" y="2481178"/>
              <a:ext cx="128204" cy="130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29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46"/>
                    <a:pt x="46" y="60"/>
                    <a:pt x="29" y="60"/>
                  </a:cubicBezTo>
                  <a:cubicBezTo>
                    <a:pt x="13" y="60"/>
                    <a:pt x="0" y="46"/>
                    <a:pt x="0" y="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7414DCA-7DC5-3A43-A24D-D4BE460E9D3A}"/>
                </a:ext>
              </a:extLst>
            </p:cNvPr>
            <p:cNvSpPr/>
            <p:nvPr/>
          </p:nvSpPr>
          <p:spPr>
            <a:xfrm>
              <a:off x="23300573" y="2238032"/>
              <a:ext cx="559235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3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29"/>
                    <a:pt x="257" y="45"/>
                    <a:pt x="253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303D506-6A61-8A4A-BD60-D58912AD13D7}"/>
                </a:ext>
              </a:extLst>
            </p:cNvPr>
            <p:cNvSpPr/>
            <p:nvPr/>
          </p:nvSpPr>
          <p:spPr>
            <a:xfrm>
              <a:off x="23165731" y="2512123"/>
              <a:ext cx="789118" cy="5636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256">
                  <a:moveTo>
                    <a:pt x="128" y="256"/>
                  </a:moveTo>
                  <a:cubicBezTo>
                    <a:pt x="121" y="256"/>
                    <a:pt x="114" y="253"/>
                    <a:pt x="109" y="248"/>
                  </a:cubicBezTo>
                  <a:lnTo>
                    <a:pt x="8" y="146"/>
                  </a:lnTo>
                  <a:cubicBezTo>
                    <a:pt x="-3" y="135"/>
                    <a:pt x="-3" y="117"/>
                    <a:pt x="8" y="107"/>
                  </a:cubicBezTo>
                  <a:cubicBezTo>
                    <a:pt x="19" y="96"/>
                    <a:pt x="36" y="96"/>
                    <a:pt x="47" y="107"/>
                  </a:cubicBezTo>
                  <a:lnTo>
                    <a:pt x="128" y="190"/>
                  </a:lnTo>
                  <a:lnTo>
                    <a:pt x="311" y="8"/>
                  </a:lnTo>
                  <a:cubicBezTo>
                    <a:pt x="322" y="-3"/>
                    <a:pt x="339" y="-3"/>
                    <a:pt x="350" y="8"/>
                  </a:cubicBezTo>
                  <a:cubicBezTo>
                    <a:pt x="361" y="19"/>
                    <a:pt x="361" y="36"/>
                    <a:pt x="350" y="47"/>
                  </a:cubicBezTo>
                  <a:lnTo>
                    <a:pt x="148" y="248"/>
                  </a:lnTo>
                  <a:cubicBezTo>
                    <a:pt x="142" y="253"/>
                    <a:pt x="135" y="256"/>
                    <a:pt x="128" y="2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85DCBE4-F27E-6C4D-B468-B9ABEF35841C}"/>
              </a:ext>
            </a:extLst>
          </p:cNvPr>
          <p:cNvSpPr/>
          <p:nvPr/>
        </p:nvSpPr>
        <p:spPr>
          <a:xfrm>
            <a:off x="2568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Loan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$4.38bn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4C3BDE-CB17-6A4F-B152-51A4CC78A9E8}"/>
              </a:ext>
            </a:extLst>
          </p:cNvPr>
          <p:cNvSpPr/>
          <p:nvPr/>
        </p:nvSpPr>
        <p:spPr>
          <a:xfrm>
            <a:off x="10002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Deposit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$2.01bn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CCEF1C-A972-7B45-ACDA-D72124538FD7}"/>
              </a:ext>
            </a:extLst>
          </p:cNvPr>
          <p:cNvSpPr/>
          <p:nvPr/>
        </p:nvSpPr>
        <p:spPr>
          <a:xfrm>
            <a:off x="173559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Fees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$158.19M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B03511-309A-4B47-98DD-BF7C933FF3FE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Goals</a:t>
            </a:r>
          </a:p>
        </p:txBody>
      </p:sp>
    </p:spTree>
    <p:extLst>
      <p:ext uri="{BB962C8B-B14F-4D97-AF65-F5344CB8AC3E}">
        <p14:creationId xmlns:p14="http://schemas.microsoft.com/office/powerpoint/2010/main" val="6634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EDC8A1-2934-F147-8EBF-2F4CE38E5DB1}"/>
              </a:ext>
            </a:extLst>
          </p:cNvPr>
          <p:cNvSpPr/>
          <p:nvPr/>
        </p:nvSpPr>
        <p:spPr>
          <a:xfrm>
            <a:off x="1517650" y="4271150"/>
            <a:ext cx="7575506" cy="757550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3C797A-5D5F-4341-B9AB-8AF32C1F7DC2}"/>
              </a:ext>
            </a:extLst>
          </p:cNvPr>
          <p:cNvSpPr/>
          <p:nvPr/>
        </p:nvSpPr>
        <p:spPr>
          <a:xfrm>
            <a:off x="8401064" y="4271150"/>
            <a:ext cx="7575506" cy="757550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AEC02F-592F-A14F-BD75-759E8303376E}"/>
              </a:ext>
            </a:extLst>
          </p:cNvPr>
          <p:cNvSpPr/>
          <p:nvPr/>
        </p:nvSpPr>
        <p:spPr>
          <a:xfrm>
            <a:off x="15284494" y="4271150"/>
            <a:ext cx="7575506" cy="757550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EFD80E-D2D0-8C42-9428-C9CC80887B6B}"/>
              </a:ext>
            </a:extLst>
          </p:cNvPr>
          <p:cNvGrpSpPr/>
          <p:nvPr/>
        </p:nvGrpSpPr>
        <p:grpSpPr>
          <a:xfrm>
            <a:off x="3123724" y="6717851"/>
            <a:ext cx="18130202" cy="2066551"/>
            <a:chOff x="3123724" y="7700885"/>
            <a:chExt cx="18130202" cy="20665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306DD6-B94F-2F4B-AB67-9E1635E4A389}"/>
                </a:ext>
              </a:extLst>
            </p:cNvPr>
            <p:cNvSpPr/>
            <p:nvPr/>
          </p:nvSpPr>
          <p:spPr>
            <a:xfrm>
              <a:off x="3860800" y="7700885"/>
              <a:ext cx="336336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$1.77bn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8143B1-B209-DD4A-8EF2-FCC6663A0B4C}"/>
                </a:ext>
              </a:extLst>
            </p:cNvPr>
            <p:cNvSpPr/>
            <p:nvPr/>
          </p:nvSpPr>
          <p:spPr>
            <a:xfrm>
              <a:off x="10270053" y="7700885"/>
              <a:ext cx="383754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$2.01bn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927899-308F-3D44-BAB8-F6CBD42D8DA5}"/>
                </a:ext>
              </a:extLst>
            </p:cNvPr>
            <p:cNvSpPr/>
            <p:nvPr/>
          </p:nvSpPr>
          <p:spPr>
            <a:xfrm>
              <a:off x="17153467" y="7700885"/>
              <a:ext cx="34083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$2.6bn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ED7594-0D45-2F41-A664-E219CA392F10}"/>
                </a:ext>
              </a:extLst>
            </p:cNvPr>
            <p:cNvSpPr/>
            <p:nvPr/>
          </p:nvSpPr>
          <p:spPr>
            <a:xfrm>
              <a:off x="3123724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Loan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D59F14-841E-C645-B6FA-7B93778F1346}"/>
                </a:ext>
              </a:extLst>
            </p:cNvPr>
            <p:cNvSpPr/>
            <p:nvPr/>
          </p:nvSpPr>
          <p:spPr>
            <a:xfrm>
              <a:off x="10007138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Deposit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EDEEAC-6C4F-8042-97A4-D2256F4D8F59}"/>
                </a:ext>
              </a:extLst>
            </p:cNvPr>
            <p:cNvSpPr/>
            <p:nvPr/>
          </p:nvSpPr>
          <p:spPr>
            <a:xfrm>
              <a:off x="16890569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Business Lending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86730B8-D8F9-8143-8151-ECF3C0286FC4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Bank Numbers</a:t>
            </a:r>
          </a:p>
        </p:txBody>
      </p:sp>
    </p:spTree>
    <p:extLst>
      <p:ext uri="{BB962C8B-B14F-4D97-AF65-F5344CB8AC3E}">
        <p14:creationId xmlns:p14="http://schemas.microsoft.com/office/powerpoint/2010/main" val="131593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1" y="2"/>
            <a:ext cx="24377647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722528-E514-4E44-9158-9C22301E0499}"/>
              </a:ext>
            </a:extLst>
          </p:cNvPr>
          <p:cNvSpPr/>
          <p:nvPr/>
        </p:nvSpPr>
        <p:spPr>
          <a:xfrm>
            <a:off x="6661150" y="1330321"/>
            <a:ext cx="11055350" cy="11055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122D-059F-A84A-AF0C-618406E3C8E6}"/>
              </a:ext>
            </a:extLst>
          </p:cNvPr>
          <p:cNvGrpSpPr/>
          <p:nvPr/>
        </p:nvGrpSpPr>
        <p:grpSpPr>
          <a:xfrm>
            <a:off x="6247129" y="5285471"/>
            <a:ext cx="12289792" cy="2929339"/>
            <a:chOff x="6247129" y="4685311"/>
            <a:chExt cx="12289792" cy="29293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8261344" y="4685311"/>
              <a:ext cx="785495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$89.65 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4B6D0B-41B6-3D43-8337-43833FABE229}"/>
                </a:ext>
              </a:extLst>
            </p:cNvPr>
            <p:cNvSpPr txBox="1"/>
            <p:nvPr/>
          </p:nvSpPr>
          <p:spPr>
            <a:xfrm>
              <a:off x="6247129" y="6968319"/>
              <a:ext cx="12289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FOREIGN CURRENCY AMOUNT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04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4" y="218136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57242" y="5818835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Mid Income band and lowest for High Income band.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18136"/>
            <a:ext cx="11980502" cy="40109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Income band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867" y="4229100"/>
            <a:ext cx="11480800" cy="54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2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12080404" y="2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12626588" y="3519520"/>
            <a:ext cx="11572038" cy="6676961"/>
            <a:chOff x="2142477" y="1521186"/>
            <a:chExt cx="8271523" cy="66769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8124469" cy="319832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Highest features are in the European countries followed by Asian Countries.</a:t>
              </a: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Lowest features are in Australian countries followed by African countries.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Income band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62" y="5390127"/>
            <a:ext cx="11366306" cy="76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70596" y="0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91109" y="5687257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European countries and lowest for Australian countries.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12188826" y="3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Nationality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783" y="5809720"/>
            <a:ext cx="11305431" cy="54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8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Roadmaps V1 Light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354E67"/>
      </a:accent1>
      <a:accent2>
        <a:srgbClr val="D34F3E"/>
      </a:accent2>
      <a:accent3>
        <a:srgbClr val="397F87"/>
      </a:accent3>
      <a:accent4>
        <a:srgbClr val="E4914C"/>
      </a:accent4>
      <a:accent5>
        <a:srgbClr val="6D6E70"/>
      </a:accent5>
      <a:accent6>
        <a:srgbClr val="D5D5D5"/>
      </a:accent6>
      <a:hlink>
        <a:srgbClr val="A9A9A9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89662</TotalTime>
  <Words>174</Words>
  <Application>Microsoft Office PowerPoint</Application>
  <PresentationFormat>Custom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Lato Light</vt:lpstr>
      <vt:lpstr>Lato Medium</vt:lpstr>
      <vt:lpstr>Montserrat Light</vt:lpstr>
      <vt:lpstr>Montserrat SemiBold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Jay</dc:creator>
  <cp:keywords/>
  <dc:description/>
  <cp:lastModifiedBy>abhishekkyadavvvvv@outlook.com</cp:lastModifiedBy>
  <cp:revision>16434</cp:revision>
  <dcterms:created xsi:type="dcterms:W3CDTF">2014-11-12T21:47:38Z</dcterms:created>
  <dcterms:modified xsi:type="dcterms:W3CDTF">2025-07-05T09:28:12Z</dcterms:modified>
  <cp:category/>
</cp:coreProperties>
</file>