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6A6C-8EC5-43B9-A7C8-03471CB4797B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8DF6-FB2B-41DB-9FA2-6B79D49264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ctrTitle"/>
          </p:nvPr>
        </p:nvSpPr>
        <p:spPr>
          <a:xfrm>
            <a:off x="2151063" y="909638"/>
            <a:ext cx="6237287" cy="661987"/>
          </a:xfrm>
        </p:spPr>
        <p:txBody>
          <a:bodyPr>
            <a:normAutofit fontScale="90000"/>
          </a:bodyPr>
          <a:lstStyle/>
          <a:p>
            <a:r>
              <a:rPr lang="en-IN" altLang="en-US" sz="4800" dirty="0" smtClean="0"/>
              <a:t/>
            </a:r>
            <a:br>
              <a:rPr lang="en-IN" altLang="en-US" sz="4800" dirty="0" smtClean="0"/>
            </a:br>
            <a:r>
              <a:rPr lang="en-IN" alt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altLang="en-US" sz="28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800" b="1" dirty="0" err="1" smtClean="0">
                <a:latin typeface="Times New Roman" pitchFamily="18" charset="0"/>
                <a:cs typeface="Times New Roman" pitchFamily="18" charset="0"/>
              </a:rPr>
              <a:t>Malaviya</a:t>
            </a:r>
            <a:r>
              <a:rPr lang="en-IN" altLang="en-US" sz="2800" b="1" dirty="0" smtClean="0">
                <a:latin typeface="Times New Roman" pitchFamily="18" charset="0"/>
                <a:cs typeface="Times New Roman" pitchFamily="18" charset="0"/>
              </a:rPr>
              <a:t> Research Conclave-2017 </a:t>
            </a:r>
            <a:r>
              <a:rPr lang="en-IN" altLang="en-US" sz="4800" dirty="0" smtClean="0"/>
              <a:t/>
            </a:r>
            <a:br>
              <a:rPr lang="en-IN" altLang="en-US" sz="4800" dirty="0" smtClean="0"/>
            </a:br>
            <a:endParaRPr lang="en-IN" altLang="en-US" sz="4800" dirty="0" smtClean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2286000"/>
            <a:ext cx="8329613" cy="3743325"/>
          </a:xfrm>
        </p:spPr>
        <p:txBody>
          <a:bodyPr rtlCol="0">
            <a:no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OBJECTIVES:</a:t>
            </a:r>
            <a:endParaRPr lang="en-IN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Interact with researchers, academicians and technologists of renowned institutions of India and abroad through expert talk/lectures to be aware of ongoing research activities, challenges in various research areas across the world.</a:t>
            </a:r>
          </a:p>
          <a:p>
            <a:pPr marL="342900" indent="-342900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panel discussions on “Research in India: Key Issues &amp; Challenges” with researchers, academicians and technologists with the University faculties, research scholars and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students.</a:t>
            </a:r>
          </a:p>
          <a:p>
            <a:pPr marL="342900" indent="-342900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interaction with faculties, research scholars and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students with specialized disciplines of various departments.</a:t>
            </a:r>
          </a:p>
          <a:p>
            <a:pPr marL="342900" indent="-342900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Interactions through the poster presentation/exhibition/discussions with research scholars and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students in their respective research area.</a:t>
            </a:r>
          </a:p>
          <a:p>
            <a:pPr marL="342900" indent="-342900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/>
            </a:extLst>
          </p:cNvPr>
          <p:cNvSpPr/>
          <p:nvPr/>
        </p:nvSpPr>
        <p:spPr>
          <a:xfrm>
            <a:off x="3676650" y="1571625"/>
            <a:ext cx="2190750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8-11 JULY, 2017</a:t>
            </a:r>
          </a:p>
        </p:txBody>
      </p:sp>
      <p:sp>
        <p:nvSpPr>
          <p:cNvPr id="202757" name="TextBox 5"/>
          <p:cNvSpPr txBox="1">
            <a:spLocks noChangeArrowheads="1"/>
          </p:cNvSpPr>
          <p:nvPr/>
        </p:nvSpPr>
        <p:spPr bwMode="auto">
          <a:xfrm>
            <a:off x="1908175" y="260350"/>
            <a:ext cx="698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IN" altLang="en-US" dirty="0" err="1">
                <a:latin typeface="Times New Roman" pitchFamily="18" charset="0"/>
                <a:cs typeface="Times New Roman" pitchFamily="18" charset="0"/>
              </a:rPr>
              <a:t>Madan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 Mohan </a:t>
            </a:r>
            <a:r>
              <a:rPr lang="en-IN" altLang="en-US" dirty="0" err="1">
                <a:latin typeface="Times New Roman" pitchFamily="18" charset="0"/>
                <a:cs typeface="Times New Roman" pitchFamily="18" charset="0"/>
              </a:rPr>
              <a:t>Malaviya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 Univ. of Technology, Gorakhpur</a:t>
            </a:r>
          </a:p>
        </p:txBody>
      </p:sp>
      <p:cxnSp>
        <p:nvCxnSpPr>
          <p:cNvPr id="9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1547813" y="836613"/>
            <a:ext cx="7200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ctrTitle"/>
          </p:nvPr>
        </p:nvSpPr>
        <p:spPr>
          <a:xfrm>
            <a:off x="550863" y="1011238"/>
            <a:ext cx="8258175" cy="1985962"/>
          </a:xfrm>
        </p:spPr>
        <p:txBody>
          <a:bodyPr>
            <a:normAutofit fontScale="90000"/>
          </a:bodyPr>
          <a:lstStyle/>
          <a:p>
            <a:r>
              <a:rPr lang="en-IN" altLang="en-US" sz="2400" b="1" smtClean="0">
                <a:solidFill>
                  <a:srgbClr val="0070C0"/>
                </a:solidFill>
              </a:rPr>
              <a:t>By</a:t>
            </a:r>
            <a:r>
              <a:rPr lang="en-IN" altLang="en-US" sz="3600" smtClean="0"/>
              <a:t/>
            </a:r>
            <a:br>
              <a:rPr lang="en-IN" altLang="en-US" sz="3600" smtClean="0"/>
            </a:br>
            <a:r>
              <a:rPr lang="en-IN" altLang="en-US" sz="3200" smtClean="0">
                <a:latin typeface="Arial Nova"/>
              </a:rPr>
              <a:t>Honourable Chief Minister </a:t>
            </a:r>
            <a:r>
              <a:rPr lang="en-IN" altLang="en-US" sz="3600" b="1" smtClean="0">
                <a:latin typeface="Arial Nova"/>
              </a:rPr>
              <a:t>Sri Yogi Adityanath</a:t>
            </a:r>
            <a:br>
              <a:rPr lang="en-IN" altLang="en-US" sz="3600" b="1" smtClean="0">
                <a:latin typeface="Arial Nova"/>
              </a:rPr>
            </a:br>
            <a:r>
              <a:rPr lang="en-IN" altLang="en-US" sz="3200" smtClean="0">
                <a:latin typeface="Arial Nova"/>
              </a:rPr>
              <a:t>Govt. of Uttar Pradesh</a:t>
            </a:r>
            <a:endParaRPr lang="en-IN" altLang="en-US" sz="2800" smtClean="0">
              <a:latin typeface="Arial Nova"/>
            </a:endParaRPr>
          </a:p>
        </p:txBody>
      </p:sp>
      <p:sp>
        <p:nvSpPr>
          <p:cNvPr id="4" name="Oval 3">
            <a:extLst>
              <a:ext uri="{FF2B5EF4-FFF2-40B4-BE49-F238E27FC236}"/>
            </a:extLst>
          </p:cNvPr>
          <p:cNvSpPr/>
          <p:nvPr/>
        </p:nvSpPr>
        <p:spPr>
          <a:xfrm>
            <a:off x="3092450" y="260350"/>
            <a:ext cx="3279775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/>
              <a:t>Inaugurated</a:t>
            </a:r>
          </a:p>
        </p:txBody>
      </p:sp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3141663"/>
            <a:ext cx="66246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a-DK" altLang="en-US" smtClean="0">
                <a:latin typeface="Arial" pitchFamily="34" charset="0"/>
                <a:cs typeface="Arial" pitchFamily="34" charset="0"/>
              </a:rPr>
              <a:t>Academic Audit : December 24, 2019</a:t>
            </a: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03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60350"/>
            <a:ext cx="8713787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1"/>
          <p:cNvSpPr txBox="1">
            <a:spLocks/>
          </p:cNvSpPr>
          <p:nvPr/>
        </p:nvSpPr>
        <p:spPr bwMode="auto">
          <a:xfrm>
            <a:off x="1042988" y="836613"/>
            <a:ext cx="78501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altLang="en-US" sz="4400" b="1">
                <a:latin typeface="Calibri Light" pitchFamily="34" charset="0"/>
              </a:rPr>
              <a:t>Malaviya Research Conclave-2018</a:t>
            </a:r>
            <a:r>
              <a:rPr lang="en-IN" altLang="en-US" sz="4400">
                <a:latin typeface="Calibri Light" pitchFamily="34" charset="0"/>
              </a:rPr>
              <a:t> </a:t>
            </a:r>
            <a:r>
              <a:rPr lang="en-IN" altLang="en-US" sz="4800">
                <a:latin typeface="Calibri Light" pitchFamily="34" charset="0"/>
              </a:rPr>
              <a:t/>
            </a:r>
            <a:br>
              <a:rPr lang="en-IN" altLang="en-US" sz="4800">
                <a:latin typeface="Calibri Light" pitchFamily="34" charset="0"/>
              </a:rPr>
            </a:br>
            <a:endParaRPr lang="en-IN" altLang="en-US" sz="4800">
              <a:latin typeface="Calibri Light" pitchFamily="34" charset="0"/>
            </a:endParaRPr>
          </a:p>
        </p:txBody>
      </p:sp>
      <p:sp>
        <p:nvSpPr>
          <p:cNvPr id="3" name="Oval 2">
            <a:extLst>
              <a:ext uri="{FF2B5EF4-FFF2-40B4-BE49-F238E27FC236}"/>
            </a:extLst>
          </p:cNvPr>
          <p:cNvSpPr/>
          <p:nvPr/>
        </p:nvSpPr>
        <p:spPr>
          <a:xfrm>
            <a:off x="3167063" y="188913"/>
            <a:ext cx="2341562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/>
              <a:t>SECOND</a:t>
            </a:r>
          </a:p>
        </p:txBody>
      </p:sp>
      <p:sp>
        <p:nvSpPr>
          <p:cNvPr id="4" name="Rectangle: Rounded Corners 3">
            <a:extLst>
              <a:ext uri="{FF2B5EF4-FFF2-40B4-BE49-F238E27FC236}"/>
            </a:extLst>
          </p:cNvPr>
          <p:cNvSpPr/>
          <p:nvPr/>
        </p:nvSpPr>
        <p:spPr>
          <a:xfrm>
            <a:off x="3316288" y="1603375"/>
            <a:ext cx="2192337" cy="530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6-8 JULY, 2018</a:t>
            </a:r>
          </a:p>
        </p:txBody>
      </p:sp>
      <p:pic>
        <p:nvPicPr>
          <p:cNvPr id="205829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289" y="2381250"/>
            <a:ext cx="727392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3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a-DK" altLang="en-US" smtClean="0">
                <a:latin typeface="Arial" pitchFamily="34" charset="0"/>
                <a:cs typeface="Arial" pitchFamily="34" charset="0"/>
              </a:rPr>
              <a:t>Academic Audit : December 24, 2019</a:t>
            </a: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388" y="153988"/>
            <a:ext cx="8785225" cy="6443662"/>
            <a:chOff x="527138" y="154745"/>
            <a:chExt cx="11137630" cy="6155082"/>
          </a:xfrm>
        </p:grpSpPr>
        <p:pic>
          <p:nvPicPr>
            <p:cNvPr id="206852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7138" y="837440"/>
              <a:ext cx="11137630" cy="547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Oval 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42615" y="154745"/>
              <a:ext cx="4572587" cy="605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b="1" dirty="0"/>
                <a:t>RESOURCE PERSONS</a:t>
              </a:r>
            </a:p>
          </p:txBody>
        </p:sp>
      </p:grpSp>
      <p:sp>
        <p:nvSpPr>
          <p:cNvPr id="20685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a-DK" altLang="en-US" smtClean="0">
                <a:latin typeface="Arial" pitchFamily="34" charset="0"/>
                <a:cs typeface="Arial" pitchFamily="34" charset="0"/>
              </a:rPr>
              <a:t>Academic Audit : December 24, 2019</a:t>
            </a: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1"/>
          <p:cNvSpPr txBox="1">
            <a:spLocks/>
          </p:cNvSpPr>
          <p:nvPr/>
        </p:nvSpPr>
        <p:spPr bwMode="auto">
          <a:xfrm>
            <a:off x="1042988" y="836613"/>
            <a:ext cx="78501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altLang="en-US" sz="4400" b="1">
                <a:latin typeface="Calibri Light" pitchFamily="34" charset="0"/>
              </a:rPr>
              <a:t>Malaviya Research Conclave-2019</a:t>
            </a:r>
            <a:r>
              <a:rPr lang="en-IN" altLang="en-US" sz="4400">
                <a:latin typeface="Calibri Light" pitchFamily="34" charset="0"/>
              </a:rPr>
              <a:t> </a:t>
            </a:r>
            <a:r>
              <a:rPr lang="en-IN" altLang="en-US" sz="4800">
                <a:latin typeface="Calibri Light" pitchFamily="34" charset="0"/>
              </a:rPr>
              <a:t/>
            </a:r>
            <a:br>
              <a:rPr lang="en-IN" altLang="en-US" sz="4800">
                <a:latin typeface="Calibri Light" pitchFamily="34" charset="0"/>
              </a:rPr>
            </a:br>
            <a:endParaRPr lang="en-IN" altLang="en-US" sz="4800">
              <a:latin typeface="Calibri Light" pitchFamily="34" charset="0"/>
            </a:endParaRPr>
          </a:p>
        </p:txBody>
      </p:sp>
      <p:sp>
        <p:nvSpPr>
          <p:cNvPr id="3" name="Oval 2">
            <a:extLst>
              <a:ext uri="{FF2B5EF4-FFF2-40B4-BE49-F238E27FC236}"/>
            </a:extLst>
          </p:cNvPr>
          <p:cNvSpPr/>
          <p:nvPr/>
        </p:nvSpPr>
        <p:spPr>
          <a:xfrm>
            <a:off x="3167063" y="188913"/>
            <a:ext cx="2341562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/>
              <a:t>Third</a:t>
            </a:r>
          </a:p>
        </p:txBody>
      </p:sp>
      <p:sp>
        <p:nvSpPr>
          <p:cNvPr id="4" name="Rectangle: Rounded Corners 3">
            <a:extLst>
              <a:ext uri="{FF2B5EF4-FFF2-40B4-BE49-F238E27FC236}"/>
            </a:extLst>
          </p:cNvPr>
          <p:cNvSpPr/>
          <p:nvPr/>
        </p:nvSpPr>
        <p:spPr>
          <a:xfrm>
            <a:off x="3316288" y="1603375"/>
            <a:ext cx="2768600" cy="530225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</a:rPr>
              <a:t>February 24-26, 2019</a:t>
            </a:r>
          </a:p>
        </p:txBody>
      </p:sp>
      <p:sp>
        <p:nvSpPr>
          <p:cNvPr id="207877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a-DK" altLang="en-US" smtClean="0">
                <a:latin typeface="Arial" pitchFamily="34" charset="0"/>
                <a:cs typeface="Arial" pitchFamily="34" charset="0"/>
              </a:rPr>
              <a:t>Academic Audit : December 24, 2019</a:t>
            </a: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7878" name="Picture 2" descr="http://www.mmmut.ac.in/photogallary/226774_030820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349500"/>
            <a:ext cx="7921625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a-DK" altLang="en-US" smtClean="0">
                <a:latin typeface="Arial" pitchFamily="34" charset="0"/>
                <a:cs typeface="Arial" pitchFamily="34" charset="0"/>
              </a:rPr>
              <a:t>Academic Audit : December 24, 2019</a:t>
            </a:r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8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0"/>
            <a:ext cx="7129462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1st Malaviya Research Conclave-2017  </vt:lpstr>
      <vt:lpstr>By Honourable Chief Minister Sri Yogi Adityanath Govt. of Uttar Pradesh</vt:lpstr>
      <vt:lpstr>Slide 3</vt:lpstr>
      <vt:lpstr>Slide 4</vt:lpstr>
      <vt:lpstr>Slide 5</vt:lpstr>
      <vt:lpstr>Slide 6</vt:lpstr>
      <vt:lpstr>Slide 7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1st Malaviya Research Conclave-2017  </dc:title>
  <dc:creator>CSD81</dc:creator>
  <cp:lastModifiedBy>CSD81</cp:lastModifiedBy>
  <cp:revision>1</cp:revision>
  <dcterms:created xsi:type="dcterms:W3CDTF">2019-12-26T09:26:33Z</dcterms:created>
  <dcterms:modified xsi:type="dcterms:W3CDTF">2019-12-26T09:27:38Z</dcterms:modified>
</cp:coreProperties>
</file>