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75" r:id="rId2"/>
    <p:sldId id="274" r:id="rId3"/>
    <p:sldId id="273" r:id="rId4"/>
    <p:sldId id="258" r:id="rId5"/>
    <p:sldId id="277" r:id="rId6"/>
    <p:sldId id="278" r:id="rId7"/>
    <p:sldId id="282" r:id="rId8"/>
    <p:sldId id="283" r:id="rId9"/>
    <p:sldId id="281" r:id="rId10"/>
    <p:sldId id="286" r:id="rId11"/>
    <p:sldId id="284" r:id="rId12"/>
    <p:sldId id="285" r:id="rId13"/>
    <p:sldId id="287" r:id="rId14"/>
    <p:sldId id="288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6F0C0-3355-477F-B022-70021DF74EAE}" v="1497" dt="2019-09-17T18:42:01.520"/>
    <p1510:client id="{2663F743-7C09-4F88-BCE9-01ED40EC9315}" v="1182" dt="2019-09-17T17:39:47.931"/>
    <p1510:client id="{4E93E81E-1DD1-4D3F-9DE0-02C9EA70FA74}" v="33" dt="2019-09-18T03:39:18.370"/>
    <p1510:client id="{5C3C177A-0184-4191-8E02-5B7FFACADC5B}" v="14" dt="2019-09-17T18:46:22.858"/>
    <p1510:client id="{68538FB7-6C71-4C74-BEFE-B4CBCB6832BD}" v="227" dt="2019-09-18T03:36:28.215"/>
    <p1510:client id="{7165D313-B280-4536-A0F7-D8479D14816D}" v="74" dt="2019-09-18T03:55:12.648"/>
    <p1510:client id="{B2371E98-564B-4684-BC9F-AA184733BA73}" v="37" dt="2019-09-18T03:45:58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7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20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4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62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0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3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8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1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4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2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9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6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0560-AC42-4AFC-A7B5-697E2F64AC13}" type="datetimeFigureOut">
              <a:rPr lang="en-IN" smtClean="0"/>
              <a:pPr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4C2BF9-DB83-4BE0-BFF1-D3D9B3A6B2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5C04-6DBF-450F-8530-40AF1489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Bhartiya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Kisan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</a:t>
            </a: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IN" dirty="0">
              <a:latin typeface="Times New Roman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Presented By :-                                                                     				 Project Mentor :-</a:t>
            </a:r>
          </a:p>
          <a:p>
            <a:pPr marL="0" indent="0">
              <a:buNone/>
            </a:pPr>
            <a:r>
              <a:rPr lang="en-IN" sz="2000" b="1" dirty="0">
                <a:latin typeface="Times New Roman"/>
                <a:cs typeface="Times New Roman"/>
              </a:rPr>
              <a:t>  </a:t>
            </a:r>
            <a:r>
              <a:rPr lang="en-IN" sz="2000" b="1" dirty="0" err="1">
                <a:latin typeface="Times New Roman"/>
                <a:cs typeface="Times New Roman"/>
              </a:rPr>
              <a:t>Shivam</a:t>
            </a:r>
            <a:r>
              <a:rPr lang="en-IN" sz="2000" b="1" dirty="0">
                <a:latin typeface="Times New Roman"/>
                <a:cs typeface="Times New Roman"/>
              </a:rPr>
              <a:t> </a:t>
            </a:r>
            <a:r>
              <a:rPr lang="en-IN" sz="2000" b="1" dirty="0" err="1">
                <a:latin typeface="Times New Roman"/>
                <a:cs typeface="Times New Roman"/>
              </a:rPr>
              <a:t>Sahu</a:t>
            </a:r>
            <a:r>
              <a:rPr lang="en-IN" sz="2000" b="1" dirty="0">
                <a:latin typeface="Times New Roman"/>
                <a:cs typeface="Times New Roman"/>
              </a:rPr>
              <a:t> (2016021078)                                                                      			 </a:t>
            </a:r>
            <a:r>
              <a:rPr lang="en-IN" sz="2000" b="1" dirty="0" err="1">
                <a:latin typeface="Times New Roman"/>
                <a:cs typeface="Times New Roman"/>
              </a:rPr>
              <a:t>Rohit</a:t>
            </a:r>
            <a:r>
              <a:rPr lang="en-IN" sz="2000" b="1" dirty="0">
                <a:latin typeface="Times New Roman"/>
                <a:cs typeface="Times New Roman"/>
              </a:rPr>
              <a:t> Kumar </a:t>
            </a:r>
            <a:r>
              <a:rPr lang="en-IN" sz="2000" b="1" dirty="0" err="1">
                <a:latin typeface="Times New Roman"/>
                <a:cs typeface="Times New Roman"/>
              </a:rPr>
              <a:t>Tiwari</a:t>
            </a:r>
            <a:endParaRPr lang="en-IN" sz="20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/>
                <a:cs typeface="Times New Roman"/>
              </a:rPr>
              <a:t>  </a:t>
            </a:r>
            <a:r>
              <a:rPr lang="en-IN" sz="2000" b="1" dirty="0" err="1">
                <a:latin typeface="Times New Roman"/>
                <a:cs typeface="Times New Roman"/>
              </a:rPr>
              <a:t>Anurag</a:t>
            </a:r>
            <a:r>
              <a:rPr lang="en-IN" sz="2000" b="1" dirty="0">
                <a:latin typeface="Times New Roman"/>
                <a:cs typeface="Times New Roman"/>
              </a:rPr>
              <a:t> </a:t>
            </a:r>
            <a:r>
              <a:rPr lang="en-IN" sz="2000" b="1" dirty="0" err="1">
                <a:latin typeface="Times New Roman"/>
                <a:cs typeface="Times New Roman"/>
              </a:rPr>
              <a:t>Yadav</a:t>
            </a:r>
            <a:r>
              <a:rPr lang="en-IN" sz="2000" b="1" dirty="0">
                <a:latin typeface="Times New Roman"/>
                <a:cs typeface="Times New Roman"/>
              </a:rPr>
              <a:t> (2016021021)                                                                		        Assistant Professor</a:t>
            </a:r>
          </a:p>
          <a:p>
            <a:pPr marL="0" indent="0">
              <a:buNone/>
            </a:pPr>
            <a:r>
              <a:rPr lang="en-IN" sz="2000" b="1" dirty="0">
                <a:latin typeface="Times New Roman"/>
                <a:cs typeface="Times New Roman"/>
              </a:rPr>
              <a:t>  </a:t>
            </a:r>
            <a:r>
              <a:rPr lang="en-IN" sz="2000" b="1" dirty="0" err="1">
                <a:latin typeface="Times New Roman"/>
                <a:cs typeface="Times New Roman"/>
              </a:rPr>
              <a:t>Panne</a:t>
            </a:r>
            <a:r>
              <a:rPr lang="en-IN" sz="2000" b="1" dirty="0">
                <a:latin typeface="Times New Roman"/>
                <a:cs typeface="Times New Roman"/>
              </a:rPr>
              <a:t> </a:t>
            </a:r>
            <a:r>
              <a:rPr lang="en-IN" sz="2000" b="1" dirty="0" err="1">
                <a:latin typeface="Times New Roman"/>
                <a:cs typeface="Times New Roman"/>
              </a:rPr>
              <a:t>Lal</a:t>
            </a:r>
            <a:r>
              <a:rPr lang="en-IN" sz="2000" b="1" dirty="0">
                <a:latin typeface="Times New Roman"/>
                <a:cs typeface="Times New Roman"/>
              </a:rPr>
              <a:t> (2016021110)</a:t>
            </a:r>
          </a:p>
          <a:p>
            <a:pPr marL="0" indent="0">
              <a:buNone/>
            </a:pPr>
            <a:endParaRPr lang="en-IN" sz="20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/>
                <a:cs typeface="Times New Roman"/>
              </a:rPr>
              <a:t>                        					 Computer Science and Engineering Department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  <a:cs typeface="Times New Roman"/>
              </a:rPr>
              <a:t>                              </a:t>
            </a:r>
            <a:r>
              <a:rPr lang="en-IN" sz="2800" b="1" dirty="0" err="1">
                <a:latin typeface="Times New Roman"/>
                <a:cs typeface="Times New Roman"/>
              </a:rPr>
              <a:t>Madan</a:t>
            </a:r>
            <a:r>
              <a:rPr lang="en-IN" sz="2800" b="1" dirty="0">
                <a:latin typeface="Times New Roman"/>
                <a:cs typeface="Times New Roman"/>
              </a:rPr>
              <a:t> Mohan </a:t>
            </a:r>
            <a:r>
              <a:rPr lang="en-IN" sz="2800" b="1" dirty="0" err="1">
                <a:latin typeface="Times New Roman"/>
                <a:cs typeface="Times New Roman"/>
              </a:rPr>
              <a:t>Malaviya</a:t>
            </a:r>
            <a:r>
              <a:rPr lang="en-IN" sz="2800" b="1" dirty="0">
                <a:latin typeface="Times New Roman"/>
                <a:cs typeface="Times New Roman"/>
              </a:rPr>
              <a:t> University of Technology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  <a:cs typeface="Times New Roman"/>
              </a:rPr>
              <a:t>          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F293B7-CF6C-4073-BD9D-934C07A1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94" y="711356"/>
            <a:ext cx="2262749" cy="21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0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7A15-65EA-4CC0-91C2-CD7FC930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Discussion Forum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929574-6D11-4AA0-9A42-2A0B13A1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989"/>
            <a:ext cx="8596668" cy="4545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/>
              <a:t>    This module will be used to connect fellow formers and it has following features-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fontAlgn="base"/>
            <a:r>
              <a:rPr lang="en-US" sz="2400" b="1" dirty="0"/>
              <a:t>Can send message to member </a:t>
            </a:r>
          </a:p>
          <a:p>
            <a:pPr fontAlgn="base"/>
            <a:r>
              <a:rPr lang="en-US" sz="2400" b="1" dirty="0"/>
              <a:t>Can post any queries</a:t>
            </a:r>
          </a:p>
          <a:p>
            <a:pPr fontAlgn="base"/>
            <a:r>
              <a:rPr lang="en-US" sz="2400" b="1" dirty="0"/>
              <a:t>Can view previous queries by applying filters</a:t>
            </a:r>
          </a:p>
          <a:p>
            <a:pPr fontAlgn="base"/>
            <a:r>
              <a:rPr lang="en-US" sz="2400" b="1" dirty="0"/>
              <a:t>Can answer/edit their posted queries</a:t>
            </a:r>
          </a:p>
          <a:p>
            <a:pPr fontAlgn="base"/>
            <a:r>
              <a:rPr lang="en-US" sz="2400" b="1" dirty="0"/>
              <a:t>Admin can edit/delete/add members</a:t>
            </a:r>
          </a:p>
          <a:p>
            <a:pPr fontAlgn="base"/>
            <a:endParaRPr lang="en-US" sz="2400" b="1" dirty="0"/>
          </a:p>
          <a:p>
            <a:pPr>
              <a:buFont typeface="Wingdings,Sans-Serif" charset="2"/>
              <a:buChar char="v"/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7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4814-4D8A-458D-B6CD-4501CB87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Sign-Up Module</a:t>
            </a:r>
            <a:br>
              <a:rPr lang="en-US" sz="6000" dirty="0">
                <a:solidFill>
                  <a:schemeClr val="tx1"/>
                </a:solidFill>
              </a:rPr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E2E6AE-7DF4-4050-8FBC-2A745A91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989"/>
            <a:ext cx="8596668" cy="4545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/>
              <a:t>    In the Sing-Up module we will take data from users at front-end to create an account for the user, using this details users we will able to login using this credentials-</a:t>
            </a:r>
          </a:p>
          <a:p>
            <a:pPr fontAlgn="base"/>
            <a:r>
              <a:rPr lang="en-US" sz="2400" b="1" dirty="0"/>
              <a:t>Username – </a:t>
            </a:r>
            <a:r>
              <a:rPr lang="en-US" sz="2400" dirty="0"/>
              <a:t>String (2 – 60 characters)</a:t>
            </a:r>
          </a:p>
          <a:p>
            <a:pPr fontAlgn="base"/>
            <a:r>
              <a:rPr lang="en-US" sz="2400" b="1" dirty="0"/>
              <a:t>Password – </a:t>
            </a:r>
            <a:r>
              <a:rPr lang="en-US" sz="2400" dirty="0"/>
              <a:t>String (2 – 60 characters)</a:t>
            </a:r>
          </a:p>
          <a:p>
            <a:pPr fontAlgn="base"/>
            <a:r>
              <a:rPr lang="en-US" sz="2400" b="1" dirty="0"/>
              <a:t>Name  –  </a:t>
            </a:r>
            <a:r>
              <a:rPr lang="en-US" sz="2400" dirty="0"/>
              <a:t>String (2 – 80 characters)</a:t>
            </a:r>
          </a:p>
          <a:p>
            <a:pPr fontAlgn="base"/>
            <a:r>
              <a:rPr lang="en-US" sz="2400" b="1" dirty="0"/>
              <a:t>Shipping Address - </a:t>
            </a:r>
            <a:r>
              <a:rPr lang="en-US" sz="2400" dirty="0"/>
              <a:t>String (5 – 200 characters)</a:t>
            </a:r>
          </a:p>
          <a:p>
            <a:pPr fontAlgn="base"/>
            <a:r>
              <a:rPr lang="en-US" sz="2400" b="1" dirty="0"/>
              <a:t>Email - </a:t>
            </a:r>
            <a:r>
              <a:rPr lang="en-US" sz="2400" dirty="0"/>
              <a:t>String (5 – 200 characters)</a:t>
            </a:r>
          </a:p>
          <a:p>
            <a:pPr fontAlgn="base"/>
            <a:r>
              <a:rPr lang="en-US" sz="2400" b="1" dirty="0"/>
              <a:t>Phone - </a:t>
            </a:r>
            <a:r>
              <a:rPr lang="en-US" sz="2400" dirty="0"/>
              <a:t>String (10 – 15 characters)</a:t>
            </a:r>
          </a:p>
          <a:p>
            <a:pPr fontAlgn="base"/>
            <a:endParaRPr lang="en-US" sz="2400" dirty="0"/>
          </a:p>
          <a:p>
            <a:pPr fontAlgn="base"/>
            <a:endParaRPr lang="en-US" sz="2400" b="1" dirty="0"/>
          </a:p>
          <a:p>
            <a:pPr fontAlgn="base"/>
            <a:endParaRPr lang="en-US" sz="2400" dirty="0"/>
          </a:p>
          <a:p>
            <a:pPr>
              <a:buFont typeface="Wingdings,Sans-Serif" charset="2"/>
              <a:buChar char="v"/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270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26103-898F-4EAA-B4D5-B9E9CB89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Login Module</a:t>
            </a:r>
            <a:br>
              <a:rPr lang="en-US" sz="6000" dirty="0">
                <a:solidFill>
                  <a:schemeClr val="tx1"/>
                </a:solidFill>
              </a:rPr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E70E1D-4265-4BB3-B654-76FF4837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989"/>
            <a:ext cx="8596668" cy="4545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/>
              <a:t>    In the login module we will take some data from user for authentication at front-end and using </a:t>
            </a:r>
            <a:r>
              <a:rPr lang="en-US" sz="2400" dirty="0" err="1"/>
              <a:t>axios</a:t>
            </a:r>
            <a:r>
              <a:rPr lang="en-US" sz="2400" dirty="0"/>
              <a:t> data will be send to back-end for authentication, some of the data we will take are give below-</a:t>
            </a:r>
          </a:p>
          <a:p>
            <a:pPr>
              <a:buNone/>
            </a:pPr>
            <a:endParaRPr lang="en-US" sz="2400" dirty="0"/>
          </a:p>
          <a:p>
            <a:pPr fontAlgn="base"/>
            <a:r>
              <a:rPr lang="en-US" sz="2400" b="1" dirty="0"/>
              <a:t>Username</a:t>
            </a:r>
          </a:p>
          <a:p>
            <a:pPr fontAlgn="base"/>
            <a:r>
              <a:rPr lang="en-US" sz="2400" b="1" dirty="0"/>
              <a:t>Password</a:t>
            </a:r>
          </a:p>
          <a:p>
            <a:pPr fontAlgn="base"/>
            <a:r>
              <a:rPr lang="en-US" sz="2400" b="1" dirty="0"/>
              <a:t>Captcha</a:t>
            </a:r>
          </a:p>
          <a:p>
            <a:pPr fontAlgn="base"/>
            <a:endParaRPr lang="en-US" sz="2400" dirty="0"/>
          </a:p>
          <a:p>
            <a:pPr>
              <a:buFont typeface="Wingdings,Sans-Serif" charset="2"/>
              <a:buChar char="v"/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651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4D97-384E-4379-834F-15AD9318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Backend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09F47-F75C-442D-BC90-EC18E368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989"/>
            <a:ext cx="8596668" cy="4545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/>
              <a:t>    A web-server implemented on node.js leveraging the Express.js running for the back-end API, will handle the following requests sent by the </a:t>
            </a:r>
            <a:r>
              <a:rPr lang="en-US" sz="2400" dirty="0" err="1"/>
              <a:t>axios</a:t>
            </a:r>
            <a:r>
              <a:rPr lang="en-US" sz="2400" dirty="0"/>
              <a:t>-</a:t>
            </a:r>
          </a:p>
          <a:p>
            <a:pPr>
              <a:buNone/>
            </a:pPr>
            <a:endParaRPr lang="en-US" sz="2400" b="1" dirty="0"/>
          </a:p>
          <a:p>
            <a:pPr fontAlgn="base"/>
            <a:r>
              <a:rPr lang="en-US" sz="2400" b="1" dirty="0"/>
              <a:t>get –</a:t>
            </a:r>
            <a:r>
              <a:rPr lang="en-US" sz="2400" dirty="0"/>
              <a:t> will handle for any get request to the back-end</a:t>
            </a:r>
          </a:p>
          <a:p>
            <a:pPr fontAlgn="base"/>
            <a:r>
              <a:rPr lang="en-US" sz="2400" b="1" dirty="0"/>
              <a:t>Post – </a:t>
            </a:r>
            <a:r>
              <a:rPr lang="en-US" sz="2400" dirty="0"/>
              <a:t>will handle for data received data at back-end</a:t>
            </a:r>
          </a:p>
          <a:p>
            <a:pPr fontAlgn="base"/>
            <a:r>
              <a:rPr lang="en-US" sz="2400" b="1" dirty="0"/>
              <a:t>Put – </a:t>
            </a:r>
            <a:r>
              <a:rPr lang="en-US" sz="2400" dirty="0"/>
              <a:t>will receive data and make modification </a:t>
            </a:r>
            <a:endParaRPr lang="en-US" sz="2400" b="1" dirty="0"/>
          </a:p>
          <a:p>
            <a:pPr fontAlgn="base"/>
            <a:r>
              <a:rPr lang="en-US" sz="2400" b="1" dirty="0"/>
              <a:t>Delete – </a:t>
            </a:r>
            <a:r>
              <a:rPr lang="en-US" sz="2400" dirty="0"/>
              <a:t>will delete any record for received data</a:t>
            </a:r>
            <a:endParaRPr lang="en-US" sz="2400" b="1" dirty="0"/>
          </a:p>
          <a:p>
            <a:pPr marL="0" indent="0" fontAlgn="base">
              <a:buNone/>
            </a:pPr>
            <a:endParaRPr lang="en-US" sz="2400" dirty="0"/>
          </a:p>
          <a:p>
            <a:pPr>
              <a:buFont typeface="Wingdings,Sans-Serif" charset="2"/>
              <a:buChar char="v"/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780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EB84-B9DB-4AB4-A83A-EBEA4A93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Frontend Page Routing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025C75-D401-4E6B-A243-D33B9F08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989"/>
            <a:ext cx="8596668" cy="4545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/>
              <a:t>    In the front-end using react pages will be routed according to the match route for the following pages-</a:t>
            </a:r>
          </a:p>
          <a:p>
            <a:pPr>
              <a:buNone/>
            </a:pPr>
            <a:r>
              <a:rPr lang="en-US" sz="2400" dirty="0"/>
              <a:t>	Components will be mounted according to match route-</a:t>
            </a:r>
          </a:p>
          <a:p>
            <a:pPr fontAlgn="base"/>
            <a:r>
              <a:rPr lang="en-US" sz="2400" b="1" dirty="0"/>
              <a:t>About Component</a:t>
            </a:r>
          </a:p>
          <a:p>
            <a:pPr fontAlgn="base"/>
            <a:r>
              <a:rPr lang="en-US" sz="2400" b="1" dirty="0"/>
              <a:t>Contact Component</a:t>
            </a:r>
            <a:endParaRPr lang="en-US" sz="2400" dirty="0"/>
          </a:p>
          <a:p>
            <a:pPr fontAlgn="base"/>
            <a:r>
              <a:rPr lang="en-US" sz="2400" b="1" dirty="0"/>
              <a:t>Login Component</a:t>
            </a:r>
            <a:endParaRPr lang="en-US" sz="2400" dirty="0"/>
          </a:p>
          <a:p>
            <a:pPr fontAlgn="base"/>
            <a:r>
              <a:rPr lang="en-US" sz="2400" b="1" dirty="0"/>
              <a:t>Sign-Up Component</a:t>
            </a:r>
          </a:p>
          <a:p>
            <a:pPr fontAlgn="base"/>
            <a:r>
              <a:rPr lang="en-US" sz="2400" b="1" dirty="0"/>
              <a:t>Product Component</a:t>
            </a:r>
          </a:p>
          <a:p>
            <a:pPr fontAlgn="base"/>
            <a:r>
              <a:rPr lang="en-US" sz="2400" b="1" dirty="0"/>
              <a:t>Nav-Bar Component</a:t>
            </a:r>
            <a:r>
              <a:rPr lang="en-US" sz="2400" dirty="0"/>
              <a:t> </a:t>
            </a:r>
          </a:p>
          <a:p>
            <a:pPr>
              <a:buFont typeface="Wingdings,Sans-Serif" charset="2"/>
              <a:buChar char="v"/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242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9C79-B684-49E2-88D8-98B76798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/>
                <a:cs typeface="Times New Roman"/>
              </a:rPr>
              <a:t>  </a:t>
            </a:r>
            <a:r>
              <a:rPr lang="en-IN" sz="5400" dirty="0">
                <a:solidFill>
                  <a:schemeClr val="tx1"/>
                </a:solidFill>
                <a:latin typeface="Times New Roman"/>
                <a:cs typeface="Times New Roman"/>
              </a:rPr>
              <a:t>Future Scopes 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20EB-4F7A-4C19-9228-14833E57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87" y="1620852"/>
            <a:ext cx="11118426" cy="4676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Solution to -</a:t>
            </a:r>
          </a:p>
          <a:p>
            <a:pPr marL="400050" lvl="1" indent="0"/>
            <a:r>
              <a:rPr lang="en-IN" sz="2200" dirty="0">
                <a:latin typeface="Times New Roman"/>
                <a:ea typeface="+mn-lt"/>
                <a:cs typeface="+mn-lt"/>
              </a:rPr>
              <a:t>Trust issues</a:t>
            </a:r>
          </a:p>
          <a:p>
            <a:pPr marL="400050" lvl="1" indent="0"/>
            <a:r>
              <a:rPr lang="en-IN" sz="2200" dirty="0">
                <a:latin typeface="Times New Roman"/>
                <a:ea typeface="+mn-lt"/>
                <a:cs typeface="+mn-lt"/>
              </a:rPr>
              <a:t>Not so Tech- Friendly farmers and users.</a:t>
            </a:r>
          </a:p>
          <a:p>
            <a:pPr marL="400050" lvl="1" indent="0"/>
            <a:endParaRPr lang="en-IN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4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E30A-F8A4-4F02-AF6C-8A1EAF40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AFA4-ECDC-4269-A03D-09FA98C8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5" y="1097280"/>
            <a:ext cx="10198494" cy="5356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/>
              <a:t>Idea-</a:t>
            </a:r>
            <a:r>
              <a:rPr lang="en-US" sz="2400" dirty="0"/>
              <a:t> www.ennam.com</a:t>
            </a:r>
          </a:p>
          <a:p>
            <a:pPr fontAlgn="base"/>
            <a:r>
              <a:rPr lang="en-US" sz="2400" b="1" dirty="0"/>
              <a:t>E-commerce website</a:t>
            </a:r>
            <a:r>
              <a:rPr lang="en-US" sz="2400" dirty="0"/>
              <a:t> – Digital India</a:t>
            </a:r>
          </a:p>
          <a:p>
            <a:pPr fontAlgn="base"/>
            <a:r>
              <a:rPr lang="en-US" sz="2400" b="1" dirty="0"/>
              <a:t>Technology Stack</a:t>
            </a:r>
            <a:r>
              <a:rPr lang="en-US" sz="2400" dirty="0"/>
              <a:t> -  	educative.io</a:t>
            </a:r>
          </a:p>
          <a:p>
            <a:pPr>
              <a:buNone/>
            </a:pPr>
            <a:br>
              <a:rPr lang="en-US" sz="2400" dirty="0"/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63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42DF-BBFC-4603-BE64-03A957CD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DDB5-2008-4A5E-9DB6-4A6E3C1D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226"/>
            <a:ext cx="8596668" cy="4227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 brief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/>
                <a:cs typeface="Times New Roman"/>
              </a:rPr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/>
                <a:cs typeface="Times New Roman"/>
              </a:rPr>
              <a:t>Component of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/>
                <a:cs typeface="Times New Roman"/>
              </a:rPr>
              <a:t>Technology stack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000" dirty="0">
                <a:latin typeface="Times New Roman"/>
                <a:ea typeface="+mn-lt"/>
                <a:cs typeface="+mn-lt"/>
              </a:rPr>
              <a:t>Future Scope</a:t>
            </a:r>
            <a:endParaRPr lang="en-IN" sz="30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8834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6403-B00B-4F62-991F-18E8384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055342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1677-8F0D-43FE-BDC3-5D0AD378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4460"/>
            <a:ext cx="9738360" cy="53104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§"/>
            </a:pPr>
            <a:r>
              <a:rPr lang="en-IN" sz="2400" b="1" dirty="0">
                <a:latin typeface="Times New Roman"/>
                <a:ea typeface="+mn-lt"/>
                <a:cs typeface="Times New Roman"/>
              </a:rPr>
              <a:t>Project in Brief: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 (Solution to problem of middle-men)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 Portal for solving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By Analysis of Past Year Web Pattern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281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0882-3B76-4ECC-A0BB-11F5C371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" y="156238"/>
            <a:ext cx="10151775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4DB1-F223-46C5-AD86-FABAEDA4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7038"/>
            <a:ext cx="10282403" cy="5224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IN" sz="2400" dirty="0"/>
          </a:p>
          <a:p>
            <a:r>
              <a:rPr lang="en-US" sz="2400" dirty="0"/>
              <a:t>Solve problem of farmer’s poverty</a:t>
            </a:r>
          </a:p>
          <a:p>
            <a:r>
              <a:rPr lang="en-US" sz="2400" dirty="0"/>
              <a:t>Potential to turn the idea in start-up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094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2149-F579-4C96-AD5D-7F356DF6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51" y="496388"/>
            <a:ext cx="9368400" cy="9020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Major Components of Website</a:t>
            </a:r>
            <a:endParaRPr lang="en-US" sz="5400" dirty="0">
              <a:solidFill>
                <a:schemeClr val="tx1"/>
              </a:solidFill>
              <a:latin typeface="+mn-lt"/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E2AB-4BE8-47F5-9CC6-43295410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7909"/>
            <a:ext cx="9354940" cy="361841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b="1" dirty="0"/>
              <a:t>   </a:t>
            </a:r>
          </a:p>
          <a:p>
            <a:r>
              <a:rPr lang="en-US" sz="2400" dirty="0"/>
              <a:t>Farmer Panel</a:t>
            </a:r>
          </a:p>
          <a:p>
            <a:r>
              <a:rPr lang="en-US" sz="2400" dirty="0"/>
              <a:t>Consumer Panel</a:t>
            </a:r>
          </a:p>
          <a:p>
            <a:r>
              <a:rPr lang="en-US" sz="2400" dirty="0"/>
              <a:t>Admin Panel</a:t>
            </a:r>
          </a:p>
          <a:p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312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25A7-7529-4EAC-899E-00D6964D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     </a:t>
            </a:r>
            <a:r>
              <a:rPr lang="en-IN" sz="5400" dirty="0">
                <a:solidFill>
                  <a:schemeClr val="tx1"/>
                </a:solidFill>
                <a:latin typeface="Times New Roman"/>
                <a:cs typeface="Times New Roman"/>
              </a:rPr>
              <a:t>Farmer Panel Components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1339-1EA8-469D-93F4-DDF6D691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1863"/>
            <a:ext cx="8596668" cy="41994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Register and Login </a:t>
            </a:r>
          </a:p>
          <a:p>
            <a:pPr fontAlgn="base"/>
            <a:r>
              <a:rPr lang="en-US" dirty="0"/>
              <a:t>Recommendation System for showing crops to grow</a:t>
            </a:r>
          </a:p>
          <a:p>
            <a:pPr fontAlgn="base"/>
            <a:r>
              <a:rPr lang="en-US" dirty="0"/>
              <a:t>Discussion Portal to take advice from other farmers</a:t>
            </a:r>
          </a:p>
          <a:p>
            <a:pPr fontAlgn="base"/>
            <a:r>
              <a:rPr lang="en-US" dirty="0"/>
              <a:t>Connect farmers to seed and fertilizer seller.</a:t>
            </a:r>
          </a:p>
          <a:p>
            <a:r>
              <a:rPr lang="en-US" dirty="0"/>
              <a:t>Add their crops along with quantity, pictures of crops, and to provide the list of vendors who like to purchase.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25A7-7529-4EAC-899E-00D6964D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     </a:t>
            </a:r>
            <a:r>
              <a:rPr lang="en-IN" sz="5400" dirty="0">
                <a:solidFill>
                  <a:schemeClr val="tx1"/>
                </a:solidFill>
                <a:latin typeface="Times New Roman"/>
                <a:cs typeface="Times New Roman"/>
              </a:rPr>
              <a:t>Buyer Panel Components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1339-1EA8-469D-93F4-DDF6D691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1863"/>
            <a:ext cx="8596668" cy="41994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Register and Login </a:t>
            </a:r>
          </a:p>
          <a:p>
            <a:pPr fontAlgn="base"/>
            <a:r>
              <a:rPr lang="en-US" dirty="0"/>
              <a:t>Show the items they want to purchase which is added by farmers</a:t>
            </a:r>
          </a:p>
          <a:p>
            <a:pPr fontAlgn="base"/>
            <a:r>
              <a:rPr lang="en-US" dirty="0"/>
              <a:t>Payment Gateway for ease of payment</a:t>
            </a:r>
          </a:p>
          <a:p>
            <a:pPr fontAlgn="base"/>
            <a:r>
              <a:rPr lang="en-US" dirty="0"/>
              <a:t>Complain Section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25A7-7529-4EAC-899E-00D6964D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/>
                <a:cs typeface="Times New Roman"/>
              </a:rPr>
              <a:t>                </a:t>
            </a:r>
            <a:r>
              <a:rPr lang="en-IN" sz="5400" dirty="0">
                <a:solidFill>
                  <a:schemeClr val="tx1"/>
                </a:solidFill>
                <a:latin typeface="Times New Roman"/>
                <a:cs typeface="Times New Roman"/>
              </a:rPr>
              <a:t>Admin Panel Components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1339-1EA8-469D-93F4-DDF6D691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1863"/>
            <a:ext cx="8596668" cy="41994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Can add, delete and modify the details of the users and farmers. </a:t>
            </a:r>
          </a:p>
          <a:p>
            <a:pPr fontAlgn="base"/>
            <a:r>
              <a:rPr lang="en-US" dirty="0"/>
              <a:t>Can see the analytics of the usage of website by using Google Analytics.</a:t>
            </a:r>
          </a:p>
          <a:p>
            <a:pPr fontAlgn="base"/>
            <a:r>
              <a:rPr lang="en-US" dirty="0"/>
              <a:t>Track the farmers according to the sell, and a help section for farmers.</a:t>
            </a:r>
          </a:p>
          <a:p>
            <a:pPr fontAlgn="base"/>
            <a:r>
              <a:rPr lang="en-US" dirty="0"/>
              <a:t>Work on the complains of the users of website.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D9E2-CF6A-47F0-B09F-3F619699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sz="5400" dirty="0">
                <a:solidFill>
                  <a:schemeClr val="tx1"/>
                </a:solidFill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BC2B-19D6-43D4-BBE3-DD3BC85C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989"/>
            <a:ext cx="8596668" cy="4545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/>
              <a:t>    Looking at the trend and popularity, we are using </a:t>
            </a:r>
            <a:r>
              <a:rPr lang="en-US" sz="2400" b="1" dirty="0"/>
              <a:t>MERN Stack</a:t>
            </a:r>
            <a:r>
              <a:rPr lang="en-US" sz="2400" dirty="0"/>
              <a:t> for development. It consists of :</a:t>
            </a:r>
          </a:p>
          <a:p>
            <a:pPr fontAlgn="base"/>
            <a:r>
              <a:rPr lang="en-US" sz="2400" b="1" dirty="0" err="1"/>
              <a:t>MongoDB</a:t>
            </a:r>
            <a:r>
              <a:rPr lang="en-US" sz="2400" b="1" dirty="0"/>
              <a:t> </a:t>
            </a:r>
            <a:r>
              <a:rPr lang="en-US" sz="2400" dirty="0"/>
              <a:t>in the database</a:t>
            </a:r>
          </a:p>
          <a:p>
            <a:pPr fontAlgn="base"/>
            <a:r>
              <a:rPr lang="en-US" sz="2400" b="1" dirty="0"/>
              <a:t>Express </a:t>
            </a:r>
            <a:r>
              <a:rPr lang="en-US" sz="2400" dirty="0"/>
              <a:t>(a JavaScript based framework ) in the backend, </a:t>
            </a:r>
          </a:p>
          <a:p>
            <a:pPr fontAlgn="base"/>
            <a:r>
              <a:rPr lang="en-US" sz="2400" b="1" dirty="0" err="1"/>
              <a:t>ReactJS</a:t>
            </a:r>
            <a:r>
              <a:rPr lang="en-US" sz="2400" b="1" dirty="0"/>
              <a:t> </a:t>
            </a:r>
            <a:r>
              <a:rPr lang="en-US" sz="2400" dirty="0"/>
              <a:t>( a very popular JavaScript based library for SPAs ) in the frontend</a:t>
            </a:r>
          </a:p>
          <a:p>
            <a:pPr fontAlgn="base"/>
            <a:r>
              <a:rPr lang="en-US" sz="2400" b="1" dirty="0" err="1"/>
              <a:t>NodeJS</a:t>
            </a:r>
            <a:r>
              <a:rPr lang="en-US" sz="2400" b="1" dirty="0"/>
              <a:t> </a:t>
            </a:r>
            <a:r>
              <a:rPr lang="en-US" sz="2400" dirty="0"/>
              <a:t>as our server environment. </a:t>
            </a:r>
          </a:p>
          <a:p>
            <a:pPr>
              <a:buFont typeface="Wingdings,Sans-Serif" charset="2"/>
              <a:buChar char="v"/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947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741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Wingdings,Sans-Serif</vt:lpstr>
      <vt:lpstr>Facet</vt:lpstr>
      <vt:lpstr>PowerPoint Presentation</vt:lpstr>
      <vt:lpstr>Contents</vt:lpstr>
      <vt:lpstr>Introduction</vt:lpstr>
      <vt:lpstr>Motivation</vt:lpstr>
      <vt:lpstr>Major Components of Website </vt:lpstr>
      <vt:lpstr>                Farmer Panel Components</vt:lpstr>
      <vt:lpstr>                Buyer Panel Components</vt:lpstr>
      <vt:lpstr>                Admin Panel Components</vt:lpstr>
      <vt:lpstr>               Technology Stack</vt:lpstr>
      <vt:lpstr>Discussion Forum</vt:lpstr>
      <vt:lpstr>Sign-Up Module  </vt:lpstr>
      <vt:lpstr>Login Module  </vt:lpstr>
      <vt:lpstr>Backend API</vt:lpstr>
      <vt:lpstr>Frontend Page Routing</vt:lpstr>
      <vt:lpstr>  Future Scopes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DIVYANSH SRIVASTAVA</dc:creator>
  <cp:lastModifiedBy>Anurag Yadav</cp:lastModifiedBy>
  <cp:revision>792</cp:revision>
  <dcterms:created xsi:type="dcterms:W3CDTF">2019-09-14T13:57:19Z</dcterms:created>
  <dcterms:modified xsi:type="dcterms:W3CDTF">2019-11-30T09:38:26Z</dcterms:modified>
</cp:coreProperties>
</file>