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8" r:id="rId4"/>
    <p:sldId id="269" r:id="rId5"/>
    <p:sldId id="270" r:id="rId6"/>
    <p:sldId id="271" r:id="rId7"/>
    <p:sldId id="277" r:id="rId8"/>
    <p:sldId id="275" r:id="rId9"/>
    <p:sldId id="276"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2DC650-4914-40DC-AD4F-067E0CB4452F}">
          <p14:sldIdLst>
            <p14:sldId id="256"/>
          </p14:sldIdLst>
        </p14:section>
        <p14:section name="Untitled Section" id="{5B4F2AE9-E270-4A3C-A6D5-47AE267AC63B}">
          <p14:sldIdLst>
            <p14:sldId id="260"/>
            <p14:sldId id="268"/>
            <p14:sldId id="269"/>
            <p14:sldId id="270"/>
            <p14:sldId id="271"/>
            <p14:sldId id="277"/>
            <p14:sldId id="275"/>
            <p14:sldId id="276"/>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E746-3BE1-4ECA-9423-BE3A202FF3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E2337E-4E21-46C0-8462-17E75571A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494BE3-1290-47FC-A094-2F45BF4EC15C}"/>
              </a:ext>
            </a:extLst>
          </p:cNvPr>
          <p:cNvSpPr>
            <a:spLocks noGrp="1"/>
          </p:cNvSpPr>
          <p:nvPr>
            <p:ph type="dt" sz="half" idx="10"/>
          </p:nvPr>
        </p:nvSpPr>
        <p:spPr/>
        <p:txBody>
          <a:bodyPr/>
          <a:lstStyle/>
          <a:p>
            <a:fld id="{2F369062-1485-42BE-B64D-896BD0964A84}" type="datetimeFigureOut">
              <a:rPr lang="en-IN" smtClean="0"/>
              <a:t>09-12-2022</a:t>
            </a:fld>
            <a:endParaRPr lang="en-IN" dirty="0"/>
          </a:p>
        </p:txBody>
      </p:sp>
      <p:sp>
        <p:nvSpPr>
          <p:cNvPr id="5" name="Footer Placeholder 4">
            <a:extLst>
              <a:ext uri="{FF2B5EF4-FFF2-40B4-BE49-F238E27FC236}">
                <a16:creationId xmlns:a16="http://schemas.microsoft.com/office/drawing/2014/main" id="{916046DB-3F47-49CE-98FE-1A2F57D78B6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87BA112-A4E7-4434-8CF2-4AE0BB80225D}"/>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58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6FC5-74D4-4686-B2A9-F2F5D56606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DB97A8-4EA5-4B19-AED1-E4F0BBB3B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E8278-DC15-46D4-A21F-4C0AFC169FFE}"/>
              </a:ext>
            </a:extLst>
          </p:cNvPr>
          <p:cNvSpPr>
            <a:spLocks noGrp="1"/>
          </p:cNvSpPr>
          <p:nvPr>
            <p:ph type="dt" sz="half" idx="10"/>
          </p:nvPr>
        </p:nvSpPr>
        <p:spPr/>
        <p:txBody>
          <a:bodyPr/>
          <a:lstStyle/>
          <a:p>
            <a:fld id="{2F369062-1485-42BE-B64D-896BD0964A84}" type="datetimeFigureOut">
              <a:rPr lang="en-IN" smtClean="0"/>
              <a:t>09-12-2022</a:t>
            </a:fld>
            <a:endParaRPr lang="en-IN" dirty="0"/>
          </a:p>
        </p:txBody>
      </p:sp>
      <p:sp>
        <p:nvSpPr>
          <p:cNvPr id="5" name="Footer Placeholder 4">
            <a:extLst>
              <a:ext uri="{FF2B5EF4-FFF2-40B4-BE49-F238E27FC236}">
                <a16:creationId xmlns:a16="http://schemas.microsoft.com/office/drawing/2014/main" id="{0CDE3FA1-4637-4997-9495-56DBC0CB73A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AFCDF64-7995-4832-945E-F5E923826CC8}"/>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98258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35174-3E96-43EF-97B1-E48452BBC0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DA63E3-6B7F-487E-BCFC-FD4B7DBED3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CC724-FF37-4AA3-8814-F5E1AE45AC4A}"/>
              </a:ext>
            </a:extLst>
          </p:cNvPr>
          <p:cNvSpPr>
            <a:spLocks noGrp="1"/>
          </p:cNvSpPr>
          <p:nvPr>
            <p:ph type="dt" sz="half" idx="10"/>
          </p:nvPr>
        </p:nvSpPr>
        <p:spPr/>
        <p:txBody>
          <a:bodyPr/>
          <a:lstStyle/>
          <a:p>
            <a:fld id="{2F369062-1485-42BE-B64D-896BD0964A84}" type="datetimeFigureOut">
              <a:rPr lang="en-IN" smtClean="0"/>
              <a:t>09-12-2022</a:t>
            </a:fld>
            <a:endParaRPr lang="en-IN" dirty="0"/>
          </a:p>
        </p:txBody>
      </p:sp>
      <p:sp>
        <p:nvSpPr>
          <p:cNvPr id="5" name="Footer Placeholder 4">
            <a:extLst>
              <a:ext uri="{FF2B5EF4-FFF2-40B4-BE49-F238E27FC236}">
                <a16:creationId xmlns:a16="http://schemas.microsoft.com/office/drawing/2014/main" id="{F64FAE97-5654-4430-9AE9-0BF308F4686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D7ED33F-63E6-43B6-91EF-80ED3384B344}"/>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291115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CD8D-348E-47A5-A0ED-78ED3AA44F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2EA9C6-93EA-4263-AD6C-2DB7A93F7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44D969-9D8C-4513-B4E5-6EF8C7BCE793}"/>
              </a:ext>
            </a:extLst>
          </p:cNvPr>
          <p:cNvSpPr>
            <a:spLocks noGrp="1"/>
          </p:cNvSpPr>
          <p:nvPr>
            <p:ph type="dt" sz="half" idx="10"/>
          </p:nvPr>
        </p:nvSpPr>
        <p:spPr/>
        <p:txBody>
          <a:bodyPr/>
          <a:lstStyle/>
          <a:p>
            <a:fld id="{2F369062-1485-42BE-B64D-896BD0964A84}" type="datetimeFigureOut">
              <a:rPr lang="en-IN" smtClean="0"/>
              <a:t>09-12-2022</a:t>
            </a:fld>
            <a:endParaRPr lang="en-IN" dirty="0"/>
          </a:p>
        </p:txBody>
      </p:sp>
      <p:sp>
        <p:nvSpPr>
          <p:cNvPr id="5" name="Footer Placeholder 4">
            <a:extLst>
              <a:ext uri="{FF2B5EF4-FFF2-40B4-BE49-F238E27FC236}">
                <a16:creationId xmlns:a16="http://schemas.microsoft.com/office/drawing/2014/main" id="{43E57381-A24E-4066-B1F5-95402B77131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FA951F4-393D-4352-AD51-BD576EDBA31D}"/>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178631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59CE-41B3-4805-BD43-EA4EA00096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E055FC-1D24-40B2-AEE9-303CDB712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C7F14D-74EC-4756-93AF-8F4A7FF1F9DF}"/>
              </a:ext>
            </a:extLst>
          </p:cNvPr>
          <p:cNvSpPr>
            <a:spLocks noGrp="1"/>
          </p:cNvSpPr>
          <p:nvPr>
            <p:ph type="dt" sz="half" idx="10"/>
          </p:nvPr>
        </p:nvSpPr>
        <p:spPr/>
        <p:txBody>
          <a:bodyPr/>
          <a:lstStyle/>
          <a:p>
            <a:fld id="{2F369062-1485-42BE-B64D-896BD0964A84}" type="datetimeFigureOut">
              <a:rPr lang="en-IN" smtClean="0"/>
              <a:t>09-12-2022</a:t>
            </a:fld>
            <a:endParaRPr lang="en-IN" dirty="0"/>
          </a:p>
        </p:txBody>
      </p:sp>
      <p:sp>
        <p:nvSpPr>
          <p:cNvPr id="5" name="Footer Placeholder 4">
            <a:extLst>
              <a:ext uri="{FF2B5EF4-FFF2-40B4-BE49-F238E27FC236}">
                <a16:creationId xmlns:a16="http://schemas.microsoft.com/office/drawing/2014/main" id="{2DFF0CB6-475C-413A-B594-2DC85DB1958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8D1CFA-829B-467D-B99A-3E9F5EE16D6F}"/>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45540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F35B-6F3A-4C97-92B2-719B59F5BB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A9C09-BBD6-4286-9064-40285C36BA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D8BB0D-42AB-41A5-9EAC-9E7E116CE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0EF5A8-81B0-41C5-B9B6-8B5788837C30}"/>
              </a:ext>
            </a:extLst>
          </p:cNvPr>
          <p:cNvSpPr>
            <a:spLocks noGrp="1"/>
          </p:cNvSpPr>
          <p:nvPr>
            <p:ph type="dt" sz="half" idx="10"/>
          </p:nvPr>
        </p:nvSpPr>
        <p:spPr/>
        <p:txBody>
          <a:bodyPr/>
          <a:lstStyle/>
          <a:p>
            <a:fld id="{2F369062-1485-42BE-B64D-896BD0964A84}" type="datetimeFigureOut">
              <a:rPr lang="en-IN" smtClean="0"/>
              <a:t>09-12-2022</a:t>
            </a:fld>
            <a:endParaRPr lang="en-IN" dirty="0"/>
          </a:p>
        </p:txBody>
      </p:sp>
      <p:sp>
        <p:nvSpPr>
          <p:cNvPr id="6" name="Footer Placeholder 5">
            <a:extLst>
              <a:ext uri="{FF2B5EF4-FFF2-40B4-BE49-F238E27FC236}">
                <a16:creationId xmlns:a16="http://schemas.microsoft.com/office/drawing/2014/main" id="{385502E9-6C77-405C-B67F-76DFD5D9E33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904D7F1-F6D8-4E3E-A74C-7C32BE3CAAE3}"/>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52785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4879-F897-4987-A361-599FB28021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7638A6-CAD0-47B3-B50C-5C872897F3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E0E1A9-A0D5-479C-8D5D-40F08C41F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098DC-584F-4934-AFF6-4E4BE9B80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05DC9A-C9BD-4EA5-8EF2-20307BDF66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10B4DA-344A-407E-8A4E-DDFBEDCFB00C}"/>
              </a:ext>
            </a:extLst>
          </p:cNvPr>
          <p:cNvSpPr>
            <a:spLocks noGrp="1"/>
          </p:cNvSpPr>
          <p:nvPr>
            <p:ph type="dt" sz="half" idx="10"/>
          </p:nvPr>
        </p:nvSpPr>
        <p:spPr/>
        <p:txBody>
          <a:bodyPr/>
          <a:lstStyle/>
          <a:p>
            <a:fld id="{2F369062-1485-42BE-B64D-896BD0964A84}" type="datetimeFigureOut">
              <a:rPr lang="en-IN" smtClean="0"/>
              <a:t>09-12-2022</a:t>
            </a:fld>
            <a:endParaRPr lang="en-IN" dirty="0"/>
          </a:p>
        </p:txBody>
      </p:sp>
      <p:sp>
        <p:nvSpPr>
          <p:cNvPr id="8" name="Footer Placeholder 7">
            <a:extLst>
              <a:ext uri="{FF2B5EF4-FFF2-40B4-BE49-F238E27FC236}">
                <a16:creationId xmlns:a16="http://schemas.microsoft.com/office/drawing/2014/main" id="{74357902-E544-474E-94B5-4B21121D8F6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ADF1408-1062-4596-969B-5DB016423E40}"/>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02705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98B2-05EB-443A-9BCD-D966BBF976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9CF6BF-717E-4B68-B169-3717B5094AC8}"/>
              </a:ext>
            </a:extLst>
          </p:cNvPr>
          <p:cNvSpPr>
            <a:spLocks noGrp="1"/>
          </p:cNvSpPr>
          <p:nvPr>
            <p:ph type="dt" sz="half" idx="10"/>
          </p:nvPr>
        </p:nvSpPr>
        <p:spPr/>
        <p:txBody>
          <a:bodyPr/>
          <a:lstStyle/>
          <a:p>
            <a:fld id="{2F369062-1485-42BE-B64D-896BD0964A84}" type="datetimeFigureOut">
              <a:rPr lang="en-IN" smtClean="0"/>
              <a:t>09-12-2022</a:t>
            </a:fld>
            <a:endParaRPr lang="en-IN" dirty="0"/>
          </a:p>
        </p:txBody>
      </p:sp>
      <p:sp>
        <p:nvSpPr>
          <p:cNvPr id="4" name="Footer Placeholder 3">
            <a:extLst>
              <a:ext uri="{FF2B5EF4-FFF2-40B4-BE49-F238E27FC236}">
                <a16:creationId xmlns:a16="http://schemas.microsoft.com/office/drawing/2014/main" id="{09F4F1A5-0CE6-4CCD-9AE2-5831DB3E5C3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E13212B-3815-4D8A-A22F-02E32EEB5173}"/>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89269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6483B-2E25-44FB-ADD7-A1A087BA73CF}"/>
              </a:ext>
            </a:extLst>
          </p:cNvPr>
          <p:cNvSpPr>
            <a:spLocks noGrp="1"/>
          </p:cNvSpPr>
          <p:nvPr>
            <p:ph type="dt" sz="half" idx="10"/>
          </p:nvPr>
        </p:nvSpPr>
        <p:spPr/>
        <p:txBody>
          <a:bodyPr/>
          <a:lstStyle/>
          <a:p>
            <a:fld id="{2F369062-1485-42BE-B64D-896BD0964A84}" type="datetimeFigureOut">
              <a:rPr lang="en-IN" smtClean="0"/>
              <a:t>09-12-2022</a:t>
            </a:fld>
            <a:endParaRPr lang="en-IN" dirty="0"/>
          </a:p>
        </p:txBody>
      </p:sp>
      <p:sp>
        <p:nvSpPr>
          <p:cNvPr id="3" name="Footer Placeholder 2">
            <a:extLst>
              <a:ext uri="{FF2B5EF4-FFF2-40B4-BE49-F238E27FC236}">
                <a16:creationId xmlns:a16="http://schemas.microsoft.com/office/drawing/2014/main" id="{F1CEB203-6EC7-471D-B581-02A22BC0AF7A}"/>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DCD92D1-1284-4F35-8035-1A9ABECDF6CE}"/>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243045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CB80-3DB0-4651-85C1-69AD44D35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0F8A1D-F7C7-4DD1-9A6D-C144BA705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77AA6B-9044-4C20-BE4C-60E7D1653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3E962-B577-4E77-BB70-FCDCF2B9604B}"/>
              </a:ext>
            </a:extLst>
          </p:cNvPr>
          <p:cNvSpPr>
            <a:spLocks noGrp="1"/>
          </p:cNvSpPr>
          <p:nvPr>
            <p:ph type="dt" sz="half" idx="10"/>
          </p:nvPr>
        </p:nvSpPr>
        <p:spPr/>
        <p:txBody>
          <a:bodyPr/>
          <a:lstStyle/>
          <a:p>
            <a:fld id="{2F369062-1485-42BE-B64D-896BD0964A84}" type="datetimeFigureOut">
              <a:rPr lang="en-IN" smtClean="0"/>
              <a:t>09-12-2022</a:t>
            </a:fld>
            <a:endParaRPr lang="en-IN" dirty="0"/>
          </a:p>
        </p:txBody>
      </p:sp>
      <p:sp>
        <p:nvSpPr>
          <p:cNvPr id="6" name="Footer Placeholder 5">
            <a:extLst>
              <a:ext uri="{FF2B5EF4-FFF2-40B4-BE49-F238E27FC236}">
                <a16:creationId xmlns:a16="http://schemas.microsoft.com/office/drawing/2014/main" id="{3A5ABA38-BBD6-4E6A-ABD3-D4B76B19ABE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3E5622F-8023-47EC-910D-8BB588C49EAD}"/>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14432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1695-3CB7-4341-88E8-245178823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732957-F7B5-408D-99BF-38B1852D6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20E7251-9312-4AEA-A563-F2F29CB9D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00EF8-2316-49C0-8ECB-DABABBD5BA65}"/>
              </a:ext>
            </a:extLst>
          </p:cNvPr>
          <p:cNvSpPr>
            <a:spLocks noGrp="1"/>
          </p:cNvSpPr>
          <p:nvPr>
            <p:ph type="dt" sz="half" idx="10"/>
          </p:nvPr>
        </p:nvSpPr>
        <p:spPr/>
        <p:txBody>
          <a:bodyPr/>
          <a:lstStyle/>
          <a:p>
            <a:fld id="{2F369062-1485-42BE-B64D-896BD0964A84}" type="datetimeFigureOut">
              <a:rPr lang="en-IN" smtClean="0"/>
              <a:t>09-12-2022</a:t>
            </a:fld>
            <a:endParaRPr lang="en-IN" dirty="0"/>
          </a:p>
        </p:txBody>
      </p:sp>
      <p:sp>
        <p:nvSpPr>
          <p:cNvPr id="6" name="Footer Placeholder 5">
            <a:extLst>
              <a:ext uri="{FF2B5EF4-FFF2-40B4-BE49-F238E27FC236}">
                <a16:creationId xmlns:a16="http://schemas.microsoft.com/office/drawing/2014/main" id="{8B9A543F-4670-4A89-8F96-A609CD0F88C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4BD9F57-2E4C-430B-947F-D3F0DDF8AA23}"/>
              </a:ext>
            </a:extLst>
          </p:cNvPr>
          <p:cNvSpPr>
            <a:spLocks noGrp="1"/>
          </p:cNvSpPr>
          <p:nvPr>
            <p:ph type="sldNum" sz="quarter" idx="12"/>
          </p:nvPr>
        </p:nvSpPr>
        <p:spPr/>
        <p:txBody>
          <a:bodyPr/>
          <a:lstStyle/>
          <a:p>
            <a:fld id="{9DE178F7-078A-43C1-B8AB-5D41FF7405B6}" type="slidenum">
              <a:rPr lang="en-IN" smtClean="0"/>
              <a:t>‹#›</a:t>
            </a:fld>
            <a:endParaRPr lang="en-IN" dirty="0"/>
          </a:p>
        </p:txBody>
      </p:sp>
    </p:spTree>
    <p:extLst>
      <p:ext uri="{BB962C8B-B14F-4D97-AF65-F5344CB8AC3E}">
        <p14:creationId xmlns:p14="http://schemas.microsoft.com/office/powerpoint/2010/main" val="389421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70B4FC-069A-498C-A024-69960BDC2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B853D2-3045-4325-BA90-2C77593FC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5294B-5820-46D6-8CB4-4DE659776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69062-1485-42BE-B64D-896BD0964A84}" type="datetimeFigureOut">
              <a:rPr lang="en-IN" smtClean="0"/>
              <a:t>09-12-2022</a:t>
            </a:fld>
            <a:endParaRPr lang="en-IN" dirty="0"/>
          </a:p>
        </p:txBody>
      </p:sp>
      <p:sp>
        <p:nvSpPr>
          <p:cNvPr id="5" name="Footer Placeholder 4">
            <a:extLst>
              <a:ext uri="{FF2B5EF4-FFF2-40B4-BE49-F238E27FC236}">
                <a16:creationId xmlns:a16="http://schemas.microsoft.com/office/drawing/2014/main" id="{827B29D9-7441-40C8-BE5F-EACD554819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8E16564-EE27-42EF-A434-10BF2BCA7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178F7-078A-43C1-B8AB-5D41FF7405B6}" type="slidenum">
              <a:rPr lang="en-IN" smtClean="0"/>
              <a:t>‹#›</a:t>
            </a:fld>
            <a:endParaRPr lang="en-IN" dirty="0"/>
          </a:p>
        </p:txBody>
      </p:sp>
    </p:spTree>
    <p:extLst>
      <p:ext uri="{BB962C8B-B14F-4D97-AF65-F5344CB8AC3E}">
        <p14:creationId xmlns:p14="http://schemas.microsoft.com/office/powerpoint/2010/main" val="351947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AD0C6-21D4-42EB-9579-2770D62B95F8}"/>
              </a:ext>
            </a:extLst>
          </p:cNvPr>
          <p:cNvSpPr>
            <a:spLocks noGrp="1"/>
          </p:cNvSpPr>
          <p:nvPr>
            <p:ph type="ctrTitle"/>
          </p:nvPr>
        </p:nvSpPr>
        <p:spPr>
          <a:xfrm>
            <a:off x="2310413" y="732429"/>
            <a:ext cx="7571173" cy="852255"/>
          </a:xfrm>
        </p:spPr>
        <p:txBody>
          <a:bodyPr>
            <a:normAutofit fontScale="90000"/>
          </a:bodyPr>
          <a:lstStyle/>
          <a:p>
            <a:r>
              <a:rPr lang="en-US" b="1" u="sng" dirty="0"/>
              <a:t>OTP VERIFICATION</a:t>
            </a:r>
            <a:endParaRPr lang="en-IN" b="1" u="sng" dirty="0"/>
          </a:p>
        </p:txBody>
      </p:sp>
      <p:sp>
        <p:nvSpPr>
          <p:cNvPr id="3" name="Subtitle 2">
            <a:extLst>
              <a:ext uri="{FF2B5EF4-FFF2-40B4-BE49-F238E27FC236}">
                <a16:creationId xmlns:a16="http://schemas.microsoft.com/office/drawing/2014/main" id="{D5D632A1-919B-495E-BAFB-5B1BAA1C3291}"/>
              </a:ext>
            </a:extLst>
          </p:cNvPr>
          <p:cNvSpPr>
            <a:spLocks noGrp="1"/>
          </p:cNvSpPr>
          <p:nvPr>
            <p:ph type="subTitle" idx="1"/>
          </p:nvPr>
        </p:nvSpPr>
        <p:spPr>
          <a:xfrm>
            <a:off x="1164287" y="3715209"/>
            <a:ext cx="10447705" cy="1655762"/>
          </a:xfrm>
        </p:spPr>
        <p:txBody>
          <a:bodyPr>
            <a:normAutofit/>
          </a:bodyPr>
          <a:lstStyle/>
          <a:p>
            <a:pPr algn="l"/>
            <a:r>
              <a:rPr lang="en-US" dirty="0"/>
              <a:t>    Guide Name :                                                Name : Dipak Yadav</a:t>
            </a:r>
          </a:p>
          <a:p>
            <a:pPr algn="l"/>
            <a:r>
              <a:rPr lang="en-US" dirty="0"/>
              <a:t>Prof.(Dr) Avinash Gupta                          University Roll No : 2005080100036</a:t>
            </a:r>
          </a:p>
          <a:p>
            <a:pPr algn="l"/>
            <a:r>
              <a:rPr lang="en-US" dirty="0"/>
              <a:t>     HOD CS&amp;E                                                   B.Tech(2</a:t>
            </a:r>
            <a:r>
              <a:rPr lang="en-US" baseline="30000" dirty="0"/>
              <a:t>nd</a:t>
            </a:r>
            <a:r>
              <a:rPr lang="en-US" dirty="0"/>
              <a:t> Year )  CS21</a:t>
            </a:r>
          </a:p>
        </p:txBody>
      </p:sp>
    </p:spTree>
    <p:extLst>
      <p:ext uri="{BB962C8B-B14F-4D97-AF65-F5344CB8AC3E}">
        <p14:creationId xmlns:p14="http://schemas.microsoft.com/office/powerpoint/2010/main" val="252592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2521-52A8-4F67-9725-295C16F6E633}"/>
              </a:ext>
            </a:extLst>
          </p:cNvPr>
          <p:cNvSpPr>
            <a:spLocks noGrp="1"/>
          </p:cNvSpPr>
          <p:nvPr>
            <p:ph type="title"/>
          </p:nvPr>
        </p:nvSpPr>
        <p:spPr>
          <a:xfrm>
            <a:off x="1269508" y="2361236"/>
            <a:ext cx="10626570" cy="1730546"/>
          </a:xfrm>
        </p:spPr>
        <p:txBody>
          <a:bodyPr>
            <a:noAutofit/>
          </a:bodyPr>
          <a:lstStyle/>
          <a:p>
            <a:r>
              <a:rPr lang="en-US" sz="10000" dirty="0"/>
              <a:t>        </a:t>
            </a:r>
            <a:r>
              <a:rPr lang="en-US" sz="10000" u="sng" dirty="0"/>
              <a:t>Thank You</a:t>
            </a:r>
            <a:endParaRPr lang="en-IN" sz="10000" u="sng" dirty="0"/>
          </a:p>
        </p:txBody>
      </p:sp>
    </p:spTree>
    <p:extLst>
      <p:ext uri="{BB962C8B-B14F-4D97-AF65-F5344CB8AC3E}">
        <p14:creationId xmlns:p14="http://schemas.microsoft.com/office/powerpoint/2010/main" val="268469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5518-8B60-4191-B1AF-7A571A30C44F}"/>
              </a:ext>
            </a:extLst>
          </p:cNvPr>
          <p:cNvSpPr>
            <a:spLocks noGrp="1"/>
          </p:cNvSpPr>
          <p:nvPr>
            <p:ph type="title"/>
          </p:nvPr>
        </p:nvSpPr>
        <p:spPr>
          <a:xfrm>
            <a:off x="162340" y="-255077"/>
            <a:ext cx="10515600" cy="1325563"/>
          </a:xfrm>
        </p:spPr>
        <p:txBody>
          <a:bodyPr/>
          <a:lstStyle/>
          <a:p>
            <a:r>
              <a:rPr lang="en-US" b="1" u="sng" dirty="0"/>
              <a:t>INTRODUCTION</a:t>
            </a:r>
            <a:endParaRPr lang="en-IN" b="1" u="sng" dirty="0"/>
          </a:p>
        </p:txBody>
      </p:sp>
      <p:sp>
        <p:nvSpPr>
          <p:cNvPr id="3" name="Content Placeholder 2">
            <a:extLst>
              <a:ext uri="{FF2B5EF4-FFF2-40B4-BE49-F238E27FC236}">
                <a16:creationId xmlns:a16="http://schemas.microsoft.com/office/drawing/2014/main" id="{95DF736F-42B6-4825-8AAF-52AF7EDA2273}"/>
              </a:ext>
            </a:extLst>
          </p:cNvPr>
          <p:cNvSpPr>
            <a:spLocks noGrp="1"/>
          </p:cNvSpPr>
          <p:nvPr>
            <p:ph idx="1"/>
          </p:nvPr>
        </p:nvSpPr>
        <p:spPr>
          <a:xfrm>
            <a:off x="807531" y="964474"/>
            <a:ext cx="10972800" cy="4929051"/>
          </a:xfrm>
        </p:spPr>
        <p:txBody>
          <a:bodyPr>
            <a:normAutofit fontScale="25000" lnSpcReduction="20000"/>
          </a:bodyPr>
          <a:lstStyle/>
          <a:p>
            <a:pPr algn="just"/>
            <a:r>
              <a:rPr lang="en-US" sz="11200" dirty="0"/>
              <a:t>The full form of OTP is One-time password. It is a numeric code that is randomly and uniquely generated during each authentication event.</a:t>
            </a:r>
          </a:p>
          <a:p>
            <a:pPr algn="just"/>
            <a:r>
              <a:rPr lang="en-US" sz="11200" dirty="0"/>
              <a:t>This project of totally depends on python language and library of this language is Pycham which is a editor where we create, read and modify code.  </a:t>
            </a:r>
          </a:p>
          <a:p>
            <a:pPr algn="just"/>
            <a:r>
              <a:rPr lang="en-US" sz="11200" dirty="0"/>
              <a:t>One-time password systems provides a mechanism for logging on to a network or service using </a:t>
            </a:r>
            <a:r>
              <a:rPr lang="en-US" sz="11200" u="sng" dirty="0"/>
              <a:t>a unique password that can only be used once</a:t>
            </a:r>
            <a:r>
              <a:rPr lang="en-US" sz="11200" dirty="0"/>
              <a:t>, as the name suggests. </a:t>
            </a:r>
          </a:p>
          <a:p>
            <a:pPr algn="just"/>
            <a:r>
              <a:rPr lang="en-US" sz="11200" dirty="0"/>
              <a:t>The special Feature of OTP is that Time-based One-Time Password (TOTP) changes after a set period, such as 60 second.</a:t>
            </a:r>
          </a:p>
          <a:p>
            <a:pPr algn="just"/>
            <a:r>
              <a:rPr lang="en-US" sz="11200" dirty="0"/>
              <a:t>For example : In india, the mAadhar app on my mobile phone                allows me to generate a dynamic OTP instead of waiting for a one-time password to arrive. The app’s algorithm generates a dynamic OTP or TOTP. The 8-digit code is </a:t>
            </a:r>
            <a:r>
              <a:rPr lang="en-US" sz="11200" u="sng" dirty="0"/>
              <a:t>valid for 30 second.</a:t>
            </a:r>
          </a:p>
          <a:p>
            <a:pPr algn="just"/>
            <a:endParaRPr lang="en-US" sz="11200" u="sng" dirty="0"/>
          </a:p>
          <a:p>
            <a:pPr marL="0" indent="0" algn="just">
              <a:buNone/>
            </a:pPr>
            <a:endParaRPr lang="en-US" sz="11200" u="sng" dirty="0"/>
          </a:p>
          <a:p>
            <a:pPr algn="just"/>
            <a:endParaRPr lang="en-US" sz="12800" u="sng" dirty="0"/>
          </a:p>
          <a:p>
            <a:pPr marL="0" indent="0" algn="just">
              <a:buNone/>
            </a:pPr>
            <a:endParaRPr lang="en-US" sz="24000" u="sng" dirty="0"/>
          </a:p>
          <a:p>
            <a:pPr marL="0" indent="0" algn="just">
              <a:buNone/>
            </a:pPr>
            <a:r>
              <a:rPr lang="en-US" sz="12800" dirty="0"/>
              <a:t> </a:t>
            </a:r>
            <a:endParaRPr lang="en-US" sz="11100" u="sng" dirty="0"/>
          </a:p>
          <a:p>
            <a:pPr marL="0" indent="0" algn="just">
              <a:buNone/>
            </a:pPr>
            <a:endParaRPr lang="en-US" sz="5100" u="sng" dirty="0"/>
          </a:p>
          <a:p>
            <a:pPr marL="0" indent="0" algn="just">
              <a:buNone/>
            </a:pPr>
            <a:endParaRPr lang="en-US" sz="5100" u="sng" dirty="0"/>
          </a:p>
          <a:p>
            <a:pPr marL="0" indent="0" algn="just">
              <a:buNone/>
            </a:pPr>
            <a:r>
              <a:rPr lang="en-US" dirty="0"/>
              <a:t>                                            </a:t>
            </a:r>
            <a:endParaRPr lang="en-IN" dirty="0"/>
          </a:p>
        </p:txBody>
      </p:sp>
    </p:spTree>
    <p:extLst>
      <p:ext uri="{BB962C8B-B14F-4D97-AF65-F5344CB8AC3E}">
        <p14:creationId xmlns:p14="http://schemas.microsoft.com/office/powerpoint/2010/main" val="40048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44D0-1514-4EAC-9E14-FAD3D90346F0}"/>
              </a:ext>
            </a:extLst>
          </p:cNvPr>
          <p:cNvSpPr>
            <a:spLocks noGrp="1"/>
          </p:cNvSpPr>
          <p:nvPr>
            <p:ph type="title"/>
          </p:nvPr>
        </p:nvSpPr>
        <p:spPr>
          <a:xfrm>
            <a:off x="85845" y="-224813"/>
            <a:ext cx="11180180" cy="1325563"/>
          </a:xfrm>
        </p:spPr>
        <p:txBody>
          <a:bodyPr/>
          <a:lstStyle/>
          <a:p>
            <a:r>
              <a:rPr lang="en-US" b="1" u="sng" dirty="0">
                <a:solidFill>
                  <a:schemeClr val="tx1">
                    <a:lumMod val="75000"/>
                    <a:lumOff val="25000"/>
                  </a:schemeClr>
                </a:solidFill>
                <a:effectLst>
                  <a:outerShdw blurRad="38100" dist="38100" dir="2700000" algn="tl">
                    <a:srgbClr val="000000">
                      <a:alpha val="43137"/>
                    </a:srgbClr>
                  </a:outerShdw>
                </a:effectLst>
              </a:rPr>
              <a:t>OBJECTIVE</a:t>
            </a:r>
            <a:endParaRPr lang="en-IN" b="1" u="sng" dirty="0">
              <a:solidFill>
                <a:schemeClr val="tx1">
                  <a:lumMod val="75000"/>
                  <a:lumOff val="2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1062D94-A43B-4F52-9071-4466157F9300}"/>
              </a:ext>
            </a:extLst>
          </p:cNvPr>
          <p:cNvSpPr>
            <a:spLocks noGrp="1"/>
          </p:cNvSpPr>
          <p:nvPr>
            <p:ph idx="1"/>
          </p:nvPr>
        </p:nvSpPr>
        <p:spPr>
          <a:xfrm>
            <a:off x="667955" y="1216497"/>
            <a:ext cx="10856089" cy="5076213"/>
          </a:xfrm>
        </p:spPr>
        <p:txBody>
          <a:bodyPr/>
          <a:lstStyle/>
          <a:p>
            <a:pPr algn="just" fontAlgn="base"/>
            <a:r>
              <a:rPr lang="en-US" b="0" i="0" dirty="0">
                <a:solidFill>
                  <a:srgbClr val="344055"/>
                </a:solidFill>
                <a:effectLst/>
                <a:latin typeface="Gotham Rounded A"/>
              </a:rPr>
              <a:t>The general idea of a One Time Password is to add a second layer of authentication in order to stay ahead of cybercrime and protect your organization against catastrophic effects of fraud on my business.</a:t>
            </a:r>
          </a:p>
          <a:p>
            <a:pPr algn="just" fontAlgn="base"/>
            <a:r>
              <a:rPr lang="en-US" b="0" i="0" dirty="0">
                <a:solidFill>
                  <a:srgbClr val="344055"/>
                </a:solidFill>
                <a:effectLst/>
                <a:latin typeface="Gotham Rounded A"/>
              </a:rPr>
              <a:t>The risk of fraud is drastically reduced if the user doesn’t only have to fill in his username and password (something he knows) but also needs something he has to complete the login. This ‘something’ can be the user’s phone. OTP’s come in all shapes and sizes, but always add an </a:t>
            </a:r>
            <a:r>
              <a:rPr lang="en-US" dirty="0">
                <a:solidFill>
                  <a:srgbClr val="344055"/>
                </a:solidFill>
                <a:latin typeface="Gotham Rounded A"/>
              </a:rPr>
              <a:t>extra layer of authentication.</a:t>
            </a:r>
            <a:endParaRPr lang="en-US" b="0" i="0" dirty="0">
              <a:solidFill>
                <a:srgbClr val="344055"/>
              </a:solidFill>
              <a:effectLst/>
              <a:latin typeface="Gotham Rounded A"/>
            </a:endParaRPr>
          </a:p>
          <a:p>
            <a:pPr algn="just"/>
            <a:r>
              <a:rPr lang="en-US" dirty="0"/>
              <a:t>The main purpose of OTP is that to make secure our business with other </a:t>
            </a:r>
            <a:br>
              <a:rPr lang="en-US" dirty="0"/>
            </a:br>
            <a:r>
              <a:rPr lang="en-US" dirty="0"/>
              <a:t>person.</a:t>
            </a:r>
          </a:p>
          <a:p>
            <a:pPr algn="just"/>
            <a:endParaRPr lang="en-IN" dirty="0"/>
          </a:p>
        </p:txBody>
      </p:sp>
    </p:spTree>
    <p:extLst>
      <p:ext uri="{BB962C8B-B14F-4D97-AF65-F5344CB8AC3E}">
        <p14:creationId xmlns:p14="http://schemas.microsoft.com/office/powerpoint/2010/main" val="53027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923A-79C6-439E-A00A-9A90BB2F6CF0}"/>
              </a:ext>
            </a:extLst>
          </p:cNvPr>
          <p:cNvSpPr>
            <a:spLocks noGrp="1"/>
          </p:cNvSpPr>
          <p:nvPr>
            <p:ph type="title"/>
          </p:nvPr>
        </p:nvSpPr>
        <p:spPr>
          <a:xfrm>
            <a:off x="85846" y="-283058"/>
            <a:ext cx="10515600" cy="1325563"/>
          </a:xfrm>
        </p:spPr>
        <p:txBody>
          <a:bodyPr/>
          <a:lstStyle/>
          <a:p>
            <a:r>
              <a:rPr lang="en-US" b="1" u="sng" dirty="0"/>
              <a:t>DELIVERY METHOD</a:t>
            </a:r>
            <a:endParaRPr lang="en-IN" b="1" u="sng" dirty="0"/>
          </a:p>
        </p:txBody>
      </p:sp>
      <p:sp>
        <p:nvSpPr>
          <p:cNvPr id="3" name="Content Placeholder 2">
            <a:extLst>
              <a:ext uri="{FF2B5EF4-FFF2-40B4-BE49-F238E27FC236}">
                <a16:creationId xmlns:a16="http://schemas.microsoft.com/office/drawing/2014/main" id="{ADFE03F3-8D30-462F-B214-C1AF824157AF}"/>
              </a:ext>
            </a:extLst>
          </p:cNvPr>
          <p:cNvSpPr>
            <a:spLocks noGrp="1"/>
          </p:cNvSpPr>
          <p:nvPr>
            <p:ph idx="1"/>
          </p:nvPr>
        </p:nvSpPr>
        <p:spPr>
          <a:xfrm>
            <a:off x="830343" y="815080"/>
            <a:ext cx="10914926" cy="5227839"/>
          </a:xfrm>
        </p:spPr>
        <p:txBody>
          <a:bodyPr>
            <a:noAutofit/>
          </a:bodyPr>
          <a:lstStyle/>
          <a:p>
            <a:pPr algn="just"/>
            <a:r>
              <a:rPr lang="en-US" dirty="0"/>
              <a:t>There are two main methods for delivery of the OTP is given below :</a:t>
            </a:r>
          </a:p>
          <a:p>
            <a:pPr algn="just"/>
            <a:r>
              <a:rPr lang="en-US" u="sng" dirty="0"/>
              <a:t>SMS based :</a:t>
            </a:r>
          </a:p>
          <a:p>
            <a:pPr algn="just"/>
            <a:r>
              <a:rPr lang="en-US" b="0" i="0" dirty="0">
                <a:solidFill>
                  <a:srgbClr val="273239"/>
                </a:solidFill>
                <a:effectLst/>
                <a:latin typeface="urw-din"/>
              </a:rPr>
              <a:t>        This is quite straightforward. It is the standard procedure for delivering                     the OTP via a text message after regular authentication is successful. Here, the OTP is generated on the server side and delivered to the authenticator via text message. It is the most common method of OTP delivery that is encountered across services.</a:t>
            </a:r>
          </a:p>
          <a:p>
            <a:pPr algn="just"/>
            <a:r>
              <a:rPr lang="en-US" u="sng" dirty="0">
                <a:solidFill>
                  <a:srgbClr val="273239"/>
                </a:solidFill>
                <a:latin typeface="urw-din"/>
              </a:rPr>
              <a:t>Application based :</a:t>
            </a:r>
            <a:endParaRPr lang="en-US" u="sng" dirty="0"/>
          </a:p>
          <a:p>
            <a:pPr algn="just"/>
            <a:r>
              <a:rPr lang="en-IN" dirty="0"/>
              <a:t>      </a:t>
            </a:r>
            <a:r>
              <a:rPr lang="en-US" b="0" i="0" dirty="0">
                <a:solidFill>
                  <a:srgbClr val="273239"/>
                </a:solidFill>
                <a:effectLst/>
                <a:latin typeface="urw-din"/>
              </a:rPr>
              <a:t>This method of OTP generation is done on the user side using a specific smartphone application that scans a QR code on the screen. The application is responsible for the unique OTP digits. This reduces wait time for the OTP as well as reduces security risk as compared to the SMS based delivery.</a:t>
            </a:r>
            <a:endParaRPr lang="en-IN" dirty="0"/>
          </a:p>
        </p:txBody>
      </p:sp>
    </p:spTree>
    <p:extLst>
      <p:ext uri="{BB962C8B-B14F-4D97-AF65-F5344CB8AC3E}">
        <p14:creationId xmlns:p14="http://schemas.microsoft.com/office/powerpoint/2010/main" val="76518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DF5-4863-4197-8CDE-97AB8750945A}"/>
              </a:ext>
            </a:extLst>
          </p:cNvPr>
          <p:cNvSpPr>
            <a:spLocks noGrp="1"/>
          </p:cNvSpPr>
          <p:nvPr>
            <p:ph type="title"/>
          </p:nvPr>
        </p:nvSpPr>
        <p:spPr>
          <a:xfrm>
            <a:off x="104172" y="0"/>
            <a:ext cx="11249628" cy="810228"/>
          </a:xfrm>
        </p:spPr>
        <p:txBody>
          <a:bodyPr/>
          <a:lstStyle/>
          <a:p>
            <a:r>
              <a:rPr lang="en-US" b="1" u="sng" dirty="0"/>
              <a:t>OTP VERIFICATION</a:t>
            </a:r>
            <a:endParaRPr lang="en-IN" b="1" u="sng" dirty="0"/>
          </a:p>
        </p:txBody>
      </p:sp>
      <p:sp>
        <p:nvSpPr>
          <p:cNvPr id="3" name="Content Placeholder 2">
            <a:extLst>
              <a:ext uri="{FF2B5EF4-FFF2-40B4-BE49-F238E27FC236}">
                <a16:creationId xmlns:a16="http://schemas.microsoft.com/office/drawing/2014/main" id="{C176BB79-D52E-4B90-A479-C4B7341E483A}"/>
              </a:ext>
            </a:extLst>
          </p:cNvPr>
          <p:cNvSpPr>
            <a:spLocks noGrp="1"/>
          </p:cNvSpPr>
          <p:nvPr>
            <p:ph idx="1"/>
          </p:nvPr>
        </p:nvSpPr>
        <p:spPr>
          <a:xfrm>
            <a:off x="780327" y="1076445"/>
            <a:ext cx="10886954" cy="5054219"/>
          </a:xfrm>
        </p:spPr>
        <p:txBody>
          <a:bodyPr/>
          <a:lstStyle/>
          <a:p>
            <a:pPr marL="0" indent="0" algn="just">
              <a:buNone/>
            </a:pPr>
            <a:r>
              <a:rPr lang="en-US" dirty="0"/>
              <a:t>  We can easily create an application for the task of OTP verification using       Python by following the steps mentioned below :</a:t>
            </a:r>
          </a:p>
          <a:p>
            <a:pPr algn="just"/>
            <a:r>
              <a:rPr lang="en-US" dirty="0"/>
              <a:t>First, create a 6-digit random number.</a:t>
            </a:r>
          </a:p>
          <a:p>
            <a:pPr algn="just"/>
            <a:r>
              <a:rPr lang="en-US" dirty="0"/>
              <a:t>Then store the number in a variable.</a:t>
            </a:r>
          </a:p>
          <a:p>
            <a:pPr algn="just"/>
            <a:r>
              <a:rPr lang="en-US" dirty="0"/>
              <a:t>Then we need to write a program to send emails.</a:t>
            </a:r>
          </a:p>
          <a:p>
            <a:pPr algn="just"/>
            <a:r>
              <a:rPr lang="en-US" dirty="0"/>
              <a:t>When sending email, we need to use OTP as a message.</a:t>
            </a:r>
          </a:p>
          <a:p>
            <a:pPr algn="just"/>
            <a:r>
              <a:rPr lang="en-US" dirty="0"/>
              <a:t>Finally, we need to request two user inputs :- first for the user’s email and then for the OTP that the user has received.                                                                                                                                                                             </a:t>
            </a:r>
          </a:p>
          <a:p>
            <a:pPr marL="0" indent="0" algn="just">
              <a:buNone/>
            </a:pPr>
            <a:r>
              <a:rPr lang="en-US" dirty="0"/>
              <a:t>             So this is the complete process of creating an OTP verification  application using Python. </a:t>
            </a:r>
            <a:endParaRPr lang="en-IN" dirty="0"/>
          </a:p>
        </p:txBody>
      </p:sp>
    </p:spTree>
    <p:extLst>
      <p:ext uri="{BB962C8B-B14F-4D97-AF65-F5344CB8AC3E}">
        <p14:creationId xmlns:p14="http://schemas.microsoft.com/office/powerpoint/2010/main" val="420058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9B02-44EB-488F-8842-8385FE43ABA3}"/>
              </a:ext>
            </a:extLst>
          </p:cNvPr>
          <p:cNvSpPr>
            <a:spLocks noGrp="1"/>
          </p:cNvSpPr>
          <p:nvPr>
            <p:ph type="title"/>
          </p:nvPr>
        </p:nvSpPr>
        <p:spPr>
          <a:xfrm>
            <a:off x="85846" y="-306206"/>
            <a:ext cx="10515600" cy="1325563"/>
          </a:xfrm>
        </p:spPr>
        <p:txBody>
          <a:bodyPr/>
          <a:lstStyle/>
          <a:p>
            <a:r>
              <a:rPr lang="en-US" b="1" u="sng" dirty="0"/>
              <a:t>REFERENCE</a:t>
            </a:r>
            <a:endParaRPr lang="en-IN" b="1" u="sng" dirty="0"/>
          </a:p>
        </p:txBody>
      </p:sp>
      <p:sp>
        <p:nvSpPr>
          <p:cNvPr id="3" name="Content Placeholder 2">
            <a:extLst>
              <a:ext uri="{FF2B5EF4-FFF2-40B4-BE49-F238E27FC236}">
                <a16:creationId xmlns:a16="http://schemas.microsoft.com/office/drawing/2014/main" id="{601EA8AC-00A4-478A-A2BE-AAE4480B3C2A}"/>
              </a:ext>
            </a:extLst>
          </p:cNvPr>
          <p:cNvSpPr>
            <a:spLocks noGrp="1"/>
          </p:cNvSpPr>
          <p:nvPr>
            <p:ph idx="1"/>
          </p:nvPr>
        </p:nvSpPr>
        <p:spPr>
          <a:xfrm>
            <a:off x="641431" y="1074055"/>
            <a:ext cx="10863804" cy="4458644"/>
          </a:xfrm>
        </p:spPr>
        <p:txBody>
          <a:bodyPr/>
          <a:lstStyle/>
          <a:p>
            <a:pPr marL="0" indent="0" algn="just">
              <a:buNone/>
            </a:pPr>
            <a:r>
              <a:rPr lang="en-US" dirty="0"/>
              <a:t> The reference of this project has been taken from several sites. These reference played a vital role in finding key points and gave an important idea that how this project can be further carried out. It is give better by me. There are some sites given below :</a:t>
            </a:r>
          </a:p>
          <a:p>
            <a:pPr algn="just"/>
            <a:r>
              <a:rPr lang="en-US" dirty="0"/>
              <a:t>https://thecleverprogrammer.com/2021/04/14/otp-verification-using-python/</a:t>
            </a:r>
          </a:p>
          <a:p>
            <a:pPr algn="just"/>
            <a:r>
              <a:rPr lang="en-US" dirty="0"/>
              <a:t>https://en.wikipedia.org/wiki/One-time_password</a:t>
            </a:r>
          </a:p>
          <a:p>
            <a:pPr algn="just"/>
            <a:r>
              <a:rPr lang="en-US" dirty="0"/>
              <a:t>You Tube Video lecture</a:t>
            </a:r>
          </a:p>
          <a:p>
            <a:pPr algn="just"/>
            <a:endParaRPr lang="en-IN" dirty="0"/>
          </a:p>
        </p:txBody>
      </p:sp>
    </p:spTree>
    <p:extLst>
      <p:ext uri="{BB962C8B-B14F-4D97-AF65-F5344CB8AC3E}">
        <p14:creationId xmlns:p14="http://schemas.microsoft.com/office/powerpoint/2010/main" val="95801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D203-9F4A-43A5-8EFB-FF3836174085}"/>
              </a:ext>
            </a:extLst>
          </p:cNvPr>
          <p:cNvSpPr>
            <a:spLocks noGrp="1"/>
          </p:cNvSpPr>
          <p:nvPr>
            <p:ph type="title"/>
          </p:nvPr>
        </p:nvSpPr>
        <p:spPr>
          <a:xfrm>
            <a:off x="0" y="0"/>
            <a:ext cx="10804124" cy="572102"/>
          </a:xfrm>
        </p:spPr>
        <p:txBody>
          <a:bodyPr>
            <a:normAutofit fontScale="90000"/>
          </a:bodyPr>
          <a:lstStyle/>
          <a:p>
            <a:r>
              <a:rPr lang="en-US" b="1" u="sng" dirty="0"/>
              <a:t>COADING</a:t>
            </a:r>
            <a:endParaRPr lang="en-IN" b="1" u="sng" dirty="0"/>
          </a:p>
        </p:txBody>
      </p:sp>
      <p:pic>
        <p:nvPicPr>
          <p:cNvPr id="4" name="Picture 3">
            <a:extLst>
              <a:ext uri="{FF2B5EF4-FFF2-40B4-BE49-F238E27FC236}">
                <a16:creationId xmlns:a16="http://schemas.microsoft.com/office/drawing/2014/main" id="{521D9A2C-FA34-4532-BFAB-7CF97F35C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1336"/>
            <a:ext cx="12192000" cy="6156664"/>
          </a:xfrm>
          <a:prstGeom prst="rect">
            <a:avLst/>
          </a:prstGeom>
        </p:spPr>
      </p:pic>
    </p:spTree>
    <p:extLst>
      <p:ext uri="{BB962C8B-B14F-4D97-AF65-F5344CB8AC3E}">
        <p14:creationId xmlns:p14="http://schemas.microsoft.com/office/powerpoint/2010/main" val="61918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76B4-16D6-424F-AC01-F5541CF70B9A}"/>
              </a:ext>
            </a:extLst>
          </p:cNvPr>
          <p:cNvSpPr>
            <a:spLocks noGrp="1"/>
          </p:cNvSpPr>
          <p:nvPr>
            <p:ph type="title"/>
          </p:nvPr>
        </p:nvSpPr>
        <p:spPr>
          <a:xfrm>
            <a:off x="132145" y="-271483"/>
            <a:ext cx="10515600" cy="1325563"/>
          </a:xfrm>
        </p:spPr>
        <p:txBody>
          <a:bodyPr/>
          <a:lstStyle/>
          <a:p>
            <a:r>
              <a:rPr lang="en-US" b="1" u="sng" dirty="0"/>
              <a:t>SYSTEM REQUIREMENTS</a:t>
            </a:r>
            <a:endParaRPr lang="en-IN" b="1" u="sng" dirty="0"/>
          </a:p>
        </p:txBody>
      </p:sp>
      <p:sp>
        <p:nvSpPr>
          <p:cNvPr id="3" name="Content Placeholder 2">
            <a:extLst>
              <a:ext uri="{FF2B5EF4-FFF2-40B4-BE49-F238E27FC236}">
                <a16:creationId xmlns:a16="http://schemas.microsoft.com/office/drawing/2014/main" id="{2715914D-D5D4-4693-ABAB-2E31FF4D474E}"/>
              </a:ext>
            </a:extLst>
          </p:cNvPr>
          <p:cNvSpPr>
            <a:spLocks noGrp="1"/>
          </p:cNvSpPr>
          <p:nvPr>
            <p:ph idx="1"/>
          </p:nvPr>
        </p:nvSpPr>
        <p:spPr>
          <a:xfrm>
            <a:off x="664580" y="1253331"/>
            <a:ext cx="10515600" cy="4351338"/>
          </a:xfrm>
        </p:spPr>
        <p:txBody>
          <a:bodyPr>
            <a:normAutofit lnSpcReduction="10000"/>
          </a:bodyPr>
          <a:lstStyle/>
          <a:p>
            <a:pPr algn="just"/>
            <a:r>
              <a:rPr lang="en-US" dirty="0"/>
              <a:t>Hardware Requirement</a:t>
            </a:r>
          </a:p>
          <a:p>
            <a:pPr algn="just">
              <a:buFont typeface="Wingdings" panose="05000000000000000000" pitchFamily="2" charset="2"/>
              <a:buChar char="v"/>
            </a:pPr>
            <a:r>
              <a:rPr lang="en-IN" dirty="0"/>
              <a:t>  i3 processor system or higher</a:t>
            </a:r>
          </a:p>
          <a:p>
            <a:pPr algn="just">
              <a:buFont typeface="Wingdings" panose="05000000000000000000" pitchFamily="2" charset="2"/>
              <a:buChar char="v"/>
            </a:pPr>
            <a:r>
              <a:rPr lang="en-IN" dirty="0"/>
              <a:t> 4GB RAM or higher</a:t>
            </a:r>
          </a:p>
          <a:p>
            <a:pPr algn="just">
              <a:buFont typeface="Wingdings" panose="05000000000000000000" pitchFamily="2" charset="2"/>
              <a:buChar char="v"/>
            </a:pPr>
            <a:r>
              <a:rPr lang="en-IN" dirty="0"/>
              <a:t>100GB ROM or higher </a:t>
            </a:r>
          </a:p>
          <a:p>
            <a:pPr algn="just"/>
            <a:endParaRPr lang="en-IN" dirty="0"/>
          </a:p>
          <a:p>
            <a:pPr algn="just"/>
            <a:r>
              <a:rPr lang="en-IN" dirty="0"/>
              <a:t>Software Requirement</a:t>
            </a:r>
          </a:p>
          <a:p>
            <a:pPr algn="just">
              <a:buFont typeface="Wingdings" panose="05000000000000000000" pitchFamily="2" charset="2"/>
              <a:buChar char="v"/>
            </a:pPr>
            <a:r>
              <a:rPr lang="en-IN" dirty="0"/>
              <a:t> Windows 7 or higher</a:t>
            </a:r>
          </a:p>
          <a:p>
            <a:pPr algn="just">
              <a:buFont typeface="Wingdings" panose="05000000000000000000" pitchFamily="2" charset="2"/>
              <a:buChar char="v"/>
            </a:pPr>
            <a:r>
              <a:rPr lang="en-IN" dirty="0"/>
              <a:t>Python (Programming Language)</a:t>
            </a:r>
          </a:p>
          <a:p>
            <a:pPr algn="just">
              <a:buFont typeface="Wingdings" panose="05000000000000000000" pitchFamily="2" charset="2"/>
              <a:buChar char="v"/>
            </a:pPr>
            <a:r>
              <a:rPr lang="en-IN"/>
              <a:t>VS Code                                </a:t>
            </a:r>
            <a:endParaRPr lang="en-IN" dirty="0"/>
          </a:p>
        </p:txBody>
      </p:sp>
    </p:spTree>
    <p:extLst>
      <p:ext uri="{BB962C8B-B14F-4D97-AF65-F5344CB8AC3E}">
        <p14:creationId xmlns:p14="http://schemas.microsoft.com/office/powerpoint/2010/main" val="381945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24F2-4243-439E-8455-B1058BB0AACC}"/>
              </a:ext>
            </a:extLst>
          </p:cNvPr>
          <p:cNvSpPr>
            <a:spLocks noGrp="1"/>
          </p:cNvSpPr>
          <p:nvPr>
            <p:ph type="title"/>
          </p:nvPr>
        </p:nvSpPr>
        <p:spPr>
          <a:xfrm>
            <a:off x="106531" y="91179"/>
            <a:ext cx="10386135" cy="589858"/>
          </a:xfrm>
        </p:spPr>
        <p:txBody>
          <a:bodyPr>
            <a:normAutofit fontScale="90000"/>
          </a:bodyPr>
          <a:lstStyle/>
          <a:p>
            <a:r>
              <a:rPr lang="en-US" b="1" u="sng" dirty="0"/>
              <a:t>PROJECT WORK COMPLETED</a:t>
            </a:r>
            <a:endParaRPr lang="en-IN" b="1" u="sng" dirty="0"/>
          </a:p>
        </p:txBody>
      </p:sp>
      <p:sp>
        <p:nvSpPr>
          <p:cNvPr id="3" name="Content Placeholder 2">
            <a:extLst>
              <a:ext uri="{FF2B5EF4-FFF2-40B4-BE49-F238E27FC236}">
                <a16:creationId xmlns:a16="http://schemas.microsoft.com/office/drawing/2014/main" id="{975443AE-6BD0-4745-B636-39942C9EDE2F}"/>
              </a:ext>
            </a:extLst>
          </p:cNvPr>
          <p:cNvSpPr>
            <a:spLocks noGrp="1"/>
          </p:cNvSpPr>
          <p:nvPr>
            <p:ph idx="1"/>
          </p:nvPr>
        </p:nvSpPr>
        <p:spPr>
          <a:xfrm>
            <a:off x="838200" y="1124288"/>
            <a:ext cx="10515600" cy="5223245"/>
          </a:xfrm>
        </p:spPr>
        <p:txBody>
          <a:bodyPr/>
          <a:lstStyle/>
          <a:p>
            <a:pPr marL="0" indent="0" algn="just">
              <a:buNone/>
            </a:pPr>
            <a:r>
              <a:rPr lang="en-US" dirty="0"/>
              <a:t>   There are some topic are given below of my project which is completed by me :</a:t>
            </a:r>
          </a:p>
          <a:p>
            <a:pPr algn="just"/>
            <a:r>
              <a:rPr lang="en-US" dirty="0"/>
              <a:t>Synopsis</a:t>
            </a:r>
          </a:p>
          <a:p>
            <a:pPr algn="just"/>
            <a:r>
              <a:rPr lang="en-US" dirty="0"/>
              <a:t>OTP Delivery method or Modules</a:t>
            </a:r>
          </a:p>
          <a:p>
            <a:pPr algn="just"/>
            <a:r>
              <a:rPr lang="en-US" dirty="0"/>
              <a:t>OTP Verfication method</a:t>
            </a:r>
          </a:p>
          <a:p>
            <a:pPr algn="just"/>
            <a:r>
              <a:rPr lang="en-US" dirty="0"/>
              <a:t>Coading</a:t>
            </a:r>
          </a:p>
        </p:txBody>
      </p:sp>
    </p:spTree>
    <p:extLst>
      <p:ext uri="{BB962C8B-B14F-4D97-AF65-F5344CB8AC3E}">
        <p14:creationId xmlns:p14="http://schemas.microsoft.com/office/powerpoint/2010/main" val="439406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701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Gotham Rounded A</vt:lpstr>
      <vt:lpstr>urw-din</vt:lpstr>
      <vt:lpstr>Wingdings</vt:lpstr>
      <vt:lpstr>Office Theme</vt:lpstr>
      <vt:lpstr>OTP VERIFICATION</vt:lpstr>
      <vt:lpstr>INTRODUCTION</vt:lpstr>
      <vt:lpstr>OBJECTIVE</vt:lpstr>
      <vt:lpstr>DELIVERY METHOD</vt:lpstr>
      <vt:lpstr>OTP VERIFICATION</vt:lpstr>
      <vt:lpstr>REFERENCE</vt:lpstr>
      <vt:lpstr>COADING</vt:lpstr>
      <vt:lpstr>SYSTEM REQUIREMENTS</vt:lpstr>
      <vt:lpstr>PROJECT WORK COMPLETED</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OTP VERIFICATION</dc:title>
  <dc:creator>yadavdipak2911@gmail.com</dc:creator>
  <cp:lastModifiedBy>yadavdipak2911@gmail.com</cp:lastModifiedBy>
  <cp:revision>15</cp:revision>
  <dcterms:created xsi:type="dcterms:W3CDTF">2021-12-22T12:38:36Z</dcterms:created>
  <dcterms:modified xsi:type="dcterms:W3CDTF">2022-12-09T13:19:40Z</dcterms:modified>
</cp:coreProperties>
</file>