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78" r:id="rId4"/>
    <p:sldId id="268" r:id="rId5"/>
    <p:sldId id="280" r:id="rId6"/>
    <p:sldId id="277" r:id="rId7"/>
    <p:sldId id="279" r:id="rId8"/>
    <p:sldId id="275" r:id="rId9"/>
    <p:sldId id="271"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2DC650-4914-40DC-AD4F-067E0CB4452F}">
          <p14:sldIdLst>
            <p14:sldId id="256"/>
          </p14:sldIdLst>
        </p14:section>
        <p14:section name="Untitled Section" id="{5B4F2AE9-E270-4A3C-A6D5-47AE267AC63B}">
          <p14:sldIdLst>
            <p14:sldId id="260"/>
            <p14:sldId id="278"/>
            <p14:sldId id="268"/>
            <p14:sldId id="280"/>
            <p14:sldId id="277"/>
            <p14:sldId id="279"/>
            <p14:sldId id="275"/>
            <p14:sldId id="271"/>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davdipak2911@gmail.com" userId="c952a18cdc15a166" providerId="LiveId" clId="{270E996E-AE7E-4306-A5F1-E32DF2CD8382}"/>
    <pc:docChg chg="undo custSel addSld delSld modSld sldOrd modSection">
      <pc:chgData name="yadavdipak2911@gmail.com" userId="c952a18cdc15a166" providerId="LiveId" clId="{270E996E-AE7E-4306-A5F1-E32DF2CD8382}" dt="2022-12-10T07:22:13.511" v="901" actId="2696"/>
      <pc:docMkLst>
        <pc:docMk/>
      </pc:docMkLst>
      <pc:sldChg chg="modSp mod">
        <pc:chgData name="yadavdipak2911@gmail.com" userId="c952a18cdc15a166" providerId="LiveId" clId="{270E996E-AE7E-4306-A5F1-E32DF2CD8382}" dt="2022-12-10T06:21:13.765" v="257" actId="255"/>
        <pc:sldMkLst>
          <pc:docMk/>
          <pc:sldMk cId="2525926825" sldId="256"/>
        </pc:sldMkLst>
        <pc:spChg chg="mod">
          <ac:chgData name="yadavdipak2911@gmail.com" userId="c952a18cdc15a166" providerId="LiveId" clId="{270E996E-AE7E-4306-A5F1-E32DF2CD8382}" dt="2022-12-10T06:21:13.765" v="257" actId="255"/>
          <ac:spMkLst>
            <pc:docMk/>
            <pc:sldMk cId="2525926825" sldId="256"/>
            <ac:spMk id="2" creationId="{488AD0C6-21D4-42EB-9579-2770D62B95F8}"/>
          </ac:spMkLst>
        </pc:spChg>
        <pc:spChg chg="mod">
          <ac:chgData name="yadavdipak2911@gmail.com" userId="c952a18cdc15a166" providerId="LiveId" clId="{270E996E-AE7E-4306-A5F1-E32DF2CD8382}" dt="2022-12-10T06:15:15.585" v="193" actId="113"/>
          <ac:spMkLst>
            <pc:docMk/>
            <pc:sldMk cId="2525926825" sldId="256"/>
            <ac:spMk id="3" creationId="{D5D632A1-919B-495E-BAFB-5B1BAA1C3291}"/>
          </ac:spMkLst>
        </pc:spChg>
      </pc:sldChg>
      <pc:sldChg chg="modSp mod">
        <pc:chgData name="yadavdipak2911@gmail.com" userId="c952a18cdc15a166" providerId="LiveId" clId="{270E996E-AE7E-4306-A5F1-E32DF2CD8382}" dt="2022-12-10T06:58:22.381" v="805" actId="20577"/>
        <pc:sldMkLst>
          <pc:docMk/>
          <pc:sldMk cId="400483105" sldId="260"/>
        </pc:sldMkLst>
        <pc:spChg chg="mod">
          <ac:chgData name="yadavdipak2911@gmail.com" userId="c952a18cdc15a166" providerId="LiveId" clId="{270E996E-AE7E-4306-A5F1-E32DF2CD8382}" dt="2022-12-10T06:58:22.381" v="805" actId="20577"/>
          <ac:spMkLst>
            <pc:docMk/>
            <pc:sldMk cId="400483105" sldId="260"/>
            <ac:spMk id="2" creationId="{E1EC5518-8B60-4191-B1AF-7A571A30C44F}"/>
          </ac:spMkLst>
        </pc:spChg>
        <pc:spChg chg="mod">
          <ac:chgData name="yadavdipak2911@gmail.com" userId="c952a18cdc15a166" providerId="LiveId" clId="{270E996E-AE7E-4306-A5F1-E32DF2CD8382}" dt="2022-12-10T06:31:22.974" v="370" actId="20577"/>
          <ac:spMkLst>
            <pc:docMk/>
            <pc:sldMk cId="400483105" sldId="260"/>
            <ac:spMk id="3" creationId="{95DF736F-42B6-4825-8AAF-52AF7EDA2273}"/>
          </ac:spMkLst>
        </pc:spChg>
      </pc:sldChg>
      <pc:sldChg chg="modSp mod">
        <pc:chgData name="yadavdipak2911@gmail.com" userId="c952a18cdc15a166" providerId="LiveId" clId="{270E996E-AE7E-4306-A5F1-E32DF2CD8382}" dt="2022-12-10T06:58:36.317" v="821" actId="20577"/>
        <pc:sldMkLst>
          <pc:docMk/>
          <pc:sldMk cId="530275026" sldId="268"/>
        </pc:sldMkLst>
        <pc:spChg chg="mod">
          <ac:chgData name="yadavdipak2911@gmail.com" userId="c952a18cdc15a166" providerId="LiveId" clId="{270E996E-AE7E-4306-A5F1-E32DF2CD8382}" dt="2022-12-10T06:58:36.317" v="821" actId="20577"/>
          <ac:spMkLst>
            <pc:docMk/>
            <pc:sldMk cId="530275026" sldId="268"/>
            <ac:spMk id="2" creationId="{59C744D0-1514-4EAC-9E14-FAD3D90346F0}"/>
          </ac:spMkLst>
        </pc:spChg>
        <pc:spChg chg="mod">
          <ac:chgData name="yadavdipak2911@gmail.com" userId="c952a18cdc15a166" providerId="LiveId" clId="{270E996E-AE7E-4306-A5F1-E32DF2CD8382}" dt="2022-12-10T06:37:05.271" v="551" actId="20577"/>
          <ac:spMkLst>
            <pc:docMk/>
            <pc:sldMk cId="530275026" sldId="268"/>
            <ac:spMk id="3" creationId="{71062D94-A43B-4F52-9071-4466157F9300}"/>
          </ac:spMkLst>
        </pc:spChg>
      </pc:sldChg>
      <pc:sldChg chg="del">
        <pc:chgData name="yadavdipak2911@gmail.com" userId="c952a18cdc15a166" providerId="LiveId" clId="{270E996E-AE7E-4306-A5F1-E32DF2CD8382}" dt="2022-12-10T06:48:59.420" v="663" actId="2696"/>
        <pc:sldMkLst>
          <pc:docMk/>
          <pc:sldMk cId="765180455" sldId="269"/>
        </pc:sldMkLst>
      </pc:sldChg>
      <pc:sldChg chg="del">
        <pc:chgData name="yadavdipak2911@gmail.com" userId="c952a18cdc15a166" providerId="LiveId" clId="{270E996E-AE7E-4306-A5F1-E32DF2CD8382}" dt="2022-12-10T06:48:40.342" v="662" actId="2696"/>
        <pc:sldMkLst>
          <pc:docMk/>
          <pc:sldMk cId="4200587163" sldId="270"/>
        </pc:sldMkLst>
      </pc:sldChg>
      <pc:sldChg chg="modSp mod ord">
        <pc:chgData name="yadavdipak2911@gmail.com" userId="c952a18cdc15a166" providerId="LiveId" clId="{270E996E-AE7E-4306-A5F1-E32DF2CD8382}" dt="2022-12-10T06:53:18.684" v="717"/>
        <pc:sldMkLst>
          <pc:docMk/>
          <pc:sldMk cId="958016695" sldId="271"/>
        </pc:sldMkLst>
        <pc:spChg chg="mod">
          <ac:chgData name="yadavdipak2911@gmail.com" userId="c952a18cdc15a166" providerId="LiveId" clId="{270E996E-AE7E-4306-A5F1-E32DF2CD8382}" dt="2022-12-10T06:48:21.898" v="661" actId="114"/>
          <ac:spMkLst>
            <pc:docMk/>
            <pc:sldMk cId="958016695" sldId="271"/>
            <ac:spMk id="2" creationId="{0BC69B02-44EB-488F-8842-8385FE43ABA3}"/>
          </ac:spMkLst>
        </pc:spChg>
        <pc:spChg chg="mod">
          <ac:chgData name="yadavdipak2911@gmail.com" userId="c952a18cdc15a166" providerId="LiveId" clId="{270E996E-AE7E-4306-A5F1-E32DF2CD8382}" dt="2022-12-10T06:52:51.604" v="715" actId="5793"/>
          <ac:spMkLst>
            <pc:docMk/>
            <pc:sldMk cId="958016695" sldId="271"/>
            <ac:spMk id="3" creationId="{601EA8AC-00A4-478A-A2BE-AAE4480B3C2A}"/>
          </ac:spMkLst>
        </pc:spChg>
      </pc:sldChg>
      <pc:sldChg chg="modSp mod">
        <pc:chgData name="yadavdipak2911@gmail.com" userId="c952a18cdc15a166" providerId="LiveId" clId="{270E996E-AE7E-4306-A5F1-E32DF2CD8382}" dt="2022-12-10T06:47:46.715" v="659" actId="114"/>
        <pc:sldMkLst>
          <pc:docMk/>
          <pc:sldMk cId="3819458313" sldId="275"/>
        </pc:sldMkLst>
        <pc:spChg chg="mod">
          <ac:chgData name="yadavdipak2911@gmail.com" userId="c952a18cdc15a166" providerId="LiveId" clId="{270E996E-AE7E-4306-A5F1-E32DF2CD8382}" dt="2022-12-10T06:47:46.715" v="659" actId="114"/>
          <ac:spMkLst>
            <pc:docMk/>
            <pc:sldMk cId="3819458313" sldId="275"/>
            <ac:spMk id="2" creationId="{720576B4-16D6-424F-AC01-F5541CF70B9A}"/>
          </ac:spMkLst>
        </pc:spChg>
        <pc:spChg chg="mod">
          <ac:chgData name="yadavdipak2911@gmail.com" userId="c952a18cdc15a166" providerId="LiveId" clId="{270E996E-AE7E-4306-A5F1-E32DF2CD8382}" dt="2022-12-10T06:47:15.053" v="657" actId="20577"/>
          <ac:spMkLst>
            <pc:docMk/>
            <pc:sldMk cId="3819458313" sldId="275"/>
            <ac:spMk id="3" creationId="{2715914D-D5D4-4693-ABAB-2E31FF4D474E}"/>
          </ac:spMkLst>
        </pc:spChg>
      </pc:sldChg>
      <pc:sldChg chg="del">
        <pc:chgData name="yadavdipak2911@gmail.com" userId="c952a18cdc15a166" providerId="LiveId" clId="{270E996E-AE7E-4306-A5F1-E32DF2CD8382}" dt="2022-12-10T07:02:08.156" v="847" actId="2696"/>
        <pc:sldMkLst>
          <pc:docMk/>
          <pc:sldMk cId="439406920" sldId="276"/>
        </pc:sldMkLst>
      </pc:sldChg>
      <pc:sldChg chg="addSp delSp modSp mod">
        <pc:chgData name="yadavdipak2911@gmail.com" userId="c952a18cdc15a166" providerId="LiveId" clId="{270E996E-AE7E-4306-A5F1-E32DF2CD8382}" dt="2022-12-10T07:01:45.017" v="845" actId="14100"/>
        <pc:sldMkLst>
          <pc:docMk/>
          <pc:sldMk cId="619181390" sldId="277"/>
        </pc:sldMkLst>
        <pc:spChg chg="mod">
          <ac:chgData name="yadavdipak2911@gmail.com" userId="c952a18cdc15a166" providerId="LiveId" clId="{270E996E-AE7E-4306-A5F1-E32DF2CD8382}" dt="2022-12-10T06:58:59.715" v="842" actId="20577"/>
          <ac:spMkLst>
            <pc:docMk/>
            <pc:sldMk cId="619181390" sldId="277"/>
            <ac:spMk id="2" creationId="{B7F8D203-9F4A-43A5-8EFB-FF3836174085}"/>
          </ac:spMkLst>
        </pc:spChg>
        <pc:picChg chg="del">
          <ac:chgData name="yadavdipak2911@gmail.com" userId="c952a18cdc15a166" providerId="LiveId" clId="{270E996E-AE7E-4306-A5F1-E32DF2CD8382}" dt="2022-12-10T07:00:57.678" v="843" actId="21"/>
          <ac:picMkLst>
            <pc:docMk/>
            <pc:sldMk cId="619181390" sldId="277"/>
            <ac:picMk id="4" creationId="{521D9A2C-FA34-4532-BFAB-7CF97F35CAB7}"/>
          </ac:picMkLst>
        </pc:picChg>
        <pc:picChg chg="add mod">
          <ac:chgData name="yadavdipak2911@gmail.com" userId="c952a18cdc15a166" providerId="LiveId" clId="{270E996E-AE7E-4306-A5F1-E32DF2CD8382}" dt="2022-12-10T07:01:45.017" v="845" actId="14100"/>
          <ac:picMkLst>
            <pc:docMk/>
            <pc:sldMk cId="619181390" sldId="277"/>
            <ac:picMk id="5" creationId="{05C77777-87B1-793B-2E63-B9B3651D3345}"/>
          </ac:picMkLst>
        </pc:picChg>
      </pc:sldChg>
      <pc:sldChg chg="addSp delSp modSp new mod">
        <pc:chgData name="yadavdipak2911@gmail.com" userId="c952a18cdc15a166" providerId="LiveId" clId="{270E996E-AE7E-4306-A5F1-E32DF2CD8382}" dt="2022-12-10T06:33:40.945" v="413" actId="14100"/>
        <pc:sldMkLst>
          <pc:docMk/>
          <pc:sldMk cId="3427704748" sldId="278"/>
        </pc:sldMkLst>
        <pc:spChg chg="mod">
          <ac:chgData name="yadavdipak2911@gmail.com" userId="c952a18cdc15a166" providerId="LiveId" clId="{270E996E-AE7E-4306-A5F1-E32DF2CD8382}" dt="2022-12-10T06:33:31.622" v="412" actId="1076"/>
          <ac:spMkLst>
            <pc:docMk/>
            <pc:sldMk cId="3427704748" sldId="278"/>
            <ac:spMk id="2" creationId="{6B684C16-7BA8-97C8-1596-EDE3D4932BFA}"/>
          </ac:spMkLst>
        </pc:spChg>
        <pc:spChg chg="del">
          <ac:chgData name="yadavdipak2911@gmail.com" userId="c952a18cdc15a166" providerId="LiveId" clId="{270E996E-AE7E-4306-A5F1-E32DF2CD8382}" dt="2022-12-10T06:32:10.902" v="372"/>
          <ac:spMkLst>
            <pc:docMk/>
            <pc:sldMk cId="3427704748" sldId="278"/>
            <ac:spMk id="3" creationId="{3A255D05-68FA-208A-AE23-2FF296220C5B}"/>
          </ac:spMkLst>
        </pc:spChg>
        <pc:picChg chg="add mod">
          <ac:chgData name="yadavdipak2911@gmail.com" userId="c952a18cdc15a166" providerId="LiveId" clId="{270E996E-AE7E-4306-A5F1-E32DF2CD8382}" dt="2022-12-10T06:33:40.945" v="413" actId="14100"/>
          <ac:picMkLst>
            <pc:docMk/>
            <pc:sldMk cId="3427704748" sldId="278"/>
            <ac:picMk id="1026" creationId="{3D217F40-F8A8-B0F9-D663-ECBC8018EF5E}"/>
          </ac:picMkLst>
        </pc:picChg>
      </pc:sldChg>
      <pc:sldChg chg="addSp modSp new mod modTransition modAnim">
        <pc:chgData name="yadavdipak2911@gmail.com" userId="c952a18cdc15a166" providerId="LiveId" clId="{270E996E-AE7E-4306-A5F1-E32DF2CD8382}" dt="2022-12-10T07:04:31.652" v="864" actId="14100"/>
        <pc:sldMkLst>
          <pc:docMk/>
          <pc:sldMk cId="1189942072" sldId="279"/>
        </pc:sldMkLst>
        <pc:spChg chg="mod">
          <ac:chgData name="yadavdipak2911@gmail.com" userId="c952a18cdc15a166" providerId="LiveId" clId="{270E996E-AE7E-4306-A5F1-E32DF2CD8382}" dt="2022-12-10T07:03:24.989" v="862" actId="1076"/>
          <ac:spMkLst>
            <pc:docMk/>
            <pc:sldMk cId="1189942072" sldId="279"/>
            <ac:spMk id="2" creationId="{8C6E8CC6-A9BD-A167-C1F4-F276B2935786}"/>
          </ac:spMkLst>
        </pc:spChg>
        <pc:picChg chg="add mod">
          <ac:chgData name="yadavdipak2911@gmail.com" userId="c952a18cdc15a166" providerId="LiveId" clId="{270E996E-AE7E-4306-A5F1-E32DF2CD8382}" dt="2022-12-10T07:04:31.652" v="864" actId="14100"/>
          <ac:picMkLst>
            <pc:docMk/>
            <pc:sldMk cId="1189942072" sldId="279"/>
            <ac:picMk id="3" creationId="{5A2CD43D-9ED9-6FDF-EF47-00D67115B12C}"/>
          </ac:picMkLst>
        </pc:picChg>
      </pc:sldChg>
      <pc:sldChg chg="modSp new del mod">
        <pc:chgData name="yadavdipak2911@gmail.com" userId="c952a18cdc15a166" providerId="LiveId" clId="{270E996E-AE7E-4306-A5F1-E32DF2CD8382}" dt="2022-12-10T06:56:55.560" v="748" actId="2696"/>
        <pc:sldMkLst>
          <pc:docMk/>
          <pc:sldMk cId="1807785774" sldId="279"/>
        </pc:sldMkLst>
        <pc:spChg chg="mod">
          <ac:chgData name="yadavdipak2911@gmail.com" userId="c952a18cdc15a166" providerId="LiveId" clId="{270E996E-AE7E-4306-A5F1-E32DF2CD8382}" dt="2022-12-10T06:54:31.140" v="734" actId="113"/>
          <ac:spMkLst>
            <pc:docMk/>
            <pc:sldMk cId="1807785774" sldId="279"/>
            <ac:spMk id="2" creationId="{E2B24F82-1DAD-977C-2BDC-C9B84A92353D}"/>
          </ac:spMkLst>
        </pc:spChg>
      </pc:sldChg>
      <pc:sldChg chg="addSp modSp new mod">
        <pc:chgData name="yadavdipak2911@gmail.com" userId="c952a18cdc15a166" providerId="LiveId" clId="{270E996E-AE7E-4306-A5F1-E32DF2CD8382}" dt="2022-12-10T07:18:23.429" v="899" actId="14100"/>
        <pc:sldMkLst>
          <pc:docMk/>
          <pc:sldMk cId="881764959" sldId="280"/>
        </pc:sldMkLst>
        <pc:spChg chg="mod">
          <ac:chgData name="yadavdipak2911@gmail.com" userId="c952a18cdc15a166" providerId="LiveId" clId="{270E996E-AE7E-4306-A5F1-E32DF2CD8382}" dt="2022-12-10T07:06:22.661" v="885" actId="115"/>
          <ac:spMkLst>
            <pc:docMk/>
            <pc:sldMk cId="881764959" sldId="280"/>
            <ac:spMk id="2" creationId="{CA32FD86-79DD-6EDF-A462-E5381307519C}"/>
          </ac:spMkLst>
        </pc:spChg>
        <pc:spChg chg="mod">
          <ac:chgData name="yadavdipak2911@gmail.com" userId="c952a18cdc15a166" providerId="LiveId" clId="{270E996E-AE7E-4306-A5F1-E32DF2CD8382}" dt="2022-12-10T07:18:12.230" v="897" actId="20577"/>
          <ac:spMkLst>
            <pc:docMk/>
            <pc:sldMk cId="881764959" sldId="280"/>
            <ac:spMk id="3" creationId="{8C3238BD-E316-BC6C-4459-D73EBC664B05}"/>
          </ac:spMkLst>
        </pc:spChg>
        <pc:picChg chg="add mod">
          <ac:chgData name="yadavdipak2911@gmail.com" userId="c952a18cdc15a166" providerId="LiveId" clId="{270E996E-AE7E-4306-A5F1-E32DF2CD8382}" dt="2022-12-10T07:18:23.429" v="899" actId="14100"/>
          <ac:picMkLst>
            <pc:docMk/>
            <pc:sldMk cId="881764959" sldId="280"/>
            <ac:picMk id="4" creationId="{2E933594-332B-B7FF-6BAF-88CB6501D7E5}"/>
          </ac:picMkLst>
        </pc:picChg>
      </pc:sldChg>
      <pc:sldChg chg="modSp new del mod ord">
        <pc:chgData name="yadavdipak2911@gmail.com" userId="c952a18cdc15a166" providerId="LiveId" clId="{270E996E-AE7E-4306-A5F1-E32DF2CD8382}" dt="2022-12-10T07:02:00.271" v="846" actId="2696"/>
        <pc:sldMkLst>
          <pc:docMk/>
          <pc:sldMk cId="2990322641" sldId="280"/>
        </pc:sldMkLst>
        <pc:spChg chg="mod">
          <ac:chgData name="yadavdipak2911@gmail.com" userId="c952a18cdc15a166" providerId="LiveId" clId="{270E996E-AE7E-4306-A5F1-E32DF2CD8382}" dt="2022-12-10T06:57:56.417" v="783" actId="1076"/>
          <ac:spMkLst>
            <pc:docMk/>
            <pc:sldMk cId="2990322641" sldId="280"/>
            <ac:spMk id="2" creationId="{9C410F93-D24D-C74C-B968-897776BD2DC6}"/>
          </ac:spMkLst>
        </pc:spChg>
      </pc:sldChg>
      <pc:sldChg chg="new del">
        <pc:chgData name="yadavdipak2911@gmail.com" userId="c952a18cdc15a166" providerId="LiveId" clId="{270E996E-AE7E-4306-A5F1-E32DF2CD8382}" dt="2022-12-10T07:22:13.511" v="901" actId="2696"/>
        <pc:sldMkLst>
          <pc:docMk/>
          <pc:sldMk cId="38371883" sldId="28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8E746-3BE1-4ECA-9423-BE3A202FF3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0E2337E-4E21-46C0-8462-17E75571A1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494BE3-1290-47FC-A094-2F45BF4EC15C}"/>
              </a:ext>
            </a:extLst>
          </p:cNvPr>
          <p:cNvSpPr>
            <a:spLocks noGrp="1"/>
          </p:cNvSpPr>
          <p:nvPr>
            <p:ph type="dt" sz="half" idx="10"/>
          </p:nvPr>
        </p:nvSpPr>
        <p:spPr/>
        <p:txBody>
          <a:bodyPr/>
          <a:lstStyle/>
          <a:p>
            <a:fld id="{2F369062-1485-42BE-B64D-896BD0964A84}" type="datetimeFigureOut">
              <a:rPr lang="en-IN" smtClean="0"/>
              <a:t>10-12-2022</a:t>
            </a:fld>
            <a:endParaRPr lang="en-IN" dirty="0"/>
          </a:p>
        </p:txBody>
      </p:sp>
      <p:sp>
        <p:nvSpPr>
          <p:cNvPr id="5" name="Footer Placeholder 4">
            <a:extLst>
              <a:ext uri="{FF2B5EF4-FFF2-40B4-BE49-F238E27FC236}">
                <a16:creationId xmlns:a16="http://schemas.microsoft.com/office/drawing/2014/main" id="{916046DB-3F47-49CE-98FE-1A2F57D78B6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87BA112-A4E7-4434-8CF2-4AE0BB80225D}"/>
              </a:ext>
            </a:extLst>
          </p:cNvPr>
          <p:cNvSpPr>
            <a:spLocks noGrp="1"/>
          </p:cNvSpPr>
          <p:nvPr>
            <p:ph type="sldNum" sz="quarter" idx="12"/>
          </p:nvPr>
        </p:nvSpPr>
        <p:spPr/>
        <p:txBody>
          <a:bodyPr/>
          <a:lstStyle/>
          <a:p>
            <a:fld id="{9DE178F7-078A-43C1-B8AB-5D41FF7405B6}" type="slidenum">
              <a:rPr lang="en-IN" smtClean="0"/>
              <a:t>‹#›</a:t>
            </a:fld>
            <a:endParaRPr lang="en-IN" dirty="0"/>
          </a:p>
        </p:txBody>
      </p:sp>
    </p:spTree>
    <p:extLst>
      <p:ext uri="{BB962C8B-B14F-4D97-AF65-F5344CB8AC3E}">
        <p14:creationId xmlns:p14="http://schemas.microsoft.com/office/powerpoint/2010/main" val="580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96FC5-74D4-4686-B2A9-F2F5D56606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DB97A8-4EA5-4B19-AED1-E4F0BBB3B0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0E8278-DC15-46D4-A21F-4C0AFC169FFE}"/>
              </a:ext>
            </a:extLst>
          </p:cNvPr>
          <p:cNvSpPr>
            <a:spLocks noGrp="1"/>
          </p:cNvSpPr>
          <p:nvPr>
            <p:ph type="dt" sz="half" idx="10"/>
          </p:nvPr>
        </p:nvSpPr>
        <p:spPr/>
        <p:txBody>
          <a:bodyPr/>
          <a:lstStyle/>
          <a:p>
            <a:fld id="{2F369062-1485-42BE-B64D-896BD0964A84}" type="datetimeFigureOut">
              <a:rPr lang="en-IN" smtClean="0"/>
              <a:t>10-12-2022</a:t>
            </a:fld>
            <a:endParaRPr lang="en-IN" dirty="0"/>
          </a:p>
        </p:txBody>
      </p:sp>
      <p:sp>
        <p:nvSpPr>
          <p:cNvPr id="5" name="Footer Placeholder 4">
            <a:extLst>
              <a:ext uri="{FF2B5EF4-FFF2-40B4-BE49-F238E27FC236}">
                <a16:creationId xmlns:a16="http://schemas.microsoft.com/office/drawing/2014/main" id="{0CDE3FA1-4637-4997-9495-56DBC0CB73A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AFCDF64-7995-4832-945E-F5E923826CC8}"/>
              </a:ext>
            </a:extLst>
          </p:cNvPr>
          <p:cNvSpPr>
            <a:spLocks noGrp="1"/>
          </p:cNvSpPr>
          <p:nvPr>
            <p:ph type="sldNum" sz="quarter" idx="12"/>
          </p:nvPr>
        </p:nvSpPr>
        <p:spPr/>
        <p:txBody>
          <a:bodyPr/>
          <a:lstStyle/>
          <a:p>
            <a:fld id="{9DE178F7-078A-43C1-B8AB-5D41FF7405B6}" type="slidenum">
              <a:rPr lang="en-IN" smtClean="0"/>
              <a:t>‹#›</a:t>
            </a:fld>
            <a:endParaRPr lang="en-IN" dirty="0"/>
          </a:p>
        </p:txBody>
      </p:sp>
    </p:spTree>
    <p:extLst>
      <p:ext uri="{BB962C8B-B14F-4D97-AF65-F5344CB8AC3E}">
        <p14:creationId xmlns:p14="http://schemas.microsoft.com/office/powerpoint/2010/main" val="398258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435174-3E96-43EF-97B1-E48452BBC0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DA63E3-6B7F-487E-BCFC-FD4B7DBED3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1CC724-FF37-4AA3-8814-F5E1AE45AC4A}"/>
              </a:ext>
            </a:extLst>
          </p:cNvPr>
          <p:cNvSpPr>
            <a:spLocks noGrp="1"/>
          </p:cNvSpPr>
          <p:nvPr>
            <p:ph type="dt" sz="half" idx="10"/>
          </p:nvPr>
        </p:nvSpPr>
        <p:spPr/>
        <p:txBody>
          <a:bodyPr/>
          <a:lstStyle/>
          <a:p>
            <a:fld id="{2F369062-1485-42BE-B64D-896BD0964A84}" type="datetimeFigureOut">
              <a:rPr lang="en-IN" smtClean="0"/>
              <a:t>10-12-2022</a:t>
            </a:fld>
            <a:endParaRPr lang="en-IN" dirty="0"/>
          </a:p>
        </p:txBody>
      </p:sp>
      <p:sp>
        <p:nvSpPr>
          <p:cNvPr id="5" name="Footer Placeholder 4">
            <a:extLst>
              <a:ext uri="{FF2B5EF4-FFF2-40B4-BE49-F238E27FC236}">
                <a16:creationId xmlns:a16="http://schemas.microsoft.com/office/drawing/2014/main" id="{F64FAE97-5654-4430-9AE9-0BF308F4686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D7ED33F-63E6-43B6-91EF-80ED3384B344}"/>
              </a:ext>
            </a:extLst>
          </p:cNvPr>
          <p:cNvSpPr>
            <a:spLocks noGrp="1"/>
          </p:cNvSpPr>
          <p:nvPr>
            <p:ph type="sldNum" sz="quarter" idx="12"/>
          </p:nvPr>
        </p:nvSpPr>
        <p:spPr/>
        <p:txBody>
          <a:bodyPr/>
          <a:lstStyle/>
          <a:p>
            <a:fld id="{9DE178F7-078A-43C1-B8AB-5D41FF7405B6}" type="slidenum">
              <a:rPr lang="en-IN" smtClean="0"/>
              <a:t>‹#›</a:t>
            </a:fld>
            <a:endParaRPr lang="en-IN" dirty="0"/>
          </a:p>
        </p:txBody>
      </p:sp>
    </p:spTree>
    <p:extLst>
      <p:ext uri="{BB962C8B-B14F-4D97-AF65-F5344CB8AC3E}">
        <p14:creationId xmlns:p14="http://schemas.microsoft.com/office/powerpoint/2010/main" val="2911150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CD8D-348E-47A5-A0ED-78ED3AA44F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2EA9C6-93EA-4263-AD6C-2DB7A93F7F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44D969-9D8C-4513-B4E5-6EF8C7BCE793}"/>
              </a:ext>
            </a:extLst>
          </p:cNvPr>
          <p:cNvSpPr>
            <a:spLocks noGrp="1"/>
          </p:cNvSpPr>
          <p:nvPr>
            <p:ph type="dt" sz="half" idx="10"/>
          </p:nvPr>
        </p:nvSpPr>
        <p:spPr/>
        <p:txBody>
          <a:bodyPr/>
          <a:lstStyle/>
          <a:p>
            <a:fld id="{2F369062-1485-42BE-B64D-896BD0964A84}" type="datetimeFigureOut">
              <a:rPr lang="en-IN" smtClean="0"/>
              <a:t>10-12-2022</a:t>
            </a:fld>
            <a:endParaRPr lang="en-IN" dirty="0"/>
          </a:p>
        </p:txBody>
      </p:sp>
      <p:sp>
        <p:nvSpPr>
          <p:cNvPr id="5" name="Footer Placeholder 4">
            <a:extLst>
              <a:ext uri="{FF2B5EF4-FFF2-40B4-BE49-F238E27FC236}">
                <a16:creationId xmlns:a16="http://schemas.microsoft.com/office/drawing/2014/main" id="{43E57381-A24E-4066-B1F5-95402B77131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FA951F4-393D-4352-AD51-BD576EDBA31D}"/>
              </a:ext>
            </a:extLst>
          </p:cNvPr>
          <p:cNvSpPr>
            <a:spLocks noGrp="1"/>
          </p:cNvSpPr>
          <p:nvPr>
            <p:ph type="sldNum" sz="quarter" idx="12"/>
          </p:nvPr>
        </p:nvSpPr>
        <p:spPr/>
        <p:txBody>
          <a:bodyPr/>
          <a:lstStyle/>
          <a:p>
            <a:fld id="{9DE178F7-078A-43C1-B8AB-5D41FF7405B6}" type="slidenum">
              <a:rPr lang="en-IN" smtClean="0"/>
              <a:t>‹#›</a:t>
            </a:fld>
            <a:endParaRPr lang="en-IN" dirty="0"/>
          </a:p>
        </p:txBody>
      </p:sp>
    </p:spTree>
    <p:extLst>
      <p:ext uri="{BB962C8B-B14F-4D97-AF65-F5344CB8AC3E}">
        <p14:creationId xmlns:p14="http://schemas.microsoft.com/office/powerpoint/2010/main" val="1786314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859CE-41B3-4805-BD43-EA4EA00096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E055FC-1D24-40B2-AEE9-303CDB712D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C7F14D-74EC-4756-93AF-8F4A7FF1F9DF}"/>
              </a:ext>
            </a:extLst>
          </p:cNvPr>
          <p:cNvSpPr>
            <a:spLocks noGrp="1"/>
          </p:cNvSpPr>
          <p:nvPr>
            <p:ph type="dt" sz="half" idx="10"/>
          </p:nvPr>
        </p:nvSpPr>
        <p:spPr/>
        <p:txBody>
          <a:bodyPr/>
          <a:lstStyle/>
          <a:p>
            <a:fld id="{2F369062-1485-42BE-B64D-896BD0964A84}" type="datetimeFigureOut">
              <a:rPr lang="en-IN" smtClean="0"/>
              <a:t>10-12-2022</a:t>
            </a:fld>
            <a:endParaRPr lang="en-IN" dirty="0"/>
          </a:p>
        </p:txBody>
      </p:sp>
      <p:sp>
        <p:nvSpPr>
          <p:cNvPr id="5" name="Footer Placeholder 4">
            <a:extLst>
              <a:ext uri="{FF2B5EF4-FFF2-40B4-BE49-F238E27FC236}">
                <a16:creationId xmlns:a16="http://schemas.microsoft.com/office/drawing/2014/main" id="{2DFF0CB6-475C-413A-B594-2DC85DB1958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E8D1CFA-829B-467D-B99A-3E9F5EE16D6F}"/>
              </a:ext>
            </a:extLst>
          </p:cNvPr>
          <p:cNvSpPr>
            <a:spLocks noGrp="1"/>
          </p:cNvSpPr>
          <p:nvPr>
            <p:ph type="sldNum" sz="quarter" idx="12"/>
          </p:nvPr>
        </p:nvSpPr>
        <p:spPr/>
        <p:txBody>
          <a:bodyPr/>
          <a:lstStyle/>
          <a:p>
            <a:fld id="{9DE178F7-078A-43C1-B8AB-5D41FF7405B6}" type="slidenum">
              <a:rPr lang="en-IN" smtClean="0"/>
              <a:t>‹#›</a:t>
            </a:fld>
            <a:endParaRPr lang="en-IN" dirty="0"/>
          </a:p>
        </p:txBody>
      </p:sp>
    </p:spTree>
    <p:extLst>
      <p:ext uri="{BB962C8B-B14F-4D97-AF65-F5344CB8AC3E}">
        <p14:creationId xmlns:p14="http://schemas.microsoft.com/office/powerpoint/2010/main" val="345540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AF35B-6F3A-4C97-92B2-719B59F5BB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8A9C09-BBD6-4286-9064-40285C36BA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D8BB0D-42AB-41A5-9EAC-9E7E116CEC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0EF5A8-81B0-41C5-B9B6-8B5788837C30}"/>
              </a:ext>
            </a:extLst>
          </p:cNvPr>
          <p:cNvSpPr>
            <a:spLocks noGrp="1"/>
          </p:cNvSpPr>
          <p:nvPr>
            <p:ph type="dt" sz="half" idx="10"/>
          </p:nvPr>
        </p:nvSpPr>
        <p:spPr/>
        <p:txBody>
          <a:bodyPr/>
          <a:lstStyle/>
          <a:p>
            <a:fld id="{2F369062-1485-42BE-B64D-896BD0964A84}" type="datetimeFigureOut">
              <a:rPr lang="en-IN" smtClean="0"/>
              <a:t>10-12-2022</a:t>
            </a:fld>
            <a:endParaRPr lang="en-IN" dirty="0"/>
          </a:p>
        </p:txBody>
      </p:sp>
      <p:sp>
        <p:nvSpPr>
          <p:cNvPr id="6" name="Footer Placeholder 5">
            <a:extLst>
              <a:ext uri="{FF2B5EF4-FFF2-40B4-BE49-F238E27FC236}">
                <a16:creationId xmlns:a16="http://schemas.microsoft.com/office/drawing/2014/main" id="{385502E9-6C77-405C-B67F-76DFD5D9E33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904D7F1-F6D8-4E3E-A74C-7C32BE3CAAE3}"/>
              </a:ext>
            </a:extLst>
          </p:cNvPr>
          <p:cNvSpPr>
            <a:spLocks noGrp="1"/>
          </p:cNvSpPr>
          <p:nvPr>
            <p:ph type="sldNum" sz="quarter" idx="12"/>
          </p:nvPr>
        </p:nvSpPr>
        <p:spPr/>
        <p:txBody>
          <a:bodyPr/>
          <a:lstStyle/>
          <a:p>
            <a:fld id="{9DE178F7-078A-43C1-B8AB-5D41FF7405B6}" type="slidenum">
              <a:rPr lang="en-IN" smtClean="0"/>
              <a:t>‹#›</a:t>
            </a:fld>
            <a:endParaRPr lang="en-IN" dirty="0"/>
          </a:p>
        </p:txBody>
      </p:sp>
    </p:spTree>
    <p:extLst>
      <p:ext uri="{BB962C8B-B14F-4D97-AF65-F5344CB8AC3E}">
        <p14:creationId xmlns:p14="http://schemas.microsoft.com/office/powerpoint/2010/main" val="3527856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04879-F897-4987-A361-599FB280219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7638A6-CAD0-47B3-B50C-5C872897F3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E0E1A9-A0D5-479C-8D5D-40F08C41F3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C098DC-584F-4934-AFF6-4E4BE9B80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05DC9A-C9BD-4EA5-8EF2-20307BDF66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10B4DA-344A-407E-8A4E-DDFBEDCFB00C}"/>
              </a:ext>
            </a:extLst>
          </p:cNvPr>
          <p:cNvSpPr>
            <a:spLocks noGrp="1"/>
          </p:cNvSpPr>
          <p:nvPr>
            <p:ph type="dt" sz="half" idx="10"/>
          </p:nvPr>
        </p:nvSpPr>
        <p:spPr/>
        <p:txBody>
          <a:bodyPr/>
          <a:lstStyle/>
          <a:p>
            <a:fld id="{2F369062-1485-42BE-B64D-896BD0964A84}" type="datetimeFigureOut">
              <a:rPr lang="en-IN" smtClean="0"/>
              <a:t>10-12-2022</a:t>
            </a:fld>
            <a:endParaRPr lang="en-IN" dirty="0"/>
          </a:p>
        </p:txBody>
      </p:sp>
      <p:sp>
        <p:nvSpPr>
          <p:cNvPr id="8" name="Footer Placeholder 7">
            <a:extLst>
              <a:ext uri="{FF2B5EF4-FFF2-40B4-BE49-F238E27FC236}">
                <a16:creationId xmlns:a16="http://schemas.microsoft.com/office/drawing/2014/main" id="{74357902-E544-474E-94B5-4B21121D8F67}"/>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2ADF1408-1062-4596-969B-5DB016423E40}"/>
              </a:ext>
            </a:extLst>
          </p:cNvPr>
          <p:cNvSpPr>
            <a:spLocks noGrp="1"/>
          </p:cNvSpPr>
          <p:nvPr>
            <p:ph type="sldNum" sz="quarter" idx="12"/>
          </p:nvPr>
        </p:nvSpPr>
        <p:spPr/>
        <p:txBody>
          <a:bodyPr/>
          <a:lstStyle/>
          <a:p>
            <a:fld id="{9DE178F7-078A-43C1-B8AB-5D41FF7405B6}" type="slidenum">
              <a:rPr lang="en-IN" smtClean="0"/>
              <a:t>‹#›</a:t>
            </a:fld>
            <a:endParaRPr lang="en-IN" dirty="0"/>
          </a:p>
        </p:txBody>
      </p:sp>
    </p:spTree>
    <p:extLst>
      <p:ext uri="{BB962C8B-B14F-4D97-AF65-F5344CB8AC3E}">
        <p14:creationId xmlns:p14="http://schemas.microsoft.com/office/powerpoint/2010/main" val="3027059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D98B2-05EB-443A-9BCD-D966BBF976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9CF6BF-717E-4B68-B169-3717B5094AC8}"/>
              </a:ext>
            </a:extLst>
          </p:cNvPr>
          <p:cNvSpPr>
            <a:spLocks noGrp="1"/>
          </p:cNvSpPr>
          <p:nvPr>
            <p:ph type="dt" sz="half" idx="10"/>
          </p:nvPr>
        </p:nvSpPr>
        <p:spPr/>
        <p:txBody>
          <a:bodyPr/>
          <a:lstStyle/>
          <a:p>
            <a:fld id="{2F369062-1485-42BE-B64D-896BD0964A84}" type="datetimeFigureOut">
              <a:rPr lang="en-IN" smtClean="0"/>
              <a:t>10-12-2022</a:t>
            </a:fld>
            <a:endParaRPr lang="en-IN" dirty="0"/>
          </a:p>
        </p:txBody>
      </p:sp>
      <p:sp>
        <p:nvSpPr>
          <p:cNvPr id="4" name="Footer Placeholder 3">
            <a:extLst>
              <a:ext uri="{FF2B5EF4-FFF2-40B4-BE49-F238E27FC236}">
                <a16:creationId xmlns:a16="http://schemas.microsoft.com/office/drawing/2014/main" id="{09F4F1A5-0CE6-4CCD-9AE2-5831DB3E5C3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FE13212B-3815-4D8A-A22F-02E32EEB5173}"/>
              </a:ext>
            </a:extLst>
          </p:cNvPr>
          <p:cNvSpPr>
            <a:spLocks noGrp="1"/>
          </p:cNvSpPr>
          <p:nvPr>
            <p:ph type="sldNum" sz="quarter" idx="12"/>
          </p:nvPr>
        </p:nvSpPr>
        <p:spPr/>
        <p:txBody>
          <a:bodyPr/>
          <a:lstStyle/>
          <a:p>
            <a:fld id="{9DE178F7-078A-43C1-B8AB-5D41FF7405B6}" type="slidenum">
              <a:rPr lang="en-IN" smtClean="0"/>
              <a:t>‹#›</a:t>
            </a:fld>
            <a:endParaRPr lang="en-IN" dirty="0"/>
          </a:p>
        </p:txBody>
      </p:sp>
    </p:spTree>
    <p:extLst>
      <p:ext uri="{BB962C8B-B14F-4D97-AF65-F5344CB8AC3E}">
        <p14:creationId xmlns:p14="http://schemas.microsoft.com/office/powerpoint/2010/main" val="892695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E6483B-2E25-44FB-ADD7-A1A087BA73CF}"/>
              </a:ext>
            </a:extLst>
          </p:cNvPr>
          <p:cNvSpPr>
            <a:spLocks noGrp="1"/>
          </p:cNvSpPr>
          <p:nvPr>
            <p:ph type="dt" sz="half" idx="10"/>
          </p:nvPr>
        </p:nvSpPr>
        <p:spPr/>
        <p:txBody>
          <a:bodyPr/>
          <a:lstStyle/>
          <a:p>
            <a:fld id="{2F369062-1485-42BE-B64D-896BD0964A84}" type="datetimeFigureOut">
              <a:rPr lang="en-IN" smtClean="0"/>
              <a:t>10-12-2022</a:t>
            </a:fld>
            <a:endParaRPr lang="en-IN" dirty="0"/>
          </a:p>
        </p:txBody>
      </p:sp>
      <p:sp>
        <p:nvSpPr>
          <p:cNvPr id="3" name="Footer Placeholder 2">
            <a:extLst>
              <a:ext uri="{FF2B5EF4-FFF2-40B4-BE49-F238E27FC236}">
                <a16:creationId xmlns:a16="http://schemas.microsoft.com/office/drawing/2014/main" id="{F1CEB203-6EC7-471D-B581-02A22BC0AF7A}"/>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2DCD92D1-1284-4F35-8035-1A9ABECDF6CE}"/>
              </a:ext>
            </a:extLst>
          </p:cNvPr>
          <p:cNvSpPr>
            <a:spLocks noGrp="1"/>
          </p:cNvSpPr>
          <p:nvPr>
            <p:ph type="sldNum" sz="quarter" idx="12"/>
          </p:nvPr>
        </p:nvSpPr>
        <p:spPr/>
        <p:txBody>
          <a:bodyPr/>
          <a:lstStyle/>
          <a:p>
            <a:fld id="{9DE178F7-078A-43C1-B8AB-5D41FF7405B6}" type="slidenum">
              <a:rPr lang="en-IN" smtClean="0"/>
              <a:t>‹#›</a:t>
            </a:fld>
            <a:endParaRPr lang="en-IN" dirty="0"/>
          </a:p>
        </p:txBody>
      </p:sp>
    </p:spTree>
    <p:extLst>
      <p:ext uri="{BB962C8B-B14F-4D97-AF65-F5344CB8AC3E}">
        <p14:creationId xmlns:p14="http://schemas.microsoft.com/office/powerpoint/2010/main" val="2430459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8CB80-3DB0-4651-85C1-69AD44D35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0F8A1D-F7C7-4DD1-9A6D-C144BA705E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77AA6B-9044-4C20-BE4C-60E7D1653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3E962-B577-4E77-BB70-FCDCF2B9604B}"/>
              </a:ext>
            </a:extLst>
          </p:cNvPr>
          <p:cNvSpPr>
            <a:spLocks noGrp="1"/>
          </p:cNvSpPr>
          <p:nvPr>
            <p:ph type="dt" sz="half" idx="10"/>
          </p:nvPr>
        </p:nvSpPr>
        <p:spPr/>
        <p:txBody>
          <a:bodyPr/>
          <a:lstStyle/>
          <a:p>
            <a:fld id="{2F369062-1485-42BE-B64D-896BD0964A84}" type="datetimeFigureOut">
              <a:rPr lang="en-IN" smtClean="0"/>
              <a:t>10-12-2022</a:t>
            </a:fld>
            <a:endParaRPr lang="en-IN" dirty="0"/>
          </a:p>
        </p:txBody>
      </p:sp>
      <p:sp>
        <p:nvSpPr>
          <p:cNvPr id="6" name="Footer Placeholder 5">
            <a:extLst>
              <a:ext uri="{FF2B5EF4-FFF2-40B4-BE49-F238E27FC236}">
                <a16:creationId xmlns:a16="http://schemas.microsoft.com/office/drawing/2014/main" id="{3A5ABA38-BBD6-4E6A-ABD3-D4B76B19ABE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3E5622F-8023-47EC-910D-8BB588C49EAD}"/>
              </a:ext>
            </a:extLst>
          </p:cNvPr>
          <p:cNvSpPr>
            <a:spLocks noGrp="1"/>
          </p:cNvSpPr>
          <p:nvPr>
            <p:ph type="sldNum" sz="quarter" idx="12"/>
          </p:nvPr>
        </p:nvSpPr>
        <p:spPr/>
        <p:txBody>
          <a:bodyPr/>
          <a:lstStyle/>
          <a:p>
            <a:fld id="{9DE178F7-078A-43C1-B8AB-5D41FF7405B6}" type="slidenum">
              <a:rPr lang="en-IN" smtClean="0"/>
              <a:t>‹#›</a:t>
            </a:fld>
            <a:endParaRPr lang="en-IN" dirty="0"/>
          </a:p>
        </p:txBody>
      </p:sp>
    </p:spTree>
    <p:extLst>
      <p:ext uri="{BB962C8B-B14F-4D97-AF65-F5344CB8AC3E}">
        <p14:creationId xmlns:p14="http://schemas.microsoft.com/office/powerpoint/2010/main" val="3144321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01695-3CB7-4341-88E8-2451788239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732957-F7B5-408D-99BF-38B1852D6A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420E7251-9312-4AEA-A563-F2F29CB9D6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D00EF8-2316-49C0-8ECB-DABABBD5BA65}"/>
              </a:ext>
            </a:extLst>
          </p:cNvPr>
          <p:cNvSpPr>
            <a:spLocks noGrp="1"/>
          </p:cNvSpPr>
          <p:nvPr>
            <p:ph type="dt" sz="half" idx="10"/>
          </p:nvPr>
        </p:nvSpPr>
        <p:spPr/>
        <p:txBody>
          <a:bodyPr/>
          <a:lstStyle/>
          <a:p>
            <a:fld id="{2F369062-1485-42BE-B64D-896BD0964A84}" type="datetimeFigureOut">
              <a:rPr lang="en-IN" smtClean="0"/>
              <a:t>10-12-2022</a:t>
            </a:fld>
            <a:endParaRPr lang="en-IN" dirty="0"/>
          </a:p>
        </p:txBody>
      </p:sp>
      <p:sp>
        <p:nvSpPr>
          <p:cNvPr id="6" name="Footer Placeholder 5">
            <a:extLst>
              <a:ext uri="{FF2B5EF4-FFF2-40B4-BE49-F238E27FC236}">
                <a16:creationId xmlns:a16="http://schemas.microsoft.com/office/drawing/2014/main" id="{8B9A543F-4670-4A89-8F96-A609CD0F88C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4BD9F57-2E4C-430B-947F-D3F0DDF8AA23}"/>
              </a:ext>
            </a:extLst>
          </p:cNvPr>
          <p:cNvSpPr>
            <a:spLocks noGrp="1"/>
          </p:cNvSpPr>
          <p:nvPr>
            <p:ph type="sldNum" sz="quarter" idx="12"/>
          </p:nvPr>
        </p:nvSpPr>
        <p:spPr/>
        <p:txBody>
          <a:bodyPr/>
          <a:lstStyle/>
          <a:p>
            <a:fld id="{9DE178F7-078A-43C1-B8AB-5D41FF7405B6}" type="slidenum">
              <a:rPr lang="en-IN" smtClean="0"/>
              <a:t>‹#›</a:t>
            </a:fld>
            <a:endParaRPr lang="en-IN" dirty="0"/>
          </a:p>
        </p:txBody>
      </p:sp>
    </p:spTree>
    <p:extLst>
      <p:ext uri="{BB962C8B-B14F-4D97-AF65-F5344CB8AC3E}">
        <p14:creationId xmlns:p14="http://schemas.microsoft.com/office/powerpoint/2010/main" val="3894215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70B4FC-069A-498C-A024-69960BDC20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B853D2-3045-4325-BA90-2C77593FC9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E5294B-5820-46D6-8CB4-4DE6597762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369062-1485-42BE-B64D-896BD0964A84}" type="datetimeFigureOut">
              <a:rPr lang="en-IN" smtClean="0"/>
              <a:t>10-12-2022</a:t>
            </a:fld>
            <a:endParaRPr lang="en-IN" dirty="0"/>
          </a:p>
        </p:txBody>
      </p:sp>
      <p:sp>
        <p:nvSpPr>
          <p:cNvPr id="5" name="Footer Placeholder 4">
            <a:extLst>
              <a:ext uri="{FF2B5EF4-FFF2-40B4-BE49-F238E27FC236}">
                <a16:creationId xmlns:a16="http://schemas.microsoft.com/office/drawing/2014/main" id="{827B29D9-7441-40C8-BE5F-EACD554819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B8E16564-EE27-42EF-A434-10BF2BCA7A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E178F7-078A-43C1-B8AB-5D41FF7405B6}" type="slidenum">
              <a:rPr lang="en-IN" smtClean="0"/>
              <a:t>‹#›</a:t>
            </a:fld>
            <a:endParaRPr lang="en-IN" dirty="0"/>
          </a:p>
        </p:txBody>
      </p:sp>
    </p:spTree>
    <p:extLst>
      <p:ext uri="{BB962C8B-B14F-4D97-AF65-F5344CB8AC3E}">
        <p14:creationId xmlns:p14="http://schemas.microsoft.com/office/powerpoint/2010/main" val="3519473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AD0C6-21D4-42EB-9579-2770D62B95F8}"/>
              </a:ext>
            </a:extLst>
          </p:cNvPr>
          <p:cNvSpPr>
            <a:spLocks noGrp="1"/>
          </p:cNvSpPr>
          <p:nvPr>
            <p:ph type="ctrTitle"/>
          </p:nvPr>
        </p:nvSpPr>
        <p:spPr>
          <a:xfrm>
            <a:off x="0" y="732429"/>
            <a:ext cx="12191999" cy="852255"/>
          </a:xfrm>
        </p:spPr>
        <p:txBody>
          <a:bodyPr>
            <a:noAutofit/>
          </a:bodyPr>
          <a:lstStyle/>
          <a:p>
            <a:r>
              <a:rPr lang="en-US" sz="4900" b="1" u="sng" dirty="0"/>
              <a:t>AUTOMATED STUDENT SCORECARD GENERATOR</a:t>
            </a:r>
            <a:endParaRPr lang="en-IN" sz="4900" b="1" u="sng" dirty="0"/>
          </a:p>
        </p:txBody>
      </p:sp>
      <p:sp>
        <p:nvSpPr>
          <p:cNvPr id="3" name="Subtitle 2">
            <a:extLst>
              <a:ext uri="{FF2B5EF4-FFF2-40B4-BE49-F238E27FC236}">
                <a16:creationId xmlns:a16="http://schemas.microsoft.com/office/drawing/2014/main" id="{D5D632A1-919B-495E-BAFB-5B1BAA1C3291}"/>
              </a:ext>
            </a:extLst>
          </p:cNvPr>
          <p:cNvSpPr>
            <a:spLocks noGrp="1"/>
          </p:cNvSpPr>
          <p:nvPr>
            <p:ph type="subTitle" idx="1"/>
          </p:nvPr>
        </p:nvSpPr>
        <p:spPr>
          <a:xfrm>
            <a:off x="1164287" y="3715209"/>
            <a:ext cx="10447705" cy="1655762"/>
          </a:xfrm>
        </p:spPr>
        <p:txBody>
          <a:bodyPr>
            <a:normAutofit/>
          </a:bodyPr>
          <a:lstStyle/>
          <a:p>
            <a:pPr algn="l"/>
            <a:r>
              <a:rPr lang="en-US" dirty="0"/>
              <a:t>    </a:t>
            </a:r>
            <a:r>
              <a:rPr lang="en-US" b="1" dirty="0"/>
              <a:t>Guide Name :                                                                    Name : </a:t>
            </a:r>
            <a:r>
              <a:rPr lang="en-US" dirty="0"/>
              <a:t>Dipak Yadav</a:t>
            </a:r>
          </a:p>
          <a:p>
            <a:pPr algn="l"/>
            <a:r>
              <a:rPr lang="en-US" dirty="0"/>
              <a:t>Mr. Bibhuti Bhusan                                                  </a:t>
            </a:r>
            <a:r>
              <a:rPr lang="en-US" b="1" dirty="0"/>
              <a:t>University Roll No : </a:t>
            </a:r>
            <a:r>
              <a:rPr lang="en-US" dirty="0"/>
              <a:t>2005080100036 (</a:t>
            </a:r>
            <a:r>
              <a:rPr lang="en-US" b="1" dirty="0"/>
              <a:t>Assistant Professor</a:t>
            </a:r>
            <a:r>
              <a:rPr lang="en-US" dirty="0"/>
              <a:t>)                                                           B.Tech(3</a:t>
            </a:r>
            <a:r>
              <a:rPr lang="en-US" baseline="30000" dirty="0"/>
              <a:t>rd</a:t>
            </a:r>
            <a:r>
              <a:rPr lang="en-US" dirty="0"/>
              <a:t> Year )  CS31</a:t>
            </a:r>
          </a:p>
        </p:txBody>
      </p:sp>
    </p:spTree>
    <p:extLst>
      <p:ext uri="{BB962C8B-B14F-4D97-AF65-F5344CB8AC3E}">
        <p14:creationId xmlns:p14="http://schemas.microsoft.com/office/powerpoint/2010/main" val="2525926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2521-52A8-4F67-9725-295C16F6E633}"/>
              </a:ext>
            </a:extLst>
          </p:cNvPr>
          <p:cNvSpPr>
            <a:spLocks noGrp="1"/>
          </p:cNvSpPr>
          <p:nvPr>
            <p:ph type="title"/>
          </p:nvPr>
        </p:nvSpPr>
        <p:spPr>
          <a:xfrm>
            <a:off x="1269508" y="2361236"/>
            <a:ext cx="10626570" cy="1730546"/>
          </a:xfrm>
        </p:spPr>
        <p:txBody>
          <a:bodyPr>
            <a:noAutofit/>
          </a:bodyPr>
          <a:lstStyle/>
          <a:p>
            <a:r>
              <a:rPr lang="en-US" sz="10000" dirty="0"/>
              <a:t>        </a:t>
            </a:r>
            <a:r>
              <a:rPr lang="en-US" sz="10000" u="sng" dirty="0"/>
              <a:t>Thank You</a:t>
            </a:r>
            <a:endParaRPr lang="en-IN" sz="10000" u="sng" dirty="0"/>
          </a:p>
        </p:txBody>
      </p:sp>
    </p:spTree>
    <p:extLst>
      <p:ext uri="{BB962C8B-B14F-4D97-AF65-F5344CB8AC3E}">
        <p14:creationId xmlns:p14="http://schemas.microsoft.com/office/powerpoint/2010/main" val="2684698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C5518-8B60-4191-B1AF-7A571A30C44F}"/>
              </a:ext>
            </a:extLst>
          </p:cNvPr>
          <p:cNvSpPr>
            <a:spLocks noGrp="1"/>
          </p:cNvSpPr>
          <p:nvPr>
            <p:ph type="title"/>
          </p:nvPr>
        </p:nvSpPr>
        <p:spPr>
          <a:xfrm>
            <a:off x="0" y="0"/>
            <a:ext cx="10677940" cy="848096"/>
          </a:xfrm>
        </p:spPr>
        <p:txBody>
          <a:bodyPr>
            <a:normAutofit/>
          </a:bodyPr>
          <a:lstStyle/>
          <a:p>
            <a:r>
              <a:rPr lang="en-US" sz="4800" b="1" i="1" u="sng" dirty="0"/>
              <a:t>Introduction</a:t>
            </a:r>
            <a:endParaRPr lang="en-IN" sz="4800" b="1" i="1" u="sng" dirty="0"/>
          </a:p>
        </p:txBody>
      </p:sp>
      <p:sp>
        <p:nvSpPr>
          <p:cNvPr id="3" name="Content Placeholder 2">
            <a:extLst>
              <a:ext uri="{FF2B5EF4-FFF2-40B4-BE49-F238E27FC236}">
                <a16:creationId xmlns:a16="http://schemas.microsoft.com/office/drawing/2014/main" id="{95DF736F-42B6-4825-8AAF-52AF7EDA2273}"/>
              </a:ext>
            </a:extLst>
          </p:cNvPr>
          <p:cNvSpPr>
            <a:spLocks noGrp="1"/>
          </p:cNvSpPr>
          <p:nvPr>
            <p:ph idx="1"/>
          </p:nvPr>
        </p:nvSpPr>
        <p:spPr>
          <a:xfrm>
            <a:off x="807531" y="964474"/>
            <a:ext cx="10972800" cy="5286697"/>
          </a:xfrm>
        </p:spPr>
        <p:txBody>
          <a:bodyPr>
            <a:normAutofit/>
          </a:bodyPr>
          <a:lstStyle/>
          <a:p>
            <a:pPr marL="0" indent="0">
              <a:buNone/>
            </a:pPr>
            <a:r>
              <a:rPr lang="en-US" b="0" i="0" dirty="0">
                <a:solidFill>
                  <a:srgbClr val="273239"/>
                </a:solidFill>
                <a:effectLst/>
                <a:latin typeface="urw-din"/>
              </a:rPr>
              <a:t>        Python offers multiple options for developing a GUI (Graphical User Interface). Out of all the GUI methods, Tkinter is the most commonly used method. It is a standard Python interface to the Tk GUI toolkit shipped with Python. Python with Tkinter outputs the fastest and easiest way to create GUI applications. Creating a GUI using Tkinter is an easy task.</a:t>
            </a:r>
          </a:p>
          <a:p>
            <a:pPr marL="0" indent="0">
              <a:buNone/>
            </a:pPr>
            <a:r>
              <a:rPr lang="en-IN" b="1" i="0" dirty="0">
                <a:solidFill>
                  <a:srgbClr val="273239"/>
                </a:solidFill>
                <a:effectLst/>
                <a:latin typeface="urw-din"/>
              </a:rPr>
              <a:t>To create a Tkinter:</a:t>
            </a:r>
            <a:endParaRPr lang="en-US" dirty="0">
              <a:solidFill>
                <a:srgbClr val="273239"/>
              </a:solidFill>
              <a:latin typeface="urw-din"/>
            </a:endParaRPr>
          </a:p>
          <a:p>
            <a:pPr algn="l" fontAlgn="base">
              <a:buFont typeface="Arial" panose="020B0604020202020204" pitchFamily="34" charset="0"/>
              <a:buChar char="•"/>
            </a:pPr>
            <a:r>
              <a:rPr lang="en-US" b="0" i="0" dirty="0">
                <a:solidFill>
                  <a:srgbClr val="273239"/>
                </a:solidFill>
                <a:effectLst/>
                <a:latin typeface="urw-din"/>
              </a:rPr>
              <a:t>Importing the module – Tkinter</a:t>
            </a:r>
          </a:p>
          <a:p>
            <a:pPr algn="l" fontAlgn="base">
              <a:buFont typeface="Arial" panose="020B0604020202020204" pitchFamily="34" charset="0"/>
              <a:buChar char="•"/>
            </a:pPr>
            <a:r>
              <a:rPr lang="en-US" b="0" i="0" dirty="0">
                <a:solidFill>
                  <a:srgbClr val="273239"/>
                </a:solidFill>
                <a:effectLst/>
                <a:latin typeface="urw-din"/>
              </a:rPr>
              <a:t>Create the main window (container)</a:t>
            </a:r>
          </a:p>
          <a:p>
            <a:pPr algn="l" fontAlgn="base">
              <a:buFont typeface="Arial" panose="020B0604020202020204" pitchFamily="34" charset="0"/>
              <a:buChar char="•"/>
            </a:pPr>
            <a:r>
              <a:rPr lang="en-US" b="0" i="0" dirty="0">
                <a:solidFill>
                  <a:srgbClr val="273239"/>
                </a:solidFill>
                <a:effectLst/>
                <a:latin typeface="urw-din"/>
              </a:rPr>
              <a:t>Add any number of widgets to the main window</a:t>
            </a:r>
          </a:p>
          <a:p>
            <a:pPr algn="l" fontAlgn="base">
              <a:buFont typeface="Arial" panose="020B0604020202020204" pitchFamily="34" charset="0"/>
              <a:buChar char="•"/>
            </a:pPr>
            <a:r>
              <a:rPr lang="en-US" b="0" i="0" dirty="0">
                <a:solidFill>
                  <a:srgbClr val="273239"/>
                </a:solidFill>
                <a:effectLst/>
                <a:latin typeface="urw-din"/>
              </a:rPr>
              <a:t>Apply the event Trigger on the widgets.</a:t>
            </a:r>
          </a:p>
          <a:p>
            <a:pPr algn="l" fontAlgn="base">
              <a:buFont typeface="Arial" panose="020B0604020202020204" pitchFamily="34" charset="0"/>
              <a:buChar char="•"/>
            </a:pPr>
            <a:endParaRPr lang="en-US" dirty="0">
              <a:solidFill>
                <a:srgbClr val="273239"/>
              </a:solidFill>
              <a:latin typeface="urw-din"/>
            </a:endParaRPr>
          </a:p>
          <a:p>
            <a:pPr marL="0" indent="0" algn="l" fontAlgn="base">
              <a:buNone/>
            </a:pPr>
            <a:endParaRPr lang="en-US" b="0" i="0" dirty="0">
              <a:solidFill>
                <a:srgbClr val="273239"/>
              </a:solidFill>
              <a:effectLst/>
              <a:latin typeface="urw-din"/>
            </a:endParaRPr>
          </a:p>
          <a:p>
            <a:pPr algn="just"/>
            <a:endParaRPr lang="en-US" b="0" i="0" dirty="0">
              <a:solidFill>
                <a:srgbClr val="273239"/>
              </a:solidFill>
              <a:effectLst/>
              <a:latin typeface="urw-din"/>
            </a:endParaRPr>
          </a:p>
          <a:p>
            <a:pPr marL="0" indent="0" algn="just">
              <a:buNone/>
            </a:pPr>
            <a:endParaRPr lang="en-US" sz="12800" u="sng" dirty="0"/>
          </a:p>
        </p:txBody>
      </p:sp>
    </p:spTree>
    <p:extLst>
      <p:ext uri="{BB962C8B-B14F-4D97-AF65-F5344CB8AC3E}">
        <p14:creationId xmlns:p14="http://schemas.microsoft.com/office/powerpoint/2010/main" val="400483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84C16-7BA8-97C8-1596-EDE3D4932BFA}"/>
              </a:ext>
            </a:extLst>
          </p:cNvPr>
          <p:cNvSpPr>
            <a:spLocks noGrp="1"/>
          </p:cNvSpPr>
          <p:nvPr>
            <p:ph type="title"/>
          </p:nvPr>
        </p:nvSpPr>
        <p:spPr>
          <a:xfrm>
            <a:off x="133004" y="116378"/>
            <a:ext cx="10672156" cy="843425"/>
          </a:xfrm>
        </p:spPr>
        <p:txBody>
          <a:bodyPr/>
          <a:lstStyle/>
          <a:p>
            <a:r>
              <a:rPr lang="en-IN" dirty="0"/>
              <a:t>This is how the GUI would look:</a:t>
            </a:r>
          </a:p>
        </p:txBody>
      </p:sp>
      <p:pic>
        <p:nvPicPr>
          <p:cNvPr id="1026" name="Picture 2">
            <a:extLst>
              <a:ext uri="{FF2B5EF4-FFF2-40B4-BE49-F238E27FC236}">
                <a16:creationId xmlns:a16="http://schemas.microsoft.com/office/drawing/2014/main" id="{3D217F40-F8A8-B0F9-D663-ECBC8018EF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1644" y="1512917"/>
            <a:ext cx="10873047" cy="4979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704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744D0-1514-4EAC-9E14-FAD3D90346F0}"/>
              </a:ext>
            </a:extLst>
          </p:cNvPr>
          <p:cNvSpPr>
            <a:spLocks noGrp="1"/>
          </p:cNvSpPr>
          <p:nvPr>
            <p:ph type="title"/>
          </p:nvPr>
        </p:nvSpPr>
        <p:spPr>
          <a:xfrm>
            <a:off x="0" y="0"/>
            <a:ext cx="11169588" cy="718365"/>
          </a:xfrm>
        </p:spPr>
        <p:txBody>
          <a:bodyPr>
            <a:noAutofit/>
          </a:bodyPr>
          <a:lstStyle/>
          <a:p>
            <a:r>
              <a:rPr lang="en-US" sz="4800" b="1" i="1" u="sng" dirty="0">
                <a:solidFill>
                  <a:schemeClr val="tx1">
                    <a:lumMod val="75000"/>
                    <a:lumOff val="25000"/>
                  </a:schemeClr>
                </a:solidFill>
              </a:rPr>
              <a:t>Objective</a:t>
            </a:r>
            <a:endParaRPr lang="en-IN" sz="4800" b="1" i="1" u="sng" dirty="0">
              <a:solidFill>
                <a:schemeClr val="tx1">
                  <a:lumMod val="75000"/>
                  <a:lumOff val="25000"/>
                </a:schemeClr>
              </a:solidFill>
            </a:endParaRPr>
          </a:p>
        </p:txBody>
      </p:sp>
      <p:sp>
        <p:nvSpPr>
          <p:cNvPr id="3" name="Content Placeholder 2">
            <a:extLst>
              <a:ext uri="{FF2B5EF4-FFF2-40B4-BE49-F238E27FC236}">
                <a16:creationId xmlns:a16="http://schemas.microsoft.com/office/drawing/2014/main" id="{71062D94-A43B-4F52-9071-4466157F9300}"/>
              </a:ext>
            </a:extLst>
          </p:cNvPr>
          <p:cNvSpPr>
            <a:spLocks noGrp="1"/>
          </p:cNvSpPr>
          <p:nvPr>
            <p:ph idx="1"/>
          </p:nvPr>
        </p:nvSpPr>
        <p:spPr>
          <a:xfrm>
            <a:off x="667955" y="1216497"/>
            <a:ext cx="10856089" cy="5076213"/>
          </a:xfrm>
        </p:spPr>
        <p:txBody>
          <a:bodyPr/>
          <a:lstStyle/>
          <a:p>
            <a:pPr marL="0" indent="0" fontAlgn="base">
              <a:buNone/>
            </a:pPr>
            <a:r>
              <a:rPr lang="en-US" b="0" i="0" dirty="0">
                <a:solidFill>
                  <a:srgbClr val="273239"/>
                </a:solidFill>
                <a:effectLst/>
                <a:latin typeface="urw-din"/>
              </a:rPr>
              <a:t>         Create a python GUI mark sheet. Where credits of each subject are given, enter the grades obtained in each subject and click on Submit. The credits per subject, the total credits as well as the SGPA are displayed after being calculated automatically. Use Tkinter to create the GUI interface.</a:t>
            </a:r>
          </a:p>
          <a:p>
            <a:pPr marL="0" indent="0" fontAlgn="base">
              <a:buNone/>
            </a:pPr>
            <a:r>
              <a:rPr lang="en-US" dirty="0">
                <a:solidFill>
                  <a:srgbClr val="273239"/>
                </a:solidFill>
                <a:latin typeface="urw-din"/>
              </a:rPr>
              <a:t>        Its major purpose of that to create a Mark Sheet by using TKINTER for GUI with Python language. </a:t>
            </a:r>
            <a:endParaRPr lang="en-IN" dirty="0"/>
          </a:p>
        </p:txBody>
      </p:sp>
    </p:spTree>
    <p:extLst>
      <p:ext uri="{BB962C8B-B14F-4D97-AF65-F5344CB8AC3E}">
        <p14:creationId xmlns:p14="http://schemas.microsoft.com/office/powerpoint/2010/main" val="530275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2FD86-79DD-6EDF-A462-E5381307519C}"/>
              </a:ext>
            </a:extLst>
          </p:cNvPr>
          <p:cNvSpPr>
            <a:spLocks noGrp="1"/>
          </p:cNvSpPr>
          <p:nvPr>
            <p:ph type="title"/>
          </p:nvPr>
        </p:nvSpPr>
        <p:spPr>
          <a:xfrm>
            <a:off x="0" y="166255"/>
            <a:ext cx="10223269" cy="676535"/>
          </a:xfrm>
        </p:spPr>
        <p:txBody>
          <a:bodyPr>
            <a:normAutofit fontScale="90000"/>
          </a:bodyPr>
          <a:lstStyle/>
          <a:p>
            <a:r>
              <a:rPr lang="en-IN" sz="4800" b="1" i="1" u="sng" dirty="0"/>
              <a:t>Flow chart</a:t>
            </a:r>
          </a:p>
        </p:txBody>
      </p:sp>
      <p:sp>
        <p:nvSpPr>
          <p:cNvPr id="3" name="Content Placeholder 2">
            <a:extLst>
              <a:ext uri="{FF2B5EF4-FFF2-40B4-BE49-F238E27FC236}">
                <a16:creationId xmlns:a16="http://schemas.microsoft.com/office/drawing/2014/main" id="{8C3238BD-E316-BC6C-4459-D73EBC664B05}"/>
              </a:ext>
            </a:extLst>
          </p:cNvPr>
          <p:cNvSpPr>
            <a:spLocks noGrp="1"/>
          </p:cNvSpPr>
          <p:nvPr>
            <p:ph idx="1"/>
          </p:nvPr>
        </p:nvSpPr>
        <p:spPr>
          <a:xfrm>
            <a:off x="548639" y="842790"/>
            <a:ext cx="11338561" cy="5785974"/>
          </a:xfrm>
        </p:spPr>
        <p:txBody>
          <a:bodyPr/>
          <a:lstStyle/>
          <a:p>
            <a:pPr marL="0" indent="0">
              <a:buNone/>
            </a:pPr>
            <a:r>
              <a:rPr lang="en-IN" dirty="0"/>
              <a:t>    </a:t>
            </a:r>
          </a:p>
        </p:txBody>
      </p:sp>
      <p:pic>
        <p:nvPicPr>
          <p:cNvPr id="4" name="Picture 3">
            <a:extLst>
              <a:ext uri="{FF2B5EF4-FFF2-40B4-BE49-F238E27FC236}">
                <a16:creationId xmlns:a16="http://schemas.microsoft.com/office/drawing/2014/main" id="{2E933594-332B-B7FF-6BAF-88CB6501D7E5}"/>
              </a:ext>
            </a:extLst>
          </p:cNvPr>
          <p:cNvPicPr/>
          <p:nvPr/>
        </p:nvPicPr>
        <p:blipFill>
          <a:blip r:embed="rId2"/>
          <a:stretch>
            <a:fillRect/>
          </a:stretch>
        </p:blipFill>
        <p:spPr>
          <a:xfrm>
            <a:off x="947651" y="842790"/>
            <a:ext cx="10077796" cy="5785974"/>
          </a:xfrm>
          <a:prstGeom prst="rect">
            <a:avLst/>
          </a:prstGeom>
        </p:spPr>
      </p:pic>
    </p:spTree>
    <p:extLst>
      <p:ext uri="{BB962C8B-B14F-4D97-AF65-F5344CB8AC3E}">
        <p14:creationId xmlns:p14="http://schemas.microsoft.com/office/powerpoint/2010/main" val="881764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D203-9F4A-43A5-8EFB-FF3836174085}"/>
              </a:ext>
            </a:extLst>
          </p:cNvPr>
          <p:cNvSpPr>
            <a:spLocks noGrp="1"/>
          </p:cNvSpPr>
          <p:nvPr>
            <p:ph type="title"/>
          </p:nvPr>
        </p:nvSpPr>
        <p:spPr>
          <a:xfrm>
            <a:off x="0" y="0"/>
            <a:ext cx="10804124" cy="572102"/>
          </a:xfrm>
        </p:spPr>
        <p:txBody>
          <a:bodyPr>
            <a:noAutofit/>
          </a:bodyPr>
          <a:lstStyle/>
          <a:p>
            <a:r>
              <a:rPr lang="en-US" sz="4800" b="1" i="1" u="sng" dirty="0"/>
              <a:t>Implementation</a:t>
            </a:r>
            <a:endParaRPr lang="en-IN" sz="4800" b="1" i="1" u="sng" dirty="0"/>
          </a:p>
        </p:txBody>
      </p:sp>
      <p:pic>
        <p:nvPicPr>
          <p:cNvPr id="5" name="Picture 4">
            <a:extLst>
              <a:ext uri="{FF2B5EF4-FFF2-40B4-BE49-F238E27FC236}">
                <a16:creationId xmlns:a16="http://schemas.microsoft.com/office/drawing/2014/main" id="{05C77777-87B1-793B-2E63-B9B3651D3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8268"/>
            <a:ext cx="12192000" cy="6159731"/>
          </a:xfrm>
          <a:prstGeom prst="rect">
            <a:avLst/>
          </a:prstGeom>
        </p:spPr>
      </p:pic>
    </p:spTree>
    <p:extLst>
      <p:ext uri="{BB962C8B-B14F-4D97-AF65-F5344CB8AC3E}">
        <p14:creationId xmlns:p14="http://schemas.microsoft.com/office/powerpoint/2010/main" val="619181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8CC6-A9BD-A167-C1F4-F276B2935786}"/>
              </a:ext>
            </a:extLst>
          </p:cNvPr>
          <p:cNvSpPr>
            <a:spLocks noGrp="1"/>
          </p:cNvSpPr>
          <p:nvPr>
            <p:ph type="title"/>
          </p:nvPr>
        </p:nvSpPr>
        <p:spPr>
          <a:xfrm>
            <a:off x="0" y="0"/>
            <a:ext cx="11353800" cy="709786"/>
          </a:xfrm>
        </p:spPr>
        <p:txBody>
          <a:bodyPr>
            <a:normAutofit fontScale="90000"/>
          </a:bodyPr>
          <a:lstStyle/>
          <a:p>
            <a:r>
              <a:rPr lang="en-IN" sz="4800" b="1" i="1" u="sng" dirty="0"/>
              <a:t>Output</a:t>
            </a:r>
          </a:p>
        </p:txBody>
      </p:sp>
      <p:pic>
        <p:nvPicPr>
          <p:cNvPr id="3" name="Output Video">
            <a:hlinkClick r:id="" action="ppaction://media"/>
            <a:extLst>
              <a:ext uri="{FF2B5EF4-FFF2-40B4-BE49-F238E27FC236}">
                <a16:creationId xmlns:a16="http://schemas.microsoft.com/office/drawing/2014/main" id="{5A2CD43D-9ED9-6FDF-EF47-00D67115B12C}"/>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914400"/>
            <a:ext cx="12192000" cy="5943600"/>
          </a:xfrm>
          <a:prstGeom prst="rect">
            <a:avLst/>
          </a:prstGeom>
        </p:spPr>
      </p:pic>
    </p:spTree>
    <p:extLst>
      <p:ext uri="{BB962C8B-B14F-4D97-AF65-F5344CB8AC3E}">
        <p14:creationId xmlns:p14="http://schemas.microsoft.com/office/powerpoint/2010/main" val="1189942072"/>
      </p:ext>
    </p:extLst>
  </p:cSld>
  <p:clrMapOvr>
    <a:masterClrMapping/>
  </p:clrMapOvr>
  <mc:AlternateContent xmlns:mc="http://schemas.openxmlformats.org/markup-compatibility/2006" xmlns:p14="http://schemas.microsoft.com/office/powerpoint/2010/main">
    <mc:Choice Requires="p14">
      <p:transition spd="slow" p14:dur="2000" advTm="42027"/>
    </mc:Choice>
    <mc:Fallback xmlns="">
      <p:transition spd="slow" advTm="4202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202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576B4-16D6-424F-AC01-F5541CF70B9A}"/>
              </a:ext>
            </a:extLst>
          </p:cNvPr>
          <p:cNvSpPr>
            <a:spLocks noGrp="1"/>
          </p:cNvSpPr>
          <p:nvPr>
            <p:ph type="title"/>
          </p:nvPr>
        </p:nvSpPr>
        <p:spPr>
          <a:xfrm>
            <a:off x="132145" y="282633"/>
            <a:ext cx="10515600" cy="771447"/>
          </a:xfrm>
        </p:spPr>
        <p:txBody>
          <a:bodyPr/>
          <a:lstStyle/>
          <a:p>
            <a:r>
              <a:rPr lang="en-US" b="1" i="1" u="sng" dirty="0"/>
              <a:t>SYSTEM REQUIREMENTS</a:t>
            </a:r>
            <a:endParaRPr lang="en-IN" b="1" i="1" u="sng" dirty="0"/>
          </a:p>
        </p:txBody>
      </p:sp>
      <p:sp>
        <p:nvSpPr>
          <p:cNvPr id="3" name="Content Placeholder 2">
            <a:extLst>
              <a:ext uri="{FF2B5EF4-FFF2-40B4-BE49-F238E27FC236}">
                <a16:creationId xmlns:a16="http://schemas.microsoft.com/office/drawing/2014/main" id="{2715914D-D5D4-4693-ABAB-2E31FF4D474E}"/>
              </a:ext>
            </a:extLst>
          </p:cNvPr>
          <p:cNvSpPr>
            <a:spLocks noGrp="1"/>
          </p:cNvSpPr>
          <p:nvPr>
            <p:ph idx="1"/>
          </p:nvPr>
        </p:nvSpPr>
        <p:spPr>
          <a:xfrm>
            <a:off x="664580" y="1253330"/>
            <a:ext cx="10515600" cy="4898087"/>
          </a:xfrm>
        </p:spPr>
        <p:txBody>
          <a:bodyPr>
            <a:normAutofit/>
          </a:bodyPr>
          <a:lstStyle/>
          <a:p>
            <a:pPr marL="0" indent="0">
              <a:buNone/>
            </a:pPr>
            <a:r>
              <a:rPr lang="en-US" b="1" dirty="0"/>
              <a:t>Hardware Requirement :</a:t>
            </a:r>
          </a:p>
          <a:p>
            <a:pPr algn="just">
              <a:buFont typeface="Wingdings" panose="05000000000000000000" pitchFamily="2" charset="2"/>
              <a:buChar char="v"/>
            </a:pPr>
            <a:r>
              <a:rPr lang="en-IN" dirty="0"/>
              <a:t>  i3 processor system minimum</a:t>
            </a:r>
          </a:p>
          <a:p>
            <a:pPr algn="just">
              <a:buFont typeface="Wingdings" panose="05000000000000000000" pitchFamily="2" charset="2"/>
              <a:buChar char="v"/>
            </a:pPr>
            <a:r>
              <a:rPr lang="en-IN" dirty="0"/>
              <a:t> 4GB RAM minimum</a:t>
            </a:r>
          </a:p>
          <a:p>
            <a:pPr algn="just">
              <a:buFont typeface="Wingdings" panose="05000000000000000000" pitchFamily="2" charset="2"/>
              <a:buChar char="v"/>
            </a:pPr>
            <a:r>
              <a:rPr lang="en-IN" dirty="0"/>
              <a:t>100GB ROM  </a:t>
            </a:r>
          </a:p>
          <a:p>
            <a:pPr marL="0" indent="0">
              <a:buNone/>
            </a:pPr>
            <a:endParaRPr lang="en-IN" dirty="0"/>
          </a:p>
          <a:p>
            <a:pPr marL="0" indent="0">
              <a:buNone/>
            </a:pPr>
            <a:r>
              <a:rPr lang="en-IN" b="1" dirty="0"/>
              <a:t>Software Requirement :</a:t>
            </a:r>
            <a:endParaRPr lang="en-IN" dirty="0"/>
          </a:p>
          <a:p>
            <a:pPr algn="just">
              <a:buFont typeface="Wingdings" panose="05000000000000000000" pitchFamily="2" charset="2"/>
              <a:buChar char="v"/>
            </a:pPr>
            <a:r>
              <a:rPr lang="en-IN" dirty="0"/>
              <a:t>Python (Programming Language)</a:t>
            </a:r>
          </a:p>
          <a:p>
            <a:pPr algn="just">
              <a:buFont typeface="Wingdings" panose="05000000000000000000" pitchFamily="2" charset="2"/>
              <a:buChar char="v"/>
            </a:pPr>
            <a:r>
              <a:rPr lang="en-IN" dirty="0"/>
              <a:t>VS Code     </a:t>
            </a:r>
          </a:p>
          <a:p>
            <a:pPr algn="just">
              <a:buFont typeface="Wingdings" panose="05000000000000000000" pitchFamily="2" charset="2"/>
              <a:buChar char="v"/>
            </a:pPr>
            <a:r>
              <a:rPr lang="en-IN" dirty="0"/>
              <a:t>Jupyter Notebook                           </a:t>
            </a:r>
          </a:p>
        </p:txBody>
      </p:sp>
    </p:spTree>
    <p:extLst>
      <p:ext uri="{BB962C8B-B14F-4D97-AF65-F5344CB8AC3E}">
        <p14:creationId xmlns:p14="http://schemas.microsoft.com/office/powerpoint/2010/main" val="3819458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69B02-44EB-488F-8842-8385FE43ABA3}"/>
              </a:ext>
            </a:extLst>
          </p:cNvPr>
          <p:cNvSpPr>
            <a:spLocks noGrp="1"/>
          </p:cNvSpPr>
          <p:nvPr>
            <p:ph type="title"/>
          </p:nvPr>
        </p:nvSpPr>
        <p:spPr>
          <a:xfrm>
            <a:off x="0" y="166255"/>
            <a:ext cx="10601446" cy="853102"/>
          </a:xfrm>
        </p:spPr>
        <p:txBody>
          <a:bodyPr/>
          <a:lstStyle/>
          <a:p>
            <a:r>
              <a:rPr lang="en-US" b="1" i="1" u="sng" dirty="0"/>
              <a:t>REFERENCE</a:t>
            </a:r>
            <a:endParaRPr lang="en-IN" b="1" i="1" u="sng" dirty="0"/>
          </a:p>
        </p:txBody>
      </p:sp>
      <p:sp>
        <p:nvSpPr>
          <p:cNvPr id="3" name="Content Placeholder 2">
            <a:extLst>
              <a:ext uri="{FF2B5EF4-FFF2-40B4-BE49-F238E27FC236}">
                <a16:creationId xmlns:a16="http://schemas.microsoft.com/office/drawing/2014/main" id="{601EA8AC-00A4-478A-A2BE-AAE4480B3C2A}"/>
              </a:ext>
            </a:extLst>
          </p:cNvPr>
          <p:cNvSpPr>
            <a:spLocks noGrp="1"/>
          </p:cNvSpPr>
          <p:nvPr>
            <p:ph idx="1"/>
          </p:nvPr>
        </p:nvSpPr>
        <p:spPr>
          <a:xfrm>
            <a:off x="641431" y="1074055"/>
            <a:ext cx="10863804" cy="4458644"/>
          </a:xfrm>
        </p:spPr>
        <p:txBody>
          <a:bodyPr/>
          <a:lstStyle/>
          <a:p>
            <a:pPr marL="0" indent="0" algn="just">
              <a:buNone/>
            </a:pPr>
            <a:r>
              <a:rPr lang="en-US" dirty="0"/>
              <a:t>       The reference of this project has been taken from several sites. These reference played a vital role in finding key points and gave an important idea that how this project can be further carried out. It is give better by me. There are some sites given below :</a:t>
            </a:r>
          </a:p>
          <a:p>
            <a:pPr algn="just">
              <a:buFont typeface="Wingdings" panose="05000000000000000000" pitchFamily="2" charset="2"/>
              <a:buChar char="v"/>
            </a:pPr>
            <a:r>
              <a:rPr lang="en-US" dirty="0"/>
              <a:t> https://www.geeksforgeeks.org/python-create-a-gui-marksheet-using- tkinter/https://en.wikipedia.org/wiki/One-time_password</a:t>
            </a:r>
            <a:endParaRPr lang="en-IN" dirty="0"/>
          </a:p>
          <a:p>
            <a:pPr algn="just">
              <a:buFont typeface="Wingdings" panose="05000000000000000000" pitchFamily="2" charset="2"/>
              <a:buChar char="v"/>
            </a:pPr>
            <a:r>
              <a:rPr lang="en-IN" dirty="0"/>
              <a:t> https://www.youtube.com/watch?v=hYZy2cEn378</a:t>
            </a:r>
          </a:p>
          <a:p>
            <a:pPr marL="0" indent="0" algn="just">
              <a:buNone/>
            </a:pPr>
            <a:endParaRPr lang="en-US" dirty="0"/>
          </a:p>
        </p:txBody>
      </p:sp>
    </p:spTree>
    <p:extLst>
      <p:ext uri="{BB962C8B-B14F-4D97-AF65-F5344CB8AC3E}">
        <p14:creationId xmlns:p14="http://schemas.microsoft.com/office/powerpoint/2010/main" val="958016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1362</TotalTime>
  <Words>349</Words>
  <Application>Microsoft Office PowerPoint</Application>
  <PresentationFormat>Widescreen</PresentationFormat>
  <Paragraphs>35</Paragraphs>
  <Slides>10</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urw-din</vt:lpstr>
      <vt:lpstr>Wingdings</vt:lpstr>
      <vt:lpstr>Office Theme</vt:lpstr>
      <vt:lpstr>AUTOMATED STUDENT SCORECARD GENERATOR</vt:lpstr>
      <vt:lpstr>Introduction</vt:lpstr>
      <vt:lpstr>This is how the GUI would look:</vt:lpstr>
      <vt:lpstr>Objective</vt:lpstr>
      <vt:lpstr>Flow chart</vt:lpstr>
      <vt:lpstr>Implementation</vt:lpstr>
      <vt:lpstr>Output</vt:lpstr>
      <vt:lpstr>SYSTEM REQUIREMENTS</vt:lpstr>
      <vt:lpstr>REFERENCE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OTP VERIFICATION</dc:title>
  <dc:creator>yadavdipak2911@gmail.com</dc:creator>
  <cp:lastModifiedBy>yadavdipak2911@gmail.com</cp:lastModifiedBy>
  <cp:revision>15</cp:revision>
  <dcterms:created xsi:type="dcterms:W3CDTF">2021-12-22T12:38:36Z</dcterms:created>
  <dcterms:modified xsi:type="dcterms:W3CDTF">2022-12-10T07:22:18Z</dcterms:modified>
</cp:coreProperties>
</file>