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Chatbot MVP – Demo &amp; Edge Case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Demo of User Input → AI Response Flow and Edge Case Handling</a:t>
            </a:r>
          </a:p>
          <a:p>
            <a:r>
              <a:rPr lang="en-US" dirty="0" smtClean="0"/>
              <a:t>Diya Yadav</a:t>
            </a:r>
            <a:r>
              <a:rPr dirty="0" smtClean="0"/>
              <a:t>/ </a:t>
            </a:r>
            <a:r>
              <a:rPr lang="en-US" dirty="0" err="1" smtClean="0"/>
              <a:t>SaturnIQ</a:t>
            </a:r>
            <a:r>
              <a:rPr lang="en-US" smtClean="0"/>
              <a:t> Intern</a:t>
            </a:r>
            <a:endParaRPr dirty="0"/>
          </a:p>
          <a:p>
            <a:r>
              <a:rPr lang="en-US" dirty="0" smtClean="0"/>
              <a:t>1 July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Input → AI Response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1: User types a question</a:t>
            </a:r>
          </a:p>
          <a:p>
            <a:r>
              <a:t>    (Insert screenshot: chat input with message being typed)</a:t>
            </a:r>
          </a:p>
          <a:p>
            <a:r>
              <a:t>• Step 2: User's message appears, loading spinner is visible</a:t>
            </a:r>
          </a:p>
          <a:p>
            <a:r>
              <a:t>    (Insert screenshot: spinner/loading state)</a:t>
            </a:r>
          </a:p>
          <a:p>
            <a:r>
              <a:t>• Step 3: AI's response appears</a:t>
            </a:r>
          </a:p>
          <a:p>
            <a:r>
              <a:t>    (Insert screenshot: AI reply)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Slow AI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Step 1: User submits a question</a:t>
            </a:r>
          </a:p>
          <a:p>
            <a:r>
              <a:t>    (Insert screenshot: user message)</a:t>
            </a:r>
          </a:p>
          <a:p>
            <a:r>
              <a:t>• Step 2: Spinner remains visible for several seconds</a:t>
            </a:r>
          </a:p>
          <a:p>
            <a:r>
              <a:t>    (Insert screenshot: spinner/loading state, possibly with a toast: 'Still working on your answer...')</a:t>
            </a:r>
          </a:p>
          <a:p>
            <a:r>
              <a:t>• Step 3: AI response appears after delay</a:t>
            </a:r>
          </a:p>
          <a:p>
            <a:r>
              <a:t>    (Insert screenshot: AI reply)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1: User submits a question</a:t>
            </a:r>
          </a:p>
          <a:p>
            <a:r>
              <a:t>    (Insert screenshot: user message)</a:t>
            </a:r>
          </a:p>
          <a:p>
            <a:r>
              <a:t>• Step 2: Backend/API error occurs</a:t>
            </a:r>
          </a:p>
          <a:p>
            <a:r>
              <a:t>    (Insert screenshot: error toast or message, e.g., 'Sorry, something went wrong. Please try again.')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chat with AI</a:t>
            </a:r>
          </a:p>
          <a:p>
            <a:r>
              <a:t>• Responsive UI with loading indicators</a:t>
            </a:r>
          </a:p>
          <a:p>
            <a:r>
              <a:t>• Graceful handling of slow or failed responses</a:t>
            </a:r>
          </a:p>
          <a:p>
            <a:r>
              <a:t>• Modern, user-friendly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 for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Replace all screenshot placeholders with actual screenshots from your running app.</a:t>
            </a:r>
          </a:p>
          <a:p>
            <a:r>
              <a:t>• To simulate slow response, add `time.sleep(5)` in your backend before sending the AI response.</a:t>
            </a:r>
          </a:p>
          <a:p>
            <a:r>
              <a:t>• To simulate error, stop the backend or raise an exception in the chat route.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AI Chatbot MVP – Demo &amp; Edge Case Handling</vt:lpstr>
      <vt:lpstr>User Input → AI Response Flow</vt:lpstr>
      <vt:lpstr>Handling Slow AI Response</vt:lpstr>
      <vt:lpstr>Error Handling</vt:lpstr>
      <vt:lpstr>Summary</vt:lpstr>
      <vt:lpstr>Notes for the User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Chatbot MVP – Demo &amp; Edge Case Handling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2025-07-01T04:06:01Z</dcterms:modified>
  <cp:category/>
</cp:coreProperties>
</file>