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1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1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7559675" cx="10080625"/>
  <p:notesSz cx="7559675" cy="10691800"/>
  <p:defaultTextStyle>
    <a:defPPr lvl="0">
      <a:defRPr lang="en-US"/>
    </a:defPPr>
    <a:lvl1pPr defTabSz="457200" eaLnBrk="1" hangingPunct="1" latinLnBrk="0" lvl="0" marL="0" rtl="0" algn="l">
      <a:defRPr kern="1200" sz="1800">
        <a:solidFill>
          <a:schemeClr val="tx1"/>
        </a:solidFill>
        <a:latin typeface="+mn-lt"/>
        <a:ea typeface="+mn-ea"/>
        <a:cs typeface="+mn-cs"/>
      </a:defRPr>
    </a:lvl1pPr>
    <a:lvl2pPr defTabSz="457200" eaLnBrk="1" hangingPunct="1" latinLnBrk="0" lvl="1" marL="457200" rtl="0" algn="l">
      <a:defRPr kern="1200" sz="1800">
        <a:solidFill>
          <a:schemeClr val="tx1"/>
        </a:solidFill>
        <a:latin typeface="+mn-lt"/>
        <a:ea typeface="+mn-ea"/>
        <a:cs typeface="+mn-cs"/>
      </a:defRPr>
    </a:lvl2pPr>
    <a:lvl3pPr defTabSz="457200" eaLnBrk="1" hangingPunct="1" latinLnBrk="0" lvl="2" marL="914400" rtl="0" algn="l">
      <a:defRPr kern="1200" sz="1800">
        <a:solidFill>
          <a:schemeClr val="tx1"/>
        </a:solidFill>
        <a:latin typeface="+mn-lt"/>
        <a:ea typeface="+mn-ea"/>
        <a:cs typeface="+mn-cs"/>
      </a:defRPr>
    </a:lvl3pPr>
    <a:lvl4pPr defTabSz="457200" eaLnBrk="1" hangingPunct="1" latinLnBrk="0" lvl="3" marL="1371600" rtl="0" algn="l">
      <a:defRPr kern="1200" sz="1800">
        <a:solidFill>
          <a:schemeClr val="tx1"/>
        </a:solidFill>
        <a:latin typeface="+mn-lt"/>
        <a:ea typeface="+mn-ea"/>
        <a:cs typeface="+mn-cs"/>
      </a:defRPr>
    </a:lvl4pPr>
    <a:lvl5pPr defTabSz="457200" eaLnBrk="1" hangingPunct="1" latinLnBrk="0" lvl="4" marL="1828800" rtl="0" algn="l">
      <a:defRPr kern="1200" sz="1800">
        <a:solidFill>
          <a:schemeClr val="tx1"/>
        </a:solidFill>
        <a:latin typeface="+mn-lt"/>
        <a:ea typeface="+mn-ea"/>
        <a:cs typeface="+mn-cs"/>
      </a:defRPr>
    </a:lvl5pPr>
    <a:lvl6pPr defTabSz="457200" eaLnBrk="1" hangingPunct="1" latinLnBrk="0" lvl="5" marL="2286000" rtl="0" algn="l">
      <a:defRPr kern="1200" sz="1800">
        <a:solidFill>
          <a:schemeClr val="tx1"/>
        </a:solidFill>
        <a:latin typeface="+mn-lt"/>
        <a:ea typeface="+mn-ea"/>
        <a:cs typeface="+mn-cs"/>
      </a:defRPr>
    </a:lvl6pPr>
    <a:lvl7pPr defTabSz="457200" eaLnBrk="1" hangingPunct="1" latinLnBrk="0" lvl="6" marL="2743200" rtl="0" algn="l">
      <a:defRPr kern="1200" sz="1800">
        <a:solidFill>
          <a:schemeClr val="tx1"/>
        </a:solidFill>
        <a:latin typeface="+mn-lt"/>
        <a:ea typeface="+mn-ea"/>
        <a:cs typeface="+mn-cs"/>
      </a:defRPr>
    </a:lvl7pPr>
    <a:lvl8pPr defTabSz="457200" eaLnBrk="1" hangingPunct="1" latinLnBrk="0" lvl="7" marL="3200400" rtl="0" algn="l">
      <a:defRPr kern="1200" sz="1800">
        <a:solidFill>
          <a:schemeClr val="tx1"/>
        </a:solidFill>
        <a:latin typeface="+mn-lt"/>
        <a:ea typeface="+mn-ea"/>
        <a:cs typeface="+mn-cs"/>
      </a:defRPr>
    </a:lvl8pPr>
    <a:lvl9pPr defTabSz="457200" eaLnBrk="1" hangingPunct="1" latinLnBrk="0" lvl="8" marL="3657600" rtl="0" algn="l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  <p15:guide id="3" orient="horz" pos="2161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</p:extLst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1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  <p:guide pos="2161" orient="horz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1.xml"/><Relationship Id="rId3" Type="http://schemas.openxmlformats.org/officeDocument/2006/relationships/presProps" Target="presProps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sldNum" idx="12"/>
          </p:nvPr>
        </p:nvSpPr>
        <p:spPr>
          <a:xfrm>
            <a:off x="4278312" y="10156825"/>
            <a:ext cx="3278187" cy="531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/>
          </a:p>
        </p:txBody>
      </p:sp>
      <p:sp>
        <p:nvSpPr>
          <p:cNvPr id="4" name="Google Shape;4;n"/>
          <p:cNvSpPr/>
          <p:nvPr/>
        </p:nvSpPr>
        <p:spPr>
          <a:xfrm>
            <a:off x="0" y="0"/>
            <a:ext cx="7559675" cy="10691812"/>
          </a:xfrm>
          <a:prstGeom prst="roundRect">
            <a:avLst>
              <a:gd name="adj" fmla="val 4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12800"/>
            <a:ext cx="5340350" cy="40052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5200" cy="4808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/>
          <p:nvPr/>
        </p:nvSpPr>
        <p:spPr>
          <a:xfrm>
            <a:off x="0" y="0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" name="Google Shape;8;n"/>
          <p:cNvSpPr/>
          <p:nvPr/>
        </p:nvSpPr>
        <p:spPr>
          <a:xfrm>
            <a:off x="4278312" y="0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" name="Google Shape;9;n"/>
          <p:cNvSpPr/>
          <p:nvPr/>
        </p:nvSpPr>
        <p:spPr>
          <a:xfrm>
            <a:off x="0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" name="Google Shape;10;n"/>
          <p:cNvSpPr txBox="1">
            <a:spLocks noGrp="1"/>
          </p:cNvSpPr>
          <p:nvPr>
            <p:ph type="sldNum" idx="3"/>
          </p:nvPr>
        </p:nvSpPr>
        <p:spPr>
          <a:xfrm>
            <a:off x="4278312" y="10156825"/>
            <a:ext cx="3278187" cy="531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1037091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:notes"/>
          <p:cNvSpPr txBox="1"/>
          <p:nvPr/>
        </p:nvSpPr>
        <p:spPr>
          <a:xfrm>
            <a:off x="4278312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fld>
            <a:endParaRPr/>
          </a:p>
        </p:txBody>
      </p:sp>
      <p:sp>
        <p:nvSpPr>
          <p:cNvPr id="26" name="Google Shape;2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12800"/>
            <a:ext cx="5343525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7" name="Google Shape;27;p2:notes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1:notes"/>
          <p:cNvSpPr txBox="1"/>
          <p:nvPr/>
        </p:nvSpPr>
        <p:spPr>
          <a:xfrm>
            <a:off x="4278312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</a:t>
            </a:fld>
            <a:endParaRPr/>
          </a:p>
        </p:txBody>
      </p:sp>
      <p:sp>
        <p:nvSpPr>
          <p:cNvPr id="99" name="Google Shape;9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12800"/>
            <a:ext cx="5343525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00" name="Google Shape;100;p11:notes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:notes"/>
          <p:cNvSpPr txBox="1"/>
          <p:nvPr/>
        </p:nvSpPr>
        <p:spPr>
          <a:xfrm>
            <a:off x="4278312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fld>
            <a:endParaRPr/>
          </a:p>
        </p:txBody>
      </p:sp>
      <p:sp>
        <p:nvSpPr>
          <p:cNvPr id="35" name="Google Shape;3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12800"/>
            <a:ext cx="5343525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6" name="Google Shape;36;p3:notes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4:notes"/>
          <p:cNvSpPr txBox="1"/>
          <p:nvPr/>
        </p:nvSpPr>
        <p:spPr>
          <a:xfrm>
            <a:off x="4278312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fld>
            <a:endParaRPr/>
          </a:p>
        </p:txBody>
      </p:sp>
      <p:sp>
        <p:nvSpPr>
          <p:cNvPr id="42" name="Google Shape;4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12800"/>
            <a:ext cx="5343525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3" name="Google Shape;43;p4:notes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6:notes"/>
          <p:cNvSpPr txBox="1"/>
          <p:nvPr/>
        </p:nvSpPr>
        <p:spPr>
          <a:xfrm>
            <a:off x="4278312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fld>
            <a:endParaRPr/>
          </a:p>
        </p:txBody>
      </p:sp>
      <p:sp>
        <p:nvSpPr>
          <p:cNvPr id="56" name="Google Shape;5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12800"/>
            <a:ext cx="5343525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57" name="Google Shape;57;p6:notes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5:notes"/>
          <p:cNvSpPr txBox="1"/>
          <p:nvPr/>
        </p:nvSpPr>
        <p:spPr>
          <a:xfrm>
            <a:off x="4278312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fld>
            <a:endParaRPr/>
          </a:p>
        </p:txBody>
      </p:sp>
      <p:sp>
        <p:nvSpPr>
          <p:cNvPr id="49" name="Google Shape;4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12800"/>
            <a:ext cx="5343525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50" name="Google Shape;50;p5:notes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f7e839a822_0_1:notes"/>
          <p:cNvSpPr txBox="1"/>
          <p:nvPr/>
        </p:nvSpPr>
        <p:spPr>
          <a:xfrm>
            <a:off x="4278312" y="10156825"/>
            <a:ext cx="32799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fld>
            <a:endParaRPr/>
          </a:p>
        </p:txBody>
      </p:sp>
      <p:sp>
        <p:nvSpPr>
          <p:cNvPr id="63" name="Google Shape;63;gf7e839a822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12800"/>
            <a:ext cx="5343525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4" name="Google Shape;64;gf7e839a822_0_1:notes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8300" cy="481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8:notes"/>
          <p:cNvSpPr txBox="1"/>
          <p:nvPr/>
        </p:nvSpPr>
        <p:spPr>
          <a:xfrm>
            <a:off x="4278312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fld>
            <a:endParaRPr/>
          </a:p>
        </p:txBody>
      </p:sp>
      <p:sp>
        <p:nvSpPr>
          <p:cNvPr id="70" name="Google Shape;7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12800"/>
            <a:ext cx="5343525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71" name="Google Shape;71;p8:notes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f7e839a822_0_8:notes"/>
          <p:cNvSpPr txBox="1"/>
          <p:nvPr/>
        </p:nvSpPr>
        <p:spPr>
          <a:xfrm>
            <a:off x="4278312" y="10156825"/>
            <a:ext cx="32799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fld>
            <a:endParaRPr/>
          </a:p>
        </p:txBody>
      </p:sp>
      <p:sp>
        <p:nvSpPr>
          <p:cNvPr id="77" name="Google Shape;77;gf7e839a822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12800"/>
            <a:ext cx="5343525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78" name="Google Shape;78;gf7e839a822_0_8:notes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8300" cy="481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0:notes"/>
          <p:cNvSpPr txBox="1"/>
          <p:nvPr/>
        </p:nvSpPr>
        <p:spPr>
          <a:xfrm>
            <a:off x="4278312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fld>
            <a:endParaRPr/>
          </a:p>
        </p:txBody>
      </p:sp>
      <p:sp>
        <p:nvSpPr>
          <p:cNvPr id="90" name="Google Shape;9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12800"/>
            <a:ext cx="5343525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91" name="Google Shape;91;p10:notes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9333" y="-9334"/>
            <a:ext cx="10110739" cy="7578343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6403" y="2650553"/>
            <a:ext cx="6423553" cy="1814743"/>
          </a:xfrm>
        </p:spPr>
        <p:txBody>
          <a:bodyPr anchor="b">
            <a:noAutofit/>
          </a:bodyPr>
          <a:lstStyle>
            <a:lvl1pPr algn="r">
              <a:defRPr sz="5952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46403" y="4465295"/>
            <a:ext cx="6423553" cy="1209128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7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1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9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23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78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31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‹#›</a:t>
            </a:fld>
            <a:endParaRPr lang="en-US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2366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2" y="671971"/>
            <a:ext cx="6997914" cy="3751839"/>
          </a:xfrm>
        </p:spPr>
        <p:txBody>
          <a:bodyPr anchor="ctr">
            <a:normAutofit/>
          </a:bodyPr>
          <a:lstStyle>
            <a:lvl1pPr algn="l">
              <a:defRPr sz="485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2" y="4927788"/>
            <a:ext cx="6997914" cy="1731695"/>
          </a:xfrm>
        </p:spPr>
        <p:txBody>
          <a:bodyPr anchor="ctr">
            <a:normAutofit/>
          </a:bodyPr>
          <a:lstStyle>
            <a:lvl1pPr marL="0" indent="0" algn="l">
              <a:buNone/>
              <a:defRPr sz="1984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‹#›</a:t>
            </a:fld>
            <a:endParaRPr lang="en-US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737935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257" y="671971"/>
            <a:ext cx="6694159" cy="3331857"/>
          </a:xfrm>
        </p:spPr>
        <p:txBody>
          <a:bodyPr anchor="ctr">
            <a:normAutofit/>
          </a:bodyPr>
          <a:lstStyle>
            <a:lvl1pPr algn="l">
              <a:defRPr sz="485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13857" y="4003828"/>
            <a:ext cx="5974958" cy="419982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764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>
              <a:buFontTx/>
              <a:buNone/>
              <a:defRPr/>
            </a:lvl2pPr>
            <a:lvl3pPr marL="1007943" indent="0">
              <a:buFontTx/>
              <a:buNone/>
              <a:defRPr/>
            </a:lvl3pPr>
            <a:lvl4pPr marL="1511915" indent="0">
              <a:buFontTx/>
              <a:buNone/>
              <a:defRPr/>
            </a:lvl4pPr>
            <a:lvl5pPr marL="2015886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27788"/>
            <a:ext cx="6997915" cy="1731695"/>
          </a:xfrm>
        </p:spPr>
        <p:txBody>
          <a:bodyPr anchor="ctr">
            <a:normAutofit/>
          </a:bodyPr>
          <a:lstStyle>
            <a:lvl1pPr marL="0" indent="0" algn="l">
              <a:buNone/>
              <a:defRPr sz="1984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‹#›</a:t>
            </a:fld>
            <a:endParaRPr lang="en-US" sz="1400">
              <a:solidFill>
                <a:srgbClr val="00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32156" y="871246"/>
            <a:ext cx="504162" cy="644607"/>
          </a:xfrm>
          <a:prstGeom prst="rect">
            <a:avLst/>
          </a:prstGeom>
        </p:spPr>
        <p:txBody>
          <a:bodyPr vert="horz" lIns="100796" tIns="50398" rIns="100796" bIns="50398" rtlCol="0" anchor="ctr">
            <a:noAutofit/>
          </a:bodyPr>
          <a:lstStyle/>
          <a:p>
            <a:pPr lvl="0"/>
            <a:r>
              <a:rPr lang="en-US" sz="881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438870" y="3181894"/>
            <a:ext cx="504162" cy="644607"/>
          </a:xfrm>
          <a:prstGeom prst="rect">
            <a:avLst/>
          </a:prstGeom>
        </p:spPr>
        <p:txBody>
          <a:bodyPr vert="horz" lIns="100796" tIns="50398" rIns="100796" bIns="50398" rtlCol="0" anchor="ctr">
            <a:noAutofit/>
          </a:bodyPr>
          <a:lstStyle/>
          <a:p>
            <a:pPr lvl="0"/>
            <a:r>
              <a:rPr lang="en-US" sz="881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6421577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0" y="2129659"/>
            <a:ext cx="6997915" cy="2861014"/>
          </a:xfrm>
        </p:spPr>
        <p:txBody>
          <a:bodyPr anchor="b">
            <a:normAutofit/>
          </a:bodyPr>
          <a:lstStyle>
            <a:lvl1pPr algn="l">
              <a:defRPr sz="485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90673"/>
            <a:ext cx="6997915" cy="1668810"/>
          </a:xfrm>
        </p:spPr>
        <p:txBody>
          <a:bodyPr anchor="t">
            <a:normAutofit/>
          </a:bodyPr>
          <a:lstStyle>
            <a:lvl1pPr marL="0" indent="0" algn="l">
              <a:buNone/>
              <a:defRPr sz="1984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‹#›</a:t>
            </a:fld>
            <a:endParaRPr lang="en-US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128121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257" y="671971"/>
            <a:ext cx="6694159" cy="3331857"/>
          </a:xfrm>
        </p:spPr>
        <p:txBody>
          <a:bodyPr anchor="ctr">
            <a:normAutofit/>
          </a:bodyPr>
          <a:lstStyle>
            <a:lvl1pPr algn="l">
              <a:defRPr sz="485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2038" y="4423810"/>
            <a:ext cx="6997916" cy="566863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646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3972" indent="0">
              <a:buFontTx/>
              <a:buNone/>
              <a:defRPr/>
            </a:lvl2pPr>
            <a:lvl3pPr marL="1007943" indent="0">
              <a:buFontTx/>
              <a:buNone/>
              <a:defRPr/>
            </a:lvl3pPr>
            <a:lvl4pPr marL="1511915" indent="0">
              <a:buFontTx/>
              <a:buNone/>
              <a:defRPr/>
            </a:lvl4pPr>
            <a:lvl5pPr marL="2015886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90673"/>
            <a:ext cx="6997915" cy="1668810"/>
          </a:xfrm>
        </p:spPr>
        <p:txBody>
          <a:bodyPr anchor="t">
            <a:normAutofit/>
          </a:bodyPr>
          <a:lstStyle>
            <a:lvl1pPr marL="0" indent="0" algn="l">
              <a:buNone/>
              <a:defRPr sz="1984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‹#›</a:t>
            </a:fld>
            <a:endParaRPr lang="en-US" sz="1400">
              <a:solidFill>
                <a:srgbClr val="00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32156" y="871246"/>
            <a:ext cx="504162" cy="644607"/>
          </a:xfrm>
          <a:prstGeom prst="rect">
            <a:avLst/>
          </a:prstGeom>
        </p:spPr>
        <p:txBody>
          <a:bodyPr vert="horz" lIns="100796" tIns="50398" rIns="100796" bIns="50398" rtlCol="0" anchor="ctr">
            <a:noAutofit/>
          </a:bodyPr>
          <a:lstStyle/>
          <a:p>
            <a:pPr lvl="0"/>
            <a:r>
              <a:rPr lang="en-US" sz="881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438870" y="3181894"/>
            <a:ext cx="504162" cy="644607"/>
          </a:xfrm>
          <a:prstGeom prst="rect">
            <a:avLst/>
          </a:prstGeom>
        </p:spPr>
        <p:txBody>
          <a:bodyPr vert="horz" lIns="100796" tIns="50398" rIns="100796" bIns="50398" rtlCol="0" anchor="ctr">
            <a:noAutofit/>
          </a:bodyPr>
          <a:lstStyle/>
          <a:p>
            <a:pPr lvl="0"/>
            <a:r>
              <a:rPr lang="en-US" sz="881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1501687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8930" y="671971"/>
            <a:ext cx="6991025" cy="3331857"/>
          </a:xfrm>
        </p:spPr>
        <p:txBody>
          <a:bodyPr anchor="ctr">
            <a:normAutofit/>
          </a:bodyPr>
          <a:lstStyle>
            <a:lvl1pPr algn="l">
              <a:defRPr sz="485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2038" y="4423810"/>
            <a:ext cx="6997916" cy="566863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646">
                <a:solidFill>
                  <a:schemeClr val="accent1"/>
                </a:solidFill>
              </a:defRPr>
            </a:lvl1pPr>
            <a:lvl2pPr marL="503972" indent="0">
              <a:buFontTx/>
              <a:buNone/>
              <a:defRPr/>
            </a:lvl2pPr>
            <a:lvl3pPr marL="1007943" indent="0">
              <a:buFontTx/>
              <a:buNone/>
              <a:defRPr/>
            </a:lvl3pPr>
            <a:lvl4pPr marL="1511915" indent="0">
              <a:buFontTx/>
              <a:buNone/>
              <a:defRPr/>
            </a:lvl4pPr>
            <a:lvl5pPr marL="2015886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90673"/>
            <a:ext cx="6997915" cy="1668810"/>
          </a:xfrm>
        </p:spPr>
        <p:txBody>
          <a:bodyPr anchor="t">
            <a:normAutofit/>
          </a:bodyPr>
          <a:lstStyle>
            <a:lvl1pPr marL="0" indent="0" algn="l">
              <a:buNone/>
              <a:defRPr sz="1984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‹#›</a:t>
            </a:fld>
            <a:endParaRPr lang="en-US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163664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‹#›</a:t>
            </a:fld>
            <a:endParaRPr lang="en-US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4380962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89572" y="671972"/>
            <a:ext cx="1079072" cy="5788752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2041" y="671972"/>
            <a:ext cx="5727155" cy="57887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‹#›</a:t>
            </a:fld>
            <a:endParaRPr lang="en-US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697218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96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‹#›</a:t>
            </a:fld>
            <a:endParaRPr lang="en-US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515660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0" y="2977208"/>
            <a:ext cx="6997915" cy="2013467"/>
          </a:xfrm>
        </p:spPr>
        <p:txBody>
          <a:bodyPr anchor="b"/>
          <a:lstStyle>
            <a:lvl1pPr algn="l">
              <a:defRPr sz="440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90673"/>
            <a:ext cx="6997915" cy="948432"/>
          </a:xfrm>
        </p:spPr>
        <p:txBody>
          <a:bodyPr anchor="t"/>
          <a:lstStyle>
            <a:lvl1pPr marL="0" indent="0" algn="l">
              <a:buNone/>
              <a:defRPr sz="220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‹#›</a:t>
            </a:fld>
            <a:endParaRPr lang="en-US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0199360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2" y="671971"/>
            <a:ext cx="6997914" cy="1455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2042" y="2381649"/>
            <a:ext cx="3404426" cy="4277832"/>
          </a:xfrm>
        </p:spPr>
        <p:txBody>
          <a:bodyPr>
            <a:normAutofit/>
          </a:bodyPr>
          <a:lstStyle>
            <a:lvl1pPr>
              <a:defRPr sz="1984"/>
            </a:lvl1pPr>
            <a:lvl2pPr>
              <a:defRPr sz="1764"/>
            </a:lvl2pPr>
            <a:lvl3pPr>
              <a:defRPr sz="1543"/>
            </a:lvl3pPr>
            <a:lvl4pPr>
              <a:defRPr sz="1323"/>
            </a:lvl4pPr>
            <a:lvl5pPr>
              <a:defRPr sz="1323"/>
            </a:lvl5pPr>
            <a:lvl6pPr>
              <a:defRPr sz="1323"/>
            </a:lvl6pPr>
            <a:lvl7pPr>
              <a:defRPr sz="1323"/>
            </a:lvl7pPr>
            <a:lvl8pPr>
              <a:defRPr sz="1323"/>
            </a:lvl8pPr>
            <a:lvl9pPr>
              <a:defRPr sz="132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5529" y="2381651"/>
            <a:ext cx="3404427" cy="4277834"/>
          </a:xfrm>
        </p:spPr>
        <p:txBody>
          <a:bodyPr>
            <a:normAutofit/>
          </a:bodyPr>
          <a:lstStyle>
            <a:lvl1pPr>
              <a:defRPr sz="1984"/>
            </a:lvl1pPr>
            <a:lvl2pPr>
              <a:defRPr sz="1764"/>
            </a:lvl2pPr>
            <a:lvl3pPr>
              <a:defRPr sz="1543"/>
            </a:lvl3pPr>
            <a:lvl4pPr>
              <a:defRPr sz="1323"/>
            </a:lvl4pPr>
            <a:lvl5pPr>
              <a:defRPr sz="1323"/>
            </a:lvl5pPr>
            <a:lvl6pPr>
              <a:defRPr sz="1323"/>
            </a:lvl6pPr>
            <a:lvl7pPr>
              <a:defRPr sz="1323"/>
            </a:lvl7pPr>
            <a:lvl8pPr>
              <a:defRPr sz="1323"/>
            </a:lvl8pPr>
            <a:lvl9pPr>
              <a:defRPr sz="132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‹#›</a:t>
            </a:fld>
            <a:endParaRPr lang="en-US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1688498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1" y="671971"/>
            <a:ext cx="6997913" cy="145593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1" y="2382084"/>
            <a:ext cx="3407251" cy="635222"/>
          </a:xfrm>
        </p:spPr>
        <p:txBody>
          <a:bodyPr anchor="b">
            <a:noAutofit/>
          </a:bodyPr>
          <a:lstStyle>
            <a:lvl1pPr marL="0" indent="0">
              <a:buNone/>
              <a:defRPr sz="2646" b="0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2041" y="3017307"/>
            <a:ext cx="3407251" cy="364217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62702" y="2382084"/>
            <a:ext cx="3407251" cy="635222"/>
          </a:xfrm>
        </p:spPr>
        <p:txBody>
          <a:bodyPr anchor="b">
            <a:noAutofit/>
          </a:bodyPr>
          <a:lstStyle>
            <a:lvl1pPr marL="0" indent="0">
              <a:buNone/>
              <a:defRPr sz="2646" b="0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62702" y="3017307"/>
            <a:ext cx="3407251" cy="364217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‹#›</a:t>
            </a:fld>
            <a:endParaRPr lang="en-US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026632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1" y="671971"/>
            <a:ext cx="6997914" cy="1455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‹#›</a:t>
            </a:fld>
            <a:endParaRPr lang="en-US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521951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037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1" y="1651933"/>
            <a:ext cx="3075982" cy="1409272"/>
          </a:xfrm>
        </p:spPr>
        <p:txBody>
          <a:bodyPr anchor="b">
            <a:normAutofit/>
          </a:bodyPr>
          <a:lstStyle>
            <a:lvl1pPr>
              <a:defRPr sz="220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7083" y="567610"/>
            <a:ext cx="3732871" cy="609187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2041" y="3061205"/>
            <a:ext cx="3075982" cy="2848876"/>
          </a:xfrm>
        </p:spPr>
        <p:txBody>
          <a:bodyPr>
            <a:normAutofit/>
          </a:bodyPr>
          <a:lstStyle>
            <a:lvl1pPr marL="0" indent="0">
              <a:buNone/>
              <a:defRPr sz="1543"/>
            </a:lvl1pPr>
            <a:lvl2pPr marL="377979" indent="0">
              <a:buNone/>
              <a:defRPr sz="1157"/>
            </a:lvl2pPr>
            <a:lvl3pPr marL="755957" indent="0">
              <a:buNone/>
              <a:defRPr sz="992"/>
            </a:lvl3pPr>
            <a:lvl4pPr marL="1133936" indent="0">
              <a:buNone/>
              <a:defRPr sz="827"/>
            </a:lvl4pPr>
            <a:lvl5pPr marL="1511915" indent="0">
              <a:buNone/>
              <a:defRPr sz="827"/>
            </a:lvl5pPr>
            <a:lvl6pPr marL="1889893" indent="0">
              <a:buNone/>
              <a:defRPr sz="827"/>
            </a:lvl6pPr>
            <a:lvl7pPr marL="2267872" indent="0">
              <a:buNone/>
              <a:defRPr sz="827"/>
            </a:lvl7pPr>
            <a:lvl8pPr marL="2645851" indent="0">
              <a:buNone/>
              <a:defRPr sz="827"/>
            </a:lvl8pPr>
            <a:lvl9pPr marL="3023829" indent="0">
              <a:buNone/>
              <a:defRPr sz="82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‹#›</a:t>
            </a:fld>
            <a:endParaRPr lang="en-US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431570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1" y="5291772"/>
            <a:ext cx="6997914" cy="624724"/>
          </a:xfrm>
        </p:spPr>
        <p:txBody>
          <a:bodyPr anchor="b">
            <a:normAutofit/>
          </a:bodyPr>
          <a:lstStyle>
            <a:lvl1pPr algn="l">
              <a:defRPr sz="2646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2041" y="671971"/>
            <a:ext cx="6997914" cy="4239192"/>
          </a:xfrm>
        </p:spPr>
        <p:txBody>
          <a:bodyPr anchor="t">
            <a:normAutofit/>
          </a:bodyPr>
          <a:lstStyle>
            <a:lvl1pPr marL="0" indent="0" algn="ctr">
              <a:buNone/>
              <a:defRPr sz="1764"/>
            </a:lvl1pPr>
            <a:lvl2pPr marL="503972" indent="0">
              <a:buNone/>
              <a:defRPr sz="1764"/>
            </a:lvl2pPr>
            <a:lvl3pPr marL="1007943" indent="0">
              <a:buNone/>
              <a:defRPr sz="1764"/>
            </a:lvl3pPr>
            <a:lvl4pPr marL="1511915" indent="0">
              <a:buNone/>
              <a:defRPr sz="1764"/>
            </a:lvl4pPr>
            <a:lvl5pPr marL="2015886" indent="0">
              <a:buNone/>
              <a:defRPr sz="1764"/>
            </a:lvl5pPr>
            <a:lvl6pPr marL="2519858" indent="0">
              <a:buNone/>
              <a:defRPr sz="1764"/>
            </a:lvl6pPr>
            <a:lvl7pPr marL="3023829" indent="0">
              <a:buNone/>
              <a:defRPr sz="1764"/>
            </a:lvl7pPr>
            <a:lvl8pPr marL="3527801" indent="0">
              <a:buNone/>
              <a:defRPr sz="1764"/>
            </a:lvl8pPr>
            <a:lvl9pPr marL="4031772" indent="0">
              <a:buNone/>
              <a:defRPr sz="176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2041" y="5916496"/>
            <a:ext cx="6997914" cy="742987"/>
          </a:xfrm>
        </p:spPr>
        <p:txBody>
          <a:bodyPr>
            <a:normAutofit/>
          </a:bodyPr>
          <a:lstStyle>
            <a:lvl1pPr marL="0" indent="0">
              <a:buNone/>
              <a:defRPr sz="132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‹#›</a:t>
            </a:fld>
            <a:endParaRPr lang="en-US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597359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9334" y="-9334"/>
            <a:ext cx="10110740" cy="7578343"/>
            <a:chOff x="-8467" y="-8468"/>
            <a:chExt cx="9171317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2041" y="671971"/>
            <a:ext cx="6997913" cy="14559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1" y="2381651"/>
            <a:ext cx="6997914" cy="42778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58922" y="6659484"/>
            <a:ext cx="75420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2041" y="6659484"/>
            <a:ext cx="5096507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808" y="6659484"/>
            <a:ext cx="56514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accent1"/>
                </a:solidFill>
              </a:defRPr>
            </a:lvl1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1060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6" r:id="rId1"/>
    <p:sldLayoutId id="2147484017" r:id="rId2"/>
    <p:sldLayoutId id="2147484018" r:id="rId3"/>
    <p:sldLayoutId id="2147484019" r:id="rId4"/>
    <p:sldLayoutId id="2147484020" r:id="rId5"/>
    <p:sldLayoutId id="2147484021" r:id="rId6"/>
    <p:sldLayoutId id="2147484022" r:id="rId7"/>
    <p:sldLayoutId id="2147484023" r:id="rId8"/>
    <p:sldLayoutId id="2147484024" r:id="rId9"/>
    <p:sldLayoutId id="2147484025" r:id="rId10"/>
    <p:sldLayoutId id="2147484026" r:id="rId11"/>
    <p:sldLayoutId id="2147484027" r:id="rId12"/>
    <p:sldLayoutId id="2147484028" r:id="rId13"/>
    <p:sldLayoutId id="2147484029" r:id="rId14"/>
    <p:sldLayoutId id="2147484030" r:id="rId15"/>
    <p:sldLayoutId id="2147484031" r:id="rId16"/>
  </p:sldLayoutIdLst>
  <p:hf sldNum="0" hdr="0" ftr="0" dt="0"/>
  <p:txStyles>
    <p:titleStyle>
      <a:lvl1pPr algn="l" defTabSz="503972" rtl="0" eaLnBrk="1" latinLnBrk="0" hangingPunct="1">
        <a:spcBef>
          <a:spcPct val="0"/>
        </a:spcBef>
        <a:buNone/>
        <a:defRPr sz="3968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77979" indent="-377979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984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818954" indent="-314982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764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259929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54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763900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267872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771844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3275815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779787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4283758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"/>
          <p:cNvSpPr txBox="1"/>
          <p:nvPr/>
        </p:nvSpPr>
        <p:spPr>
          <a:xfrm>
            <a:off x="504764" y="2236950"/>
            <a:ext cx="9071100" cy="92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1671" rIns="0" bIns="0" anchor="ctr" anchorCtr="0">
            <a:noAutofit/>
          </a:bodyPr>
          <a:lstStyle/>
          <a:p>
            <a:pPr algn="ctr">
              <a:lnSpc>
                <a:spcPct val="93000"/>
              </a:lnSpc>
              <a:buClr>
                <a:schemeClr val="dk1"/>
              </a:buClr>
              <a:buSzPts val="3600"/>
            </a:pPr>
            <a:r>
              <a:rPr lang="en-US" sz="36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Hotel Management system with billing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0" name="Google Shape;30;p2"/>
          <p:cNvSpPr txBox="1"/>
          <p:nvPr/>
        </p:nvSpPr>
        <p:spPr>
          <a:xfrm>
            <a:off x="2215500" y="3270350"/>
            <a:ext cx="5649601" cy="223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16" tIns="91416" rIns="91416" bIns="91416" anchor="ctr" anchorCtr="0">
            <a:spAutoFit/>
          </a:bodyPr>
          <a:lstStyle/>
          <a:p>
            <a:pPr algn="ctr">
              <a:lnSpc>
                <a:spcPct val="93000"/>
              </a:lnSpc>
              <a:buClr>
                <a:schemeClr val="dk1"/>
              </a:buClr>
              <a:buSzPts val="3200"/>
            </a:pPr>
            <a:r>
              <a:rPr lang="en-US" sz="3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20104085 Gulshan Yadav</a:t>
            </a:r>
            <a:endParaRPr>
              <a:solidFill>
                <a:schemeClr val="dk1"/>
              </a:solidFill>
            </a:endParaRPr>
          </a:p>
          <a:p>
            <a:pPr algn="ctr">
              <a:lnSpc>
                <a:spcPct val="93000"/>
              </a:lnSpc>
              <a:buClr>
                <a:schemeClr val="dk1"/>
              </a:buClr>
              <a:buSzPts val="3200"/>
            </a:pPr>
            <a:r>
              <a:rPr lang="en-US" sz="3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20104093 Rahul Yadav</a:t>
            </a:r>
            <a:endParaRPr>
              <a:solidFill>
                <a:schemeClr val="dk1"/>
              </a:solidFill>
            </a:endParaRPr>
          </a:p>
          <a:p>
            <a:pPr algn="ctr">
              <a:lnSpc>
                <a:spcPct val="93000"/>
              </a:lnSpc>
              <a:buClr>
                <a:schemeClr val="dk1"/>
              </a:buClr>
              <a:buSzPts val="3200"/>
            </a:pPr>
            <a:r>
              <a:rPr lang="en-US" sz="3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20104115 Mansi Viramgama</a:t>
            </a:r>
            <a:endParaRPr>
              <a:solidFill>
                <a:schemeClr val="dk1"/>
              </a:solidFill>
            </a:endParaRPr>
          </a:p>
          <a:p>
            <a:pPr algn="ctr">
              <a:lnSpc>
                <a:spcPct val="93000"/>
              </a:lnSpc>
              <a:buClr>
                <a:schemeClr val="dk1"/>
              </a:buClr>
              <a:buSzPts val="3200"/>
            </a:pPr>
            <a:r>
              <a:rPr lang="en-US" sz="3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20104119 Mayank Viramgama</a:t>
            </a:r>
            <a:endParaRPr>
              <a:solidFill>
                <a:schemeClr val="dk1"/>
              </a:solidFill>
            </a:endParaRPr>
          </a:p>
          <a:p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1" name="Google Shape;31;p2"/>
          <p:cNvSpPr txBox="1"/>
          <p:nvPr/>
        </p:nvSpPr>
        <p:spPr>
          <a:xfrm>
            <a:off x="3130663" y="5615050"/>
            <a:ext cx="3819300" cy="11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16" tIns="91416" rIns="91416" bIns="91416" anchor="ctr" anchorCtr="0">
            <a:spAutoFit/>
          </a:bodyPr>
          <a:lstStyle/>
          <a:p>
            <a:pPr algn="ctr">
              <a:lnSpc>
                <a:spcPct val="93000"/>
              </a:lnSpc>
              <a:buClr>
                <a:schemeClr val="dk1"/>
              </a:buClr>
              <a:buSzPts val="2800"/>
            </a:pPr>
            <a:r>
              <a:rPr lang="en-US" sz="2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Guide</a:t>
            </a:r>
            <a:endParaRPr>
              <a:solidFill>
                <a:schemeClr val="dk1"/>
              </a:solidFill>
            </a:endParaRPr>
          </a:p>
          <a:p>
            <a:pPr algn="ctr">
              <a:lnSpc>
                <a:spcPct val="93000"/>
              </a:lnSpc>
              <a:buClr>
                <a:schemeClr val="dk1"/>
              </a:buClr>
              <a:buSzPts val="2400"/>
            </a:pPr>
            <a:r>
              <a:rPr lang="en-US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Prof. Neha Deshmukh</a:t>
            </a:r>
            <a:endParaRPr>
              <a:solidFill>
                <a:schemeClr val="dk1"/>
              </a:solidFill>
            </a:endParaRPr>
          </a:p>
          <a:p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32" name="Google Shape;32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" y="9"/>
            <a:ext cx="10080624" cy="25201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1781" y="661078"/>
            <a:ext cx="5063830" cy="461665"/>
          </a:xfrm>
          <a:prstGeom prst="rect">
            <a:avLst/>
          </a:prstGeom>
        </p:spPr>
        <p:txBody>
          <a:bodyPr wrap="square" lIns="91430" tIns="45716" rIns="91430" bIns="45716">
            <a:spAutoFit/>
          </a:bodyPr>
          <a:lstStyle/>
          <a:p>
            <a:r>
              <a:rPr lang="en-IN" sz="2400" b="1" dirty="0">
                <a:latin typeface="Arial Unicode MS" pitchFamily="34" charset="-128"/>
              </a:rPr>
              <a:t>8    BLOCK  DIAGRAM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236" y="1122743"/>
            <a:ext cx="8243455" cy="50563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488816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1"/>
          <p:cNvSpPr txBox="1"/>
          <p:nvPr/>
        </p:nvSpPr>
        <p:spPr>
          <a:xfrm>
            <a:off x="647700" y="3057525"/>
            <a:ext cx="9070975" cy="1262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1671" rIns="0" bIns="0" anchor="ctr" anchorCtr="0">
            <a:noAutofit/>
          </a:bodyPr>
          <a:lstStyle/>
          <a:p>
            <a:pPr algn="ctr">
              <a:lnSpc>
                <a:spcPct val="93000"/>
              </a:lnSpc>
              <a:buSzPts val="3600"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Thank You...!!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 txBox="1"/>
          <p:nvPr/>
        </p:nvSpPr>
        <p:spPr>
          <a:xfrm>
            <a:off x="504825" y="144462"/>
            <a:ext cx="9071100" cy="10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1671" rIns="0" bIns="0" anchor="ctr" anchorCtr="0">
            <a:noAutofit/>
          </a:bodyPr>
          <a:lstStyle/>
          <a:p>
            <a:pPr algn="ctr">
              <a:lnSpc>
                <a:spcPct val="93000"/>
              </a:lnSpc>
              <a:buSzPts val="3600"/>
            </a:pPr>
            <a:r>
              <a:rPr lang="en-US" sz="3600" b="1">
                <a:latin typeface="Times New Roman"/>
                <a:ea typeface="Times New Roman"/>
                <a:cs typeface="Times New Roman"/>
                <a:sym typeface="Times New Roman"/>
              </a:rPr>
              <a:t>Contents</a:t>
            </a:r>
            <a:endParaRPr/>
          </a:p>
        </p:txBody>
      </p:sp>
      <p:sp>
        <p:nvSpPr>
          <p:cNvPr id="39" name="Google Shape;39;p3"/>
          <p:cNvSpPr txBox="1"/>
          <p:nvPr/>
        </p:nvSpPr>
        <p:spPr>
          <a:xfrm>
            <a:off x="504825" y="1115999"/>
            <a:ext cx="9323400" cy="60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1223" rIns="0" bIns="0" anchor="t" anchorCtr="0">
            <a:noAutofit/>
          </a:bodyPr>
          <a:lstStyle/>
          <a:p>
            <a:pPr marL="428581" indent="-322229">
              <a:lnSpc>
                <a:spcPct val="200000"/>
              </a:lnSpc>
              <a:buSzPts val="1080"/>
              <a:buFont typeface="Noto Sans Symbols"/>
              <a:buChar char="●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/>
          </a:p>
          <a:p>
            <a:pPr marL="428581" indent="-322229">
              <a:lnSpc>
                <a:spcPct val="200000"/>
              </a:lnSpc>
              <a:spcBef>
                <a:spcPts val="1400"/>
              </a:spcBef>
              <a:buSzPts val="1080"/>
              <a:buFont typeface="Noto Sans Symbols"/>
              <a:buChar char="●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Objectives</a:t>
            </a:r>
            <a:endParaRPr/>
          </a:p>
          <a:p>
            <a:pPr marL="428581" indent="-322229">
              <a:lnSpc>
                <a:spcPct val="200000"/>
              </a:lnSpc>
              <a:spcBef>
                <a:spcPts val="1400"/>
              </a:spcBef>
              <a:buSzPts val="1080"/>
              <a:buFont typeface="Noto Sans Symbols"/>
              <a:buChar char="●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Scope</a:t>
            </a:r>
            <a:endParaRPr/>
          </a:p>
          <a:p>
            <a:pPr marL="428581" indent="-322229">
              <a:lnSpc>
                <a:spcPct val="200000"/>
              </a:lnSpc>
              <a:spcBef>
                <a:spcPts val="1400"/>
              </a:spcBef>
              <a:buSzPts val="1080"/>
              <a:buFont typeface="Noto Sans Symbols"/>
              <a:buChar char="●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Features / Functionality</a:t>
            </a:r>
            <a:endParaRPr/>
          </a:p>
          <a:p>
            <a:pPr marL="428581" indent="-322229">
              <a:lnSpc>
                <a:spcPct val="200000"/>
              </a:lnSpc>
              <a:spcBef>
                <a:spcPts val="1400"/>
              </a:spcBef>
              <a:buSzPts val="1080"/>
              <a:buFont typeface="Noto Sans Symbols"/>
              <a:buChar char="●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Project Outcomes</a:t>
            </a:r>
            <a:endParaRPr/>
          </a:p>
          <a:p>
            <a:pPr marL="428581" indent="-322229">
              <a:lnSpc>
                <a:spcPct val="200000"/>
              </a:lnSpc>
              <a:spcBef>
                <a:spcPts val="1400"/>
              </a:spcBef>
              <a:buSzPts val="1080"/>
              <a:buFont typeface="Noto Sans Symbols"/>
              <a:buChar char="●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Technology Stack</a:t>
            </a:r>
            <a:endParaRPr/>
          </a:p>
          <a:p>
            <a:pPr marL="428581" indent="-322229">
              <a:lnSpc>
                <a:spcPct val="200000"/>
              </a:lnSpc>
              <a:spcBef>
                <a:spcPts val="1400"/>
              </a:spcBef>
              <a:buSzPts val="1080"/>
              <a:buFont typeface="Noto Sans Symbols"/>
              <a:buChar char="●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Designs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4"/>
          <p:cNvSpPr txBox="1"/>
          <p:nvPr/>
        </p:nvSpPr>
        <p:spPr>
          <a:xfrm>
            <a:off x="504764" y="1725000"/>
            <a:ext cx="9071100" cy="34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1223" rIns="0" bIns="0" anchor="t" anchorCtr="0">
            <a:noAutofit/>
          </a:bodyPr>
          <a:lstStyle/>
          <a:p>
            <a:pPr indent="457152">
              <a:lnSpc>
                <a:spcPct val="93000"/>
              </a:lnSpc>
              <a:spcBef>
                <a:spcPts val="1400"/>
              </a:spcBef>
            </a:pPr>
            <a:r>
              <a:rPr lang="en-US" sz="2400" b="1">
                <a:latin typeface="Times New Roman"/>
                <a:ea typeface="Times New Roman"/>
                <a:cs typeface="Times New Roman"/>
                <a:sym typeface="Times New Roman"/>
              </a:rPr>
              <a:t>Problem Identified :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marL="933353" lvl="2" indent="-342865">
              <a:lnSpc>
                <a:spcPct val="93000"/>
              </a:lnSpc>
              <a:spcBef>
                <a:spcPts val="1400"/>
              </a:spcBef>
              <a:buSzPts val="2400"/>
              <a:buFont typeface="Arial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We need to build a hotel management system with billing</a:t>
            </a:r>
            <a:endParaRPr/>
          </a:p>
          <a:p>
            <a:pPr marL="449216" indent="-342864">
              <a:lnSpc>
                <a:spcPct val="93000"/>
              </a:lnSpc>
              <a:spcBef>
                <a:spcPts val="1400"/>
              </a:spcBef>
              <a:buSzPts val="2400"/>
            </a:pP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152">
              <a:lnSpc>
                <a:spcPct val="93000"/>
              </a:lnSpc>
              <a:spcBef>
                <a:spcPts val="1400"/>
              </a:spcBef>
            </a:pPr>
            <a:r>
              <a:rPr lang="en-US" sz="2400" b="1">
                <a:latin typeface="Times New Roman"/>
                <a:ea typeface="Times New Roman"/>
                <a:cs typeface="Times New Roman"/>
                <a:sym typeface="Times New Roman"/>
              </a:rPr>
              <a:t>Solution Proposed :</a:t>
            </a:r>
            <a:endParaRPr b="1"/>
          </a:p>
          <a:p>
            <a:pPr marL="933353" lvl="2" indent="-342865">
              <a:lnSpc>
                <a:spcPct val="93000"/>
              </a:lnSpc>
              <a:spcBef>
                <a:spcPts val="1400"/>
              </a:spcBef>
              <a:buSzPts val="2400"/>
              <a:buFont typeface="Arial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We have provided a java application built on maven, that will manage all the bookings in hotel.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71457">
              <a:lnSpc>
                <a:spcPct val="93000"/>
              </a:lnSpc>
              <a:spcBef>
                <a:spcPts val="1400"/>
              </a:spcBef>
            </a:pP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6" name="Google Shape;46;p4"/>
          <p:cNvSpPr txBox="1"/>
          <p:nvPr/>
        </p:nvSpPr>
        <p:spPr>
          <a:xfrm>
            <a:off x="485726" y="446125"/>
            <a:ext cx="44601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16" tIns="91416" rIns="91416" bIns="91416" anchor="t" anchorCtr="0">
            <a:spAutoFit/>
          </a:bodyPr>
          <a:lstStyle/>
          <a:p>
            <a:r>
              <a:rPr lang="en-US" sz="3600" b="1">
                <a:latin typeface="Times New Roman"/>
                <a:ea typeface="Times New Roman"/>
                <a:cs typeface="Times New Roman"/>
                <a:sym typeface="Times New Roman"/>
              </a:rPr>
              <a:t>1. Introduction</a:t>
            </a:r>
            <a:endParaRPr sz="36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6"/>
          <p:cNvSpPr txBox="1"/>
          <p:nvPr/>
        </p:nvSpPr>
        <p:spPr>
          <a:xfrm>
            <a:off x="503238" y="301625"/>
            <a:ext cx="9070975" cy="1262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1671" rIns="0" bIns="0" anchor="ctr" anchorCtr="0">
            <a:noAutofit/>
          </a:bodyPr>
          <a:lstStyle/>
          <a:p>
            <a:pPr>
              <a:lnSpc>
                <a:spcPct val="93000"/>
              </a:lnSpc>
              <a:buSzPts val="3600"/>
            </a:pPr>
            <a:r>
              <a:rPr lang="en-US" sz="3600" b="1">
                <a:latin typeface="Times New Roman"/>
                <a:ea typeface="Times New Roman"/>
                <a:cs typeface="Times New Roman"/>
                <a:sym typeface="Times New Roman"/>
              </a:rPr>
              <a:t>3. Scope</a:t>
            </a:r>
            <a:endParaRPr/>
          </a:p>
        </p:txBody>
      </p:sp>
      <p:sp>
        <p:nvSpPr>
          <p:cNvPr id="60" name="Google Shape;60;p6"/>
          <p:cNvSpPr txBox="1"/>
          <p:nvPr/>
        </p:nvSpPr>
        <p:spPr>
          <a:xfrm>
            <a:off x="377314" y="2373750"/>
            <a:ext cx="9322800" cy="21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1223" rIns="0" bIns="0" anchor="t" anchorCtr="0">
            <a:noAutofit/>
          </a:bodyPr>
          <a:lstStyle/>
          <a:p>
            <a:pPr marL="457152" indent="-380960">
              <a:lnSpc>
                <a:spcPct val="93000"/>
              </a:lnSpc>
              <a:spcBef>
                <a:spcPts val="1400"/>
              </a:spcBef>
              <a:buSzPts val="2400"/>
              <a:buFont typeface="Times New Roman"/>
              <a:buAutoNum type="arabicPeriod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Can be applied in tourism industry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71457">
              <a:lnSpc>
                <a:spcPct val="93000"/>
              </a:lnSpc>
              <a:spcBef>
                <a:spcPts val="1400"/>
              </a:spcBef>
            </a:pP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152" indent="-380960">
              <a:lnSpc>
                <a:spcPct val="93000"/>
              </a:lnSpc>
              <a:spcBef>
                <a:spcPts val="1400"/>
              </a:spcBef>
              <a:buSzPts val="2400"/>
              <a:buFont typeface="Times New Roman"/>
              <a:buAutoNum type="arabicPeriod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Can be used by the hotels to manage the billing process.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lnSpc>
                <a:spcPct val="93000"/>
              </a:lnSpc>
              <a:spcBef>
                <a:spcPts val="1400"/>
              </a:spcBef>
            </a:pP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71457">
              <a:lnSpc>
                <a:spcPct val="93000"/>
              </a:lnSpc>
              <a:spcBef>
                <a:spcPts val="1400"/>
              </a:spcBef>
            </a:pPr>
            <a:endParaRPr/>
          </a:p>
          <a:p>
            <a:pPr marL="107938">
              <a:lnSpc>
                <a:spcPct val="93000"/>
              </a:lnSpc>
              <a:spcBef>
                <a:spcPts val="1400"/>
              </a:spcBef>
              <a:buSzPts val="2400"/>
            </a:pP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07938">
              <a:lnSpc>
                <a:spcPct val="93000"/>
              </a:lnSpc>
              <a:spcBef>
                <a:spcPts val="1400"/>
              </a:spcBef>
              <a:buSzPts val="2400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5"/>
          <p:cNvSpPr txBox="1"/>
          <p:nvPr/>
        </p:nvSpPr>
        <p:spPr>
          <a:xfrm>
            <a:off x="504764" y="2107043"/>
            <a:ext cx="9071100" cy="3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1223" rIns="0" bIns="0" anchor="t" anchorCtr="0">
            <a:noAutofit/>
          </a:bodyPr>
          <a:lstStyle/>
          <a:p>
            <a:pPr marL="457152" indent="-380960">
              <a:lnSpc>
                <a:spcPct val="93000"/>
              </a:lnSpc>
              <a:spcBef>
                <a:spcPts val="1400"/>
              </a:spcBef>
              <a:buSzPts val="2400"/>
              <a:buFont typeface="Times New Roman"/>
              <a:buChar char="●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To create an environment where a hotel can list it’s rooms on their platform.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lnSpc>
                <a:spcPct val="93000"/>
              </a:lnSpc>
              <a:spcBef>
                <a:spcPts val="1400"/>
              </a:spcBef>
            </a:pP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lnSpc>
                <a:spcPct val="93000"/>
              </a:lnSpc>
              <a:spcBef>
                <a:spcPts val="1400"/>
              </a:spcBef>
            </a:pP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152" indent="-380960">
              <a:lnSpc>
                <a:spcPct val="93000"/>
              </a:lnSpc>
              <a:spcBef>
                <a:spcPts val="1400"/>
              </a:spcBef>
              <a:buSzPts val="2400"/>
              <a:buFont typeface="Times New Roman"/>
              <a:buChar char="●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A hotel admin can Add/remove it’s employees and can also add or subtract the rooms.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lnSpc>
                <a:spcPct val="93000"/>
              </a:lnSpc>
              <a:spcBef>
                <a:spcPts val="1400"/>
              </a:spcBef>
              <a:buSzPts val="2400"/>
            </a:pP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07938">
              <a:lnSpc>
                <a:spcPct val="93000"/>
              </a:lnSpc>
              <a:spcBef>
                <a:spcPts val="1400"/>
              </a:spcBef>
              <a:buClr>
                <a:srgbClr val="FF0000"/>
              </a:buClr>
              <a:buSzPts val="2400"/>
            </a:pPr>
            <a:endParaRPr sz="2400"/>
          </a:p>
        </p:txBody>
      </p:sp>
      <p:sp>
        <p:nvSpPr>
          <p:cNvPr id="53" name="Google Shape;53;p5"/>
          <p:cNvSpPr txBox="1"/>
          <p:nvPr/>
        </p:nvSpPr>
        <p:spPr>
          <a:xfrm>
            <a:off x="504776" y="446125"/>
            <a:ext cx="44601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16" tIns="91416" rIns="91416" bIns="91416" anchor="t" anchorCtr="0">
            <a:spAutoFit/>
          </a:bodyPr>
          <a:lstStyle/>
          <a:p>
            <a:r>
              <a:rPr lang="en-US" sz="3600" b="1">
                <a:latin typeface="Times New Roman"/>
                <a:ea typeface="Times New Roman"/>
                <a:cs typeface="Times New Roman"/>
                <a:sym typeface="Times New Roman"/>
              </a:rPr>
              <a:t>2. Objective </a:t>
            </a:r>
            <a:endParaRPr sz="36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f7e839a822_0_1"/>
          <p:cNvSpPr txBox="1"/>
          <p:nvPr/>
        </p:nvSpPr>
        <p:spPr>
          <a:xfrm>
            <a:off x="261175" y="430676"/>
            <a:ext cx="5136300" cy="61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1671" rIns="0" bIns="0" anchor="ctr" anchorCtr="0">
            <a:noAutofit/>
          </a:bodyPr>
          <a:lstStyle/>
          <a:p>
            <a:pPr>
              <a:lnSpc>
                <a:spcPct val="93000"/>
              </a:lnSpc>
              <a:buSzPts val="3600"/>
            </a:pPr>
            <a:r>
              <a:rPr lang="en-US" sz="3600" b="1">
                <a:latin typeface="Times New Roman"/>
                <a:ea typeface="Times New Roman"/>
                <a:cs typeface="Times New Roman"/>
                <a:sym typeface="Times New Roman"/>
              </a:rPr>
              <a:t>4. Feature /Functionality</a:t>
            </a:r>
            <a:endParaRPr/>
          </a:p>
        </p:txBody>
      </p:sp>
      <p:sp>
        <p:nvSpPr>
          <p:cNvPr id="67" name="Google Shape;67;gf7e839a822_0_1"/>
          <p:cNvSpPr txBox="1"/>
          <p:nvPr/>
        </p:nvSpPr>
        <p:spPr>
          <a:xfrm>
            <a:off x="261150" y="1875014"/>
            <a:ext cx="9558300" cy="2476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16" tIns="91416" rIns="91416" bIns="91416" anchor="t" anchorCtr="0">
            <a:spAutoFit/>
          </a:bodyPr>
          <a:lstStyle/>
          <a:p>
            <a:pPr marL="457152" indent="-380960">
              <a:lnSpc>
                <a:spcPct val="93000"/>
              </a:lnSpc>
              <a:spcBef>
                <a:spcPts val="1400"/>
              </a:spcBef>
              <a:buSzPts val="2400"/>
              <a:buFont typeface="Trebuchet MS"/>
              <a:buAutoNum type="arabicPeriod"/>
            </a:pP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Admin and employee can login and can handle bookings</a:t>
            </a: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152" indent="-380960">
              <a:lnSpc>
                <a:spcPct val="93000"/>
              </a:lnSpc>
              <a:buSzPts val="2400"/>
              <a:buFont typeface="Trebuchet MS"/>
              <a:buAutoNum type="arabicPeriod"/>
            </a:pP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employee can book a room for customer, and can also handle the billing at checkout.</a:t>
            </a:r>
            <a:endParaRPr dirty="0">
              <a:solidFill>
                <a:schemeClr val="dk1"/>
              </a:solidFill>
            </a:endParaRPr>
          </a:p>
          <a:p>
            <a:pPr marL="457152" indent="-380960">
              <a:lnSpc>
                <a:spcPct val="93000"/>
              </a:lnSpc>
              <a:buSzPts val="2400"/>
              <a:buFont typeface="Trebuchet MS"/>
              <a:buAutoNum type="arabicPeriod"/>
            </a:pP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Admin can add or remove the employees and can also handle the basic tasks of employee.</a:t>
            </a:r>
            <a:endParaRPr dirty="0">
              <a:solidFill>
                <a:schemeClr val="dk1"/>
              </a:solidFill>
            </a:endParaRPr>
          </a:p>
          <a:p>
            <a:pPr marL="457152"/>
            <a:endParaRPr sz="2400" dirty="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8"/>
          <p:cNvSpPr txBox="1"/>
          <p:nvPr/>
        </p:nvSpPr>
        <p:spPr>
          <a:xfrm>
            <a:off x="503238" y="301625"/>
            <a:ext cx="9070975" cy="1262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1671" rIns="0" bIns="0" anchor="ctr" anchorCtr="0">
            <a:noAutofit/>
          </a:bodyPr>
          <a:lstStyle/>
          <a:p>
            <a:pPr>
              <a:lnSpc>
                <a:spcPct val="93000"/>
              </a:lnSpc>
              <a:buSzPts val="3600"/>
            </a:pPr>
            <a:r>
              <a:rPr lang="en-US" sz="3600" b="1">
                <a:latin typeface="Times New Roman"/>
                <a:ea typeface="Times New Roman"/>
                <a:cs typeface="Times New Roman"/>
                <a:sym typeface="Times New Roman"/>
              </a:rPr>
              <a:t>5. Outcome of Project</a:t>
            </a:r>
            <a:endParaRPr/>
          </a:p>
        </p:txBody>
      </p:sp>
      <p:sp>
        <p:nvSpPr>
          <p:cNvPr id="74" name="Google Shape;74;p8"/>
          <p:cNvSpPr txBox="1"/>
          <p:nvPr/>
        </p:nvSpPr>
        <p:spPr>
          <a:xfrm>
            <a:off x="504764" y="1518375"/>
            <a:ext cx="9071100" cy="54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1223" rIns="0" bIns="0" anchor="t" anchorCtr="0">
            <a:noAutofit/>
          </a:bodyPr>
          <a:lstStyle/>
          <a:p>
            <a:pPr>
              <a:lnSpc>
                <a:spcPct val="93000"/>
              </a:lnSpc>
              <a:spcBef>
                <a:spcPts val="1400"/>
              </a:spcBef>
              <a:buSzPts val="2400"/>
            </a:pPr>
            <a:endParaRPr/>
          </a:p>
          <a:p>
            <a:pPr marL="107938" indent="-152384">
              <a:lnSpc>
                <a:spcPct val="150000"/>
              </a:lnSpc>
              <a:spcBef>
                <a:spcPts val="1400"/>
              </a:spcBef>
              <a:buSzPts val="2400"/>
              <a:buFont typeface="Times New Roman"/>
              <a:buAutoNum type="arabicPeriod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Admin and employee can login, and admin can create new entries for new employee.</a:t>
            </a:r>
            <a:endParaRPr/>
          </a:p>
          <a:p>
            <a:pPr marL="107938" indent="-152384">
              <a:lnSpc>
                <a:spcPct val="150000"/>
              </a:lnSpc>
              <a:spcBef>
                <a:spcPts val="1400"/>
              </a:spcBef>
              <a:buSzPts val="2400"/>
              <a:buFont typeface="Times New Roman"/>
              <a:buAutoNum type="arabicPeriod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Receptionist can search through the logs for older bookings</a:t>
            </a:r>
            <a:endParaRPr/>
          </a:p>
          <a:p>
            <a:pPr marL="107938" indent="-152384">
              <a:lnSpc>
                <a:spcPct val="150000"/>
              </a:lnSpc>
              <a:spcBef>
                <a:spcPts val="1400"/>
              </a:spcBef>
              <a:buSzPts val="2400"/>
              <a:buFont typeface="Times New Roman"/>
              <a:buAutoNum type="arabicPeriod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receptionist can get an info about the current status of bookings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07938" indent="-152384">
              <a:lnSpc>
                <a:spcPct val="150000"/>
              </a:lnSpc>
              <a:spcBef>
                <a:spcPts val="1400"/>
              </a:spcBef>
              <a:buSzPts val="2400"/>
              <a:buFont typeface="Times New Roman"/>
              <a:buAutoNum type="arabicPeriod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Both receptionist and admin can handle booking.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07938" indent="-152384">
              <a:lnSpc>
                <a:spcPct val="150000"/>
              </a:lnSpc>
              <a:spcBef>
                <a:spcPts val="1400"/>
              </a:spcBef>
              <a:buSzPts val="2400"/>
              <a:buFont typeface="Times New Roman"/>
              <a:buAutoNum type="arabicPeriod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An invoice will be generated once receptionist confirms the payment.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07938" indent="-152384">
              <a:lnSpc>
                <a:spcPct val="150000"/>
              </a:lnSpc>
              <a:spcBef>
                <a:spcPts val="1400"/>
              </a:spcBef>
              <a:buSzPts val="2400"/>
              <a:buFont typeface="Times New Roman"/>
              <a:buAutoNum type="arabicPeriod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Hotel owner can list the sweets.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f7e839a822_0_8"/>
          <p:cNvSpPr txBox="1"/>
          <p:nvPr/>
        </p:nvSpPr>
        <p:spPr>
          <a:xfrm>
            <a:off x="503238" y="301625"/>
            <a:ext cx="90711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1671" rIns="0" bIns="0" anchor="ctr" anchorCtr="0">
            <a:noAutofit/>
          </a:bodyPr>
          <a:lstStyle/>
          <a:p>
            <a:pPr>
              <a:lnSpc>
                <a:spcPct val="93000"/>
              </a:lnSpc>
              <a:buSzPts val="3600"/>
            </a:pPr>
            <a:r>
              <a:rPr lang="en-US" sz="3600" b="1">
                <a:latin typeface="Times New Roman"/>
                <a:ea typeface="Times New Roman"/>
                <a:cs typeface="Times New Roman"/>
                <a:sym typeface="Times New Roman"/>
              </a:rPr>
              <a:t>6. Technology Stack</a:t>
            </a:r>
            <a:endParaRPr/>
          </a:p>
        </p:txBody>
      </p:sp>
      <p:pic>
        <p:nvPicPr>
          <p:cNvPr id="81" name="Google Shape;81;gf7e839a822_0_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83400" y="6029326"/>
            <a:ext cx="2177050" cy="1331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gf7e839a822_0_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01388" y="6314499"/>
            <a:ext cx="2583802" cy="761001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gf7e839a822_0_8"/>
          <p:cNvSpPr txBox="1"/>
          <p:nvPr/>
        </p:nvSpPr>
        <p:spPr>
          <a:xfrm>
            <a:off x="439201" y="1280000"/>
            <a:ext cx="8139600" cy="50191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16" tIns="91416" rIns="91416" bIns="91416" anchor="t" anchorCtr="0">
            <a:spAutoFit/>
          </a:bodyPr>
          <a:lstStyle/>
          <a:p>
            <a:pPr marL="457152" indent="-380960">
              <a:lnSpc>
                <a:spcPct val="150000"/>
              </a:lnSpc>
              <a:spcBef>
                <a:spcPts val="1400"/>
              </a:spcBef>
              <a:buClr>
                <a:schemeClr val="dk1"/>
              </a:buClr>
              <a:buSzPts val="2400"/>
              <a:buFont typeface="Times New Roman"/>
              <a:buAutoNum type="arabicPeriod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Maven Application built on JAVA and JavaX SWING</a:t>
            </a:r>
            <a:endParaRPr>
              <a:solidFill>
                <a:schemeClr val="dk1"/>
              </a:solidFill>
            </a:endParaRPr>
          </a:p>
          <a:p>
            <a:pPr marL="457152" indent="-380960">
              <a:lnSpc>
                <a:spcPct val="150000"/>
              </a:lnSpc>
              <a:spcBef>
                <a:spcPts val="1400"/>
              </a:spcBef>
              <a:buClr>
                <a:schemeClr val="dk1"/>
              </a:buClr>
              <a:buSzPts val="2400"/>
              <a:buFont typeface="Times New Roman"/>
              <a:buAutoNum type="arabicPeriod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MySQL as backend</a:t>
            </a:r>
            <a:endParaRPr>
              <a:solidFill>
                <a:schemeClr val="dk1"/>
              </a:solidFill>
            </a:endParaRPr>
          </a:p>
          <a:p>
            <a:pPr marL="457152" indent="-380960">
              <a:lnSpc>
                <a:spcPct val="150000"/>
              </a:lnSpc>
              <a:spcBef>
                <a:spcPts val="1400"/>
              </a:spcBef>
              <a:buClr>
                <a:schemeClr val="dk1"/>
              </a:buClr>
              <a:buSzPts val="2400"/>
              <a:buFont typeface="Times New Roman"/>
              <a:buAutoNum type="arabicPeriod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PhpMyAdmin as the software for analyzing the db.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152" indent="-380960">
              <a:lnSpc>
                <a:spcPct val="150000"/>
              </a:lnSpc>
              <a:spcBef>
                <a:spcPts val="1400"/>
              </a:spcBef>
              <a:buClr>
                <a:schemeClr val="dk1"/>
              </a:buClr>
              <a:buSzPts val="2400"/>
              <a:buFont typeface="Times New Roman"/>
              <a:buAutoNum type="arabicPeriod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Github for storing and syncing the code between devs.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152" indent="-380960">
              <a:lnSpc>
                <a:spcPct val="150000"/>
              </a:lnSpc>
              <a:spcBef>
                <a:spcPts val="1400"/>
              </a:spcBef>
              <a:buClr>
                <a:schemeClr val="dk1"/>
              </a:buClr>
              <a:buSzPts val="2400"/>
              <a:buFont typeface="Times New Roman"/>
              <a:buAutoNum type="arabicPeriod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Docker for wrapping the code in a stable env.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152" indent="-380960">
              <a:lnSpc>
                <a:spcPct val="150000"/>
              </a:lnSpc>
              <a:spcBef>
                <a:spcPts val="1400"/>
              </a:spcBef>
              <a:buClr>
                <a:schemeClr val="dk1"/>
              </a:buClr>
              <a:buSzPts val="2400"/>
              <a:buFont typeface="Times New Roman"/>
              <a:buAutoNum type="arabicPeriod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Continuous integration for testing the code for any issues.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152"/>
            <a:endParaRPr sz="24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84" name="Google Shape;84;gf7e839a822_0_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49674" y="652401"/>
            <a:ext cx="2114950" cy="175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gf7e839a822_0_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757075" y="2402524"/>
            <a:ext cx="2177050" cy="217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gf7e839a822_0_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46101" y="5635497"/>
            <a:ext cx="2583796" cy="1440007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gf7e839a822_0_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315249" y="4579576"/>
            <a:ext cx="2583802" cy="14644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0"/>
          <p:cNvSpPr txBox="1"/>
          <p:nvPr/>
        </p:nvSpPr>
        <p:spPr>
          <a:xfrm>
            <a:off x="503238" y="301625"/>
            <a:ext cx="90711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1671" rIns="0" bIns="0" anchor="ctr" anchorCtr="0">
            <a:noAutofit/>
          </a:bodyPr>
          <a:lstStyle/>
          <a:p>
            <a:pPr>
              <a:lnSpc>
                <a:spcPct val="93000"/>
              </a:lnSpc>
              <a:buSzPts val="3600"/>
            </a:pPr>
            <a:r>
              <a:rPr lang="en-US" sz="3600" b="1">
                <a:latin typeface="Times New Roman"/>
                <a:ea typeface="Times New Roman"/>
                <a:cs typeface="Times New Roman"/>
                <a:sym typeface="Times New Roman"/>
              </a:rPr>
              <a:t>7 Software design</a:t>
            </a:r>
            <a:endParaRPr/>
          </a:p>
        </p:txBody>
      </p:sp>
      <p:pic>
        <p:nvPicPr>
          <p:cNvPr id="94" name="Google Shape;94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226" y="1319577"/>
            <a:ext cx="3703374" cy="4227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3976" y="3804151"/>
            <a:ext cx="4724001" cy="3246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63976" y="668950"/>
            <a:ext cx="4724001" cy="276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