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FE09C0C1-A61B-4FB9-A5CA-DB0FA976542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25;p2:notes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46D16C3D-651E-42C5-9E23-16E5EBD9521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98;p11:notes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F3B69EFA-4E01-4B8C-A448-5BFE8B2CD50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34;p3:notes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C47043D8-B00B-42E4-AA17-A6FB160E09C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41;p4:notes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728F9D16-D5C1-4F04-9FB8-9386D1D1FA9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55;p6:notes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6CD9D3F2-12F6-419C-BD94-26BA41D1DF2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48;p5:notes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AEBE0DAD-40E6-434A-AA58-0EE9AA11F84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62;gf7e839a822_0_1:notes"/>
          <p:cNvSpPr/>
          <p:nvPr/>
        </p:nvSpPr>
        <p:spPr>
          <a:xfrm>
            <a:off x="4278240" y="10156680"/>
            <a:ext cx="32796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D8F7A9A6-21DC-4257-BAA4-0B5BE4D868E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69;p8:notes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195A4F31-DE89-453F-A9BB-ABCAA0C8362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76;gf7e839a822_0_8:notes"/>
          <p:cNvSpPr/>
          <p:nvPr/>
        </p:nvSpPr>
        <p:spPr>
          <a:xfrm>
            <a:off x="4278240" y="10156680"/>
            <a:ext cx="32796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04353BBA-2E9C-4814-B68E-EEB60D14D21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89;p10:notes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FDB4EDA9-6700-4C18-8124-54E234BED63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6"/>
          <p:cNvGrpSpPr/>
          <p:nvPr/>
        </p:nvGrpSpPr>
        <p:grpSpPr>
          <a:xfrm>
            <a:off x="-9360" y="-9360"/>
            <a:ext cx="10110240" cy="7578000"/>
            <a:chOff x="-9360" y="-9360"/>
            <a:chExt cx="10110240" cy="7578000"/>
          </a:xfrm>
        </p:grpSpPr>
        <p:sp>
          <p:nvSpPr>
            <p:cNvPr id="1" name="Freeform 6"/>
            <p:cNvSpPr/>
            <p:nvPr/>
          </p:nvSpPr>
          <p:spPr>
            <a:xfrm>
              <a:off x="-9360" y="4423680"/>
              <a:ext cx="503640" cy="314496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Straight Connector 7"/>
            <p:cNvSpPr/>
            <p:nvPr/>
          </p:nvSpPr>
          <p:spPr>
            <a:xfrm flipV="1">
              <a:off x="5656320" y="4602600"/>
              <a:ext cx="4434480" cy="295704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Straight Connector 8"/>
            <p:cNvSpPr/>
            <p:nvPr/>
          </p:nvSpPr>
          <p:spPr>
            <a:xfrm>
              <a:off x="7763760" y="0"/>
              <a:ext cx="1344240" cy="755964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Freeform 9"/>
            <p:cNvSpPr/>
            <p:nvPr/>
          </p:nvSpPr>
          <p:spPr>
            <a:xfrm>
              <a:off x="7597800" y="0"/>
              <a:ext cx="2501640" cy="756864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Freeform 10"/>
            <p:cNvSpPr/>
            <p:nvPr/>
          </p:nvSpPr>
          <p:spPr>
            <a:xfrm>
              <a:off x="7943040" y="-9360"/>
              <a:ext cx="2147400" cy="756864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Freeform 11"/>
            <p:cNvSpPr/>
            <p:nvPr/>
          </p:nvSpPr>
          <p:spPr>
            <a:xfrm>
              <a:off x="7317720" y="4321080"/>
              <a:ext cx="2770560" cy="323820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Freeform 12"/>
            <p:cNvSpPr/>
            <p:nvPr/>
          </p:nvSpPr>
          <p:spPr>
            <a:xfrm>
              <a:off x="7728480" y="-9360"/>
              <a:ext cx="2361960" cy="756864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Freeform 13"/>
            <p:cNvSpPr/>
            <p:nvPr/>
          </p:nvSpPr>
          <p:spPr>
            <a:xfrm>
              <a:off x="9145440" y="-9360"/>
              <a:ext cx="945000" cy="756864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Freeform 14"/>
            <p:cNvSpPr/>
            <p:nvPr/>
          </p:nvSpPr>
          <p:spPr>
            <a:xfrm>
              <a:off x="8923320" y="-9360"/>
              <a:ext cx="1175760" cy="756864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Freeform 15"/>
            <p:cNvSpPr/>
            <p:nvPr/>
          </p:nvSpPr>
          <p:spPr>
            <a:xfrm>
              <a:off x="8895240" y="5394600"/>
              <a:ext cx="1205640" cy="216504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"/>
          <p:cNvSpPr>
            <a:spLocks noGrp="1"/>
          </p:cNvSpPr>
          <p:nvPr>
            <p:ph type="dt"/>
          </p:nvPr>
        </p:nvSpPr>
        <p:spPr>
          <a:xfrm>
            <a:off x="5959080" y="6659640"/>
            <a:ext cx="7538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/>
          </p:nvPr>
        </p:nvSpPr>
        <p:spPr>
          <a:xfrm>
            <a:off x="672120" y="6659640"/>
            <a:ext cx="509616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/>
          </p:nvPr>
        </p:nvSpPr>
        <p:spPr>
          <a:xfrm>
            <a:off x="7104960" y="6659640"/>
            <a:ext cx="5648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0D3876A-389A-4933-B62B-8A0F3B1A490E}" type="slidenum">
              <a:rPr b="0" lang="en-US" sz="989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US" sz="989" spc="-1" strike="noStrike"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9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99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5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55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3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33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3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33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29;p2"/>
          <p:cNvSpPr/>
          <p:nvPr/>
        </p:nvSpPr>
        <p:spPr>
          <a:xfrm>
            <a:off x="504720" y="2237040"/>
            <a:ext cx="9070920" cy="92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Hotel Management system with billing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9" name="Google Shape;30;p2"/>
          <p:cNvSpPr/>
          <p:nvPr/>
        </p:nvSpPr>
        <p:spPr>
          <a:xfrm>
            <a:off x="2215440" y="3251880"/>
            <a:ext cx="5649120" cy="22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spAutoFit/>
          </a:bodyPr>
          <a:p>
            <a:pPr algn="ctr">
              <a:lnSpc>
                <a:spcPct val="93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20104085 Gulshan Yadav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20104093 Rahul Yadav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20104115 Mansi Viramgama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20104119 Mayank Viramgama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0" name="Google Shape;31;p2"/>
          <p:cNvSpPr/>
          <p:nvPr/>
        </p:nvSpPr>
        <p:spPr>
          <a:xfrm>
            <a:off x="3130560" y="5590440"/>
            <a:ext cx="3818880" cy="11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spAutoFit/>
          </a:bodyPr>
          <a:p>
            <a:pPr algn="ctr">
              <a:lnSpc>
                <a:spcPct val="93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Project Guide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Prof. Neha Deshmukh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61" name="Google Shape;32;p2" descr=""/>
          <p:cNvPicPr/>
          <p:nvPr/>
        </p:nvPicPr>
        <p:blipFill>
          <a:blip r:embed="rId1"/>
          <a:stretch/>
        </p:blipFill>
        <p:spPr>
          <a:xfrm>
            <a:off x="0" y="0"/>
            <a:ext cx="10080360" cy="25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"/>
          <p:cNvSpPr/>
          <p:nvPr/>
        </p:nvSpPr>
        <p:spPr>
          <a:xfrm>
            <a:off x="401760" y="660960"/>
            <a:ext cx="50634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 Unicode MS"/>
              </a:rPr>
              <a:t>8    BLOCK  DIAGRAM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1025280" y="1122840"/>
            <a:ext cx="8242920" cy="50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102;p11"/>
          <p:cNvSpPr/>
          <p:nvPr/>
        </p:nvSpPr>
        <p:spPr>
          <a:xfrm>
            <a:off x="647640" y="30574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Thank You...!!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38;p3"/>
          <p:cNvSpPr/>
          <p:nvPr/>
        </p:nvSpPr>
        <p:spPr>
          <a:xfrm>
            <a:off x="504720" y="144360"/>
            <a:ext cx="9070920" cy="105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Contents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3" name="Google Shape;39;p3"/>
          <p:cNvSpPr/>
          <p:nvPr/>
        </p:nvSpPr>
        <p:spPr>
          <a:xfrm>
            <a:off x="504720" y="1116000"/>
            <a:ext cx="9322920" cy="60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428760" indent="-322200">
              <a:lnSpc>
                <a:spcPct val="2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Introduction</a:t>
            </a:r>
            <a:endParaRPr b="0" lang="en-US" sz="2400" spc="-1" strike="noStrike">
              <a:latin typeface="Arial"/>
            </a:endParaRPr>
          </a:p>
          <a:p>
            <a:pPr marL="428760" indent="-32220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Objectives</a:t>
            </a:r>
            <a:endParaRPr b="0" lang="en-US" sz="2400" spc="-1" strike="noStrike">
              <a:latin typeface="Arial"/>
            </a:endParaRPr>
          </a:p>
          <a:p>
            <a:pPr marL="428760" indent="-32220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Scope</a:t>
            </a:r>
            <a:endParaRPr b="0" lang="en-US" sz="2400" spc="-1" strike="noStrike">
              <a:latin typeface="Arial"/>
            </a:endParaRPr>
          </a:p>
          <a:p>
            <a:pPr marL="428760" indent="-32220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Features / Functionality</a:t>
            </a:r>
            <a:endParaRPr b="0" lang="en-US" sz="2400" spc="-1" strike="noStrike">
              <a:latin typeface="Arial"/>
            </a:endParaRPr>
          </a:p>
          <a:p>
            <a:pPr marL="428760" indent="-32220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Project Outcomes</a:t>
            </a:r>
            <a:endParaRPr b="0" lang="en-US" sz="2400" spc="-1" strike="noStrike">
              <a:latin typeface="Arial"/>
            </a:endParaRPr>
          </a:p>
          <a:p>
            <a:pPr marL="428760" indent="-32220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Technology Stack</a:t>
            </a:r>
            <a:endParaRPr b="0" lang="en-US" sz="2400" spc="-1" strike="noStrike">
              <a:latin typeface="Arial"/>
            </a:endParaRPr>
          </a:p>
          <a:p>
            <a:pPr marL="428760" indent="-32220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Designs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45;p4"/>
          <p:cNvSpPr/>
          <p:nvPr/>
        </p:nvSpPr>
        <p:spPr>
          <a:xfrm>
            <a:off x="504720" y="1725120"/>
            <a:ext cx="9070920" cy="34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>
              <a:lnSpc>
                <a:spcPct val="93000"/>
              </a:lnSpc>
              <a:spcBef>
                <a:spcPts val="14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Problem Identified 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2" marL="933480" indent="-34272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We need to build a hotel management system with billing</a:t>
            </a:r>
            <a:endParaRPr b="0" lang="en-US" sz="2400" spc="-1" strike="noStrike">
              <a:latin typeface="Arial"/>
            </a:endParaRPr>
          </a:p>
          <a:p>
            <a:pPr marL="449280" indent="-342720">
              <a:lnSpc>
                <a:spcPct val="93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 indent="-342720">
              <a:lnSpc>
                <a:spcPct val="93000"/>
              </a:lnSpc>
              <a:spcBef>
                <a:spcPts val="14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Solution Proposed :</a:t>
            </a:r>
            <a:endParaRPr b="0" lang="en-US" sz="2400" spc="-1" strike="noStrike">
              <a:latin typeface="Arial"/>
            </a:endParaRPr>
          </a:p>
          <a:p>
            <a:pPr lvl="2" marL="933480" indent="-34272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We have provided a java application built on maven, that will manage all the bookings in hotel.</a:t>
            </a:r>
            <a:endParaRPr b="0" lang="en-US" sz="2400" spc="-1" strike="noStrike">
              <a:latin typeface="Arial"/>
            </a:endParaRPr>
          </a:p>
          <a:p>
            <a:pPr marL="1371600">
              <a:lnSpc>
                <a:spcPct val="93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65" name="Google Shape;46;p4"/>
          <p:cNvSpPr/>
          <p:nvPr/>
        </p:nvSpPr>
        <p:spPr>
          <a:xfrm>
            <a:off x="485640" y="446040"/>
            <a:ext cx="445968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 Introduction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59;p6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Scope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7" name="Google Shape;60;p6"/>
          <p:cNvSpPr/>
          <p:nvPr/>
        </p:nvSpPr>
        <p:spPr>
          <a:xfrm>
            <a:off x="377280" y="2373840"/>
            <a:ext cx="9322560" cy="21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457200" indent="-38088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Can be applied in tourism industry</a:t>
            </a:r>
            <a:endParaRPr b="0" lang="en-US" sz="2400" spc="-1" strike="noStrike">
              <a:latin typeface="Arial"/>
            </a:endParaRPr>
          </a:p>
          <a:p>
            <a:pPr marL="1371600">
              <a:lnSpc>
                <a:spcPct val="93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Can be used by the hotels to manage the billing process.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 marL="1371600">
              <a:lnSpc>
                <a:spcPct val="93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 marL="108000">
              <a:lnSpc>
                <a:spcPct val="93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 marL="108000">
              <a:lnSpc>
                <a:spcPct val="93000"/>
              </a:lnSpc>
              <a:spcBef>
                <a:spcPts val="14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52;p5"/>
          <p:cNvSpPr/>
          <p:nvPr/>
        </p:nvSpPr>
        <p:spPr>
          <a:xfrm>
            <a:off x="504720" y="2107080"/>
            <a:ext cx="9070920" cy="33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457200" indent="-38088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create an environment where a hotel can list it’s rooms on their platform.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hotel admin can Add/remove it’s employees and can also add or subtract the rooms.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 marL="108000">
              <a:lnSpc>
                <a:spcPct val="93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69" name="Google Shape;53;p5"/>
          <p:cNvSpPr/>
          <p:nvPr/>
        </p:nvSpPr>
        <p:spPr>
          <a:xfrm>
            <a:off x="504720" y="446040"/>
            <a:ext cx="445968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Objective 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66;gf7e839a822_0_1"/>
          <p:cNvSpPr/>
          <p:nvPr/>
        </p:nvSpPr>
        <p:spPr>
          <a:xfrm>
            <a:off x="261000" y="430560"/>
            <a:ext cx="5136120" cy="61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Feature /Functionality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1" name="Google Shape;67;gf7e839a822_0_1"/>
          <p:cNvSpPr/>
          <p:nvPr/>
        </p:nvSpPr>
        <p:spPr>
          <a:xfrm>
            <a:off x="261000" y="1874880"/>
            <a:ext cx="9558000" cy="22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8088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Admin and employee can login and can handle bookings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93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 employee can book a room for customer, and can also handle the billing at checkout.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93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Admin can add or remove the employees and can also handle the basic tasks of employee.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3;p8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Outcome of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3" name="Google Shape;74;p8"/>
          <p:cNvSpPr/>
          <p:nvPr/>
        </p:nvSpPr>
        <p:spPr>
          <a:xfrm>
            <a:off x="504720" y="1518480"/>
            <a:ext cx="9070920" cy="54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>
              <a:lnSpc>
                <a:spcPct val="93000"/>
              </a:lnSpc>
              <a:spcBef>
                <a:spcPts val="1400"/>
              </a:spcBef>
            </a:pPr>
            <a:endParaRPr b="0" lang="en-US" sz="1800" spc="-1" strike="noStrike">
              <a:latin typeface="Arial"/>
            </a:endParaRPr>
          </a:p>
          <a:p>
            <a:pPr marL="108000" indent="-1522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Admin and employee can login, and admin can create new entries for new employee.</a:t>
            </a:r>
            <a:endParaRPr b="0" lang="en-US" sz="2400" spc="-1" strike="noStrike">
              <a:latin typeface="Arial"/>
            </a:endParaRPr>
          </a:p>
          <a:p>
            <a:pPr marL="108000" indent="-1522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Receptionist can search through the logs for older bookings</a:t>
            </a:r>
            <a:endParaRPr b="0" lang="en-US" sz="2400" spc="-1" strike="noStrike">
              <a:latin typeface="Arial"/>
            </a:endParaRPr>
          </a:p>
          <a:p>
            <a:pPr marL="108000" indent="-1522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receptionist can get an info about the current status of bookings</a:t>
            </a:r>
            <a:endParaRPr b="0" lang="en-US" sz="2400" spc="-1" strike="noStrike">
              <a:latin typeface="Arial"/>
            </a:endParaRPr>
          </a:p>
          <a:p>
            <a:pPr marL="108000" indent="-1522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Both receptionist and admin can handle booking.</a:t>
            </a:r>
            <a:endParaRPr b="0" lang="en-US" sz="2400" spc="-1" strike="noStrike">
              <a:latin typeface="Arial"/>
            </a:endParaRPr>
          </a:p>
          <a:p>
            <a:pPr marL="108000" indent="-1522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 invoice will be generated once receptionist confirms the payment.</a:t>
            </a:r>
            <a:endParaRPr b="0" lang="en-US" sz="2400" spc="-1" strike="noStrike">
              <a:latin typeface="Arial"/>
            </a:endParaRPr>
          </a:p>
          <a:p>
            <a:pPr marL="108000" indent="-1522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Hotel owner can list the sweets.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80;gf7e839a822_0_8"/>
          <p:cNvSpPr/>
          <p:nvPr/>
        </p:nvSpPr>
        <p:spPr>
          <a:xfrm>
            <a:off x="503280" y="301680"/>
            <a:ext cx="907092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Technology Stack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5" name="Google Shape;81;gf7e839a822_0_8" descr=""/>
          <p:cNvPicPr/>
          <p:nvPr/>
        </p:nvPicPr>
        <p:blipFill>
          <a:blip r:embed="rId1"/>
          <a:stretch/>
        </p:blipFill>
        <p:spPr>
          <a:xfrm>
            <a:off x="2983320" y="6029280"/>
            <a:ext cx="2176560" cy="1330920"/>
          </a:xfrm>
          <a:prstGeom prst="rect">
            <a:avLst/>
          </a:prstGeom>
          <a:ln w="0">
            <a:noFill/>
          </a:ln>
        </p:spPr>
      </p:pic>
      <p:pic>
        <p:nvPicPr>
          <p:cNvPr id="76" name="Google Shape;82;gf7e839a822_0_8" descr=""/>
          <p:cNvPicPr/>
          <p:nvPr/>
        </p:nvPicPr>
        <p:blipFill>
          <a:blip r:embed="rId2"/>
          <a:stretch/>
        </p:blipFill>
        <p:spPr>
          <a:xfrm>
            <a:off x="5601240" y="6314400"/>
            <a:ext cx="2583360" cy="760680"/>
          </a:xfrm>
          <a:prstGeom prst="rect">
            <a:avLst/>
          </a:prstGeom>
          <a:ln w="0">
            <a:noFill/>
          </a:ln>
        </p:spPr>
      </p:pic>
      <p:sp>
        <p:nvSpPr>
          <p:cNvPr id="77" name="Google Shape;83;gf7e839a822_0_8"/>
          <p:cNvSpPr/>
          <p:nvPr/>
        </p:nvSpPr>
        <p:spPr>
          <a:xfrm>
            <a:off x="439200" y="1280160"/>
            <a:ext cx="8139240" cy="40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808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Maven Application built on JAVA and JavaX SWING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MySQL as backend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PhpMyAdmin as the software for analyzing the db.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Github for storing and syncing the code between devs.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Continuous integration for testing the code for any issues.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78" name="Google Shape;85;gf7e839a822_0_8" descr=""/>
          <p:cNvPicPr/>
          <p:nvPr/>
        </p:nvPicPr>
        <p:blipFill>
          <a:blip r:embed="rId3"/>
          <a:stretch/>
        </p:blipFill>
        <p:spPr>
          <a:xfrm>
            <a:off x="7756920" y="2402640"/>
            <a:ext cx="2176560" cy="2176560"/>
          </a:xfrm>
          <a:prstGeom prst="rect">
            <a:avLst/>
          </a:prstGeom>
          <a:ln w="0">
            <a:noFill/>
          </a:ln>
        </p:spPr>
      </p:pic>
      <p:pic>
        <p:nvPicPr>
          <p:cNvPr id="79" name="Google Shape;86;gf7e839a822_0_8" descr=""/>
          <p:cNvPicPr/>
          <p:nvPr/>
        </p:nvPicPr>
        <p:blipFill>
          <a:blip r:embed="rId4"/>
          <a:stretch/>
        </p:blipFill>
        <p:spPr>
          <a:xfrm>
            <a:off x="246240" y="5635440"/>
            <a:ext cx="2583360" cy="143964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87;gf7e839a822_0_8" descr=""/>
          <p:cNvPicPr/>
          <p:nvPr/>
        </p:nvPicPr>
        <p:blipFill>
          <a:blip r:embed="rId5"/>
          <a:stretch/>
        </p:blipFill>
        <p:spPr>
          <a:xfrm>
            <a:off x="7315200" y="4579560"/>
            <a:ext cx="2583360" cy="146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93;p10"/>
          <p:cNvSpPr/>
          <p:nvPr/>
        </p:nvSpPr>
        <p:spPr>
          <a:xfrm>
            <a:off x="503280" y="301680"/>
            <a:ext cx="907092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 Software design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2" name="Google Shape;94;p10" descr=""/>
          <p:cNvPicPr/>
          <p:nvPr/>
        </p:nvPicPr>
        <p:blipFill>
          <a:blip r:embed="rId1"/>
          <a:stretch/>
        </p:blipFill>
        <p:spPr>
          <a:xfrm>
            <a:off x="503280" y="1319400"/>
            <a:ext cx="3702960" cy="4227120"/>
          </a:xfrm>
          <a:prstGeom prst="rect">
            <a:avLst/>
          </a:prstGeom>
          <a:ln w="0">
            <a:noFill/>
          </a:ln>
        </p:spPr>
      </p:pic>
      <p:pic>
        <p:nvPicPr>
          <p:cNvPr id="83" name="Google Shape;95;p10" descr=""/>
          <p:cNvPicPr/>
          <p:nvPr/>
        </p:nvPicPr>
        <p:blipFill>
          <a:blip r:embed="rId2"/>
          <a:stretch/>
        </p:blipFill>
        <p:spPr>
          <a:xfrm>
            <a:off x="4663800" y="3804120"/>
            <a:ext cx="4723560" cy="324576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96;p10" descr=""/>
          <p:cNvPicPr/>
          <p:nvPr/>
        </p:nvPicPr>
        <p:blipFill>
          <a:blip r:embed="rId3"/>
          <a:stretch/>
        </p:blipFill>
        <p:spPr>
          <a:xfrm>
            <a:off x="4663800" y="668880"/>
            <a:ext cx="4723560" cy="275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LibreOffice/7.2.4.1$Linux_X86_64 LibreOffice_project/20$Build-1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2021-12-15T22:35:49Z</dcterms:modified>
  <cp:revision>1</cp:revision>
  <dc:subject/>
  <dc:title/>
</cp:coreProperties>
</file>