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741A-A99B-FCD0-5034-BD1A6FA91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82880"/>
            <a:ext cx="8637073" cy="3099335"/>
          </a:xfrm>
        </p:spPr>
        <p:txBody>
          <a:bodyPr/>
          <a:lstStyle/>
          <a:p>
            <a:r>
              <a:rPr lang="en-IN" dirty="0"/>
              <a:t>PIZZA SALES REPORT</a:t>
            </a:r>
          </a:p>
        </p:txBody>
      </p:sp>
    </p:spTree>
    <p:extLst>
      <p:ext uri="{BB962C8B-B14F-4D97-AF65-F5344CB8AC3E}">
        <p14:creationId xmlns:p14="http://schemas.microsoft.com/office/powerpoint/2010/main" val="43552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6BFF3-773E-0385-BE79-674E8972E5CF}"/>
              </a:ext>
            </a:extLst>
          </p:cNvPr>
          <p:cNvSpPr txBox="1"/>
          <p:nvPr/>
        </p:nvSpPr>
        <p:spPr>
          <a:xfrm>
            <a:off x="1549668" y="1511166"/>
            <a:ext cx="57751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:-</a:t>
            </a:r>
          </a:p>
          <a:p>
            <a:endParaRPr lang="en-IN" dirty="0"/>
          </a:p>
          <a:p>
            <a:r>
              <a:rPr lang="en-IN" dirty="0"/>
              <a:t>Revenue - </a:t>
            </a:r>
            <a:r>
              <a:rPr lang="en-IN" sz="1600" dirty="0"/>
              <a:t>The Chicken Pizza Contributes Maximum Revenue.</a:t>
            </a:r>
          </a:p>
          <a:p>
            <a:endParaRPr lang="en-IN" sz="1600" dirty="0"/>
          </a:p>
          <a:p>
            <a:r>
              <a:rPr lang="en-IN" dirty="0"/>
              <a:t>Quantity – </a:t>
            </a:r>
            <a:r>
              <a:rPr lang="en-IN" sz="1600" dirty="0"/>
              <a:t>The Classic Deluxe Pizza Contributes To Maximum Total Quantities.</a:t>
            </a:r>
          </a:p>
          <a:p>
            <a:endParaRPr lang="en-IN" sz="1600" dirty="0"/>
          </a:p>
          <a:p>
            <a:r>
              <a:rPr lang="en-IN" dirty="0"/>
              <a:t>Total Orders – </a:t>
            </a:r>
            <a:r>
              <a:rPr lang="en-IN" sz="1600" dirty="0"/>
              <a:t>The Classic Deluxe Pizza Contributes To Maximum Total Orders.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91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59A6-F9F7-BCF3-0A5E-3497BC9D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 5 Worst sellers by revenue, total quantity and total orders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ABBD-7DC0-15C8-43F8-02B370C3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2263198"/>
            <a:ext cx="9899821" cy="28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92A48-B6D1-406A-348A-81E41974C559}"/>
              </a:ext>
            </a:extLst>
          </p:cNvPr>
          <p:cNvSpPr txBox="1"/>
          <p:nvPr/>
        </p:nvSpPr>
        <p:spPr>
          <a:xfrm>
            <a:off x="1549667" y="1463040"/>
            <a:ext cx="655480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:- 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+mj-lt"/>
              </a:rPr>
              <a:t>Revenue -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The Brie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+mj-lt"/>
              </a:rPr>
              <a:t>carre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 pizza contributes to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+mj-lt"/>
              </a:rPr>
              <a:t>manimum</a:t>
            </a:r>
            <a:endParaRPr lang="en-US" sz="1600" b="0" i="0" dirty="0">
              <a:solidFill>
                <a:srgbClr val="1F2328"/>
              </a:solidFill>
              <a:effectLst/>
              <a:latin typeface="+mj-lt"/>
            </a:endParaRPr>
          </a:p>
          <a:p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revenue. </a:t>
            </a:r>
          </a:p>
          <a:p>
            <a:endParaRPr lang="en-US" b="0" i="0" dirty="0">
              <a:solidFill>
                <a:srgbClr val="1F2328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rgbClr val="1F2328"/>
                </a:solidFill>
                <a:latin typeface="+mj-lt"/>
              </a:rPr>
              <a:t>Q</a:t>
            </a:r>
            <a:r>
              <a:rPr lang="en-US" b="0" i="0" dirty="0">
                <a:solidFill>
                  <a:srgbClr val="1F2328"/>
                </a:solidFill>
                <a:effectLst/>
                <a:latin typeface="+mj-lt"/>
              </a:rPr>
              <a:t>uantity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- The brie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+mj-lt"/>
              </a:rPr>
              <a:t>carre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 pizza contributes to minimum total.</a:t>
            </a:r>
          </a:p>
          <a:p>
            <a:endParaRPr lang="en-US" b="0" i="0" dirty="0">
              <a:solidFill>
                <a:srgbClr val="1F2328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+mj-lt"/>
              </a:rPr>
              <a:t>Total Orders-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The brie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+mj-lt"/>
              </a:rPr>
              <a:t>carre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 pizza contributes to minimum Total Orders</a:t>
            </a:r>
            <a:r>
              <a:rPr lang="en-US" sz="1600" b="0" i="0" dirty="0">
                <a:solidFill>
                  <a:srgbClr val="1F2328"/>
                </a:solidFill>
                <a:effectLst/>
              </a:rPr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0536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6C16-F1FC-6B2C-0B72-E33150F3C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1245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240F1-DB2C-5859-967C-F58AF3DE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" y="134754"/>
            <a:ext cx="11511814" cy="60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9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861EF-DDE9-4689-1D0F-F2303ACE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" y="154004"/>
            <a:ext cx="11973827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3FAA-12D6-9296-D5BA-5BEE75F0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B5EE6-AB3F-C277-BD45-B7A3003B9AD0}"/>
              </a:ext>
            </a:extLst>
          </p:cNvPr>
          <p:cNvSpPr txBox="1"/>
          <p:nvPr/>
        </p:nvSpPr>
        <p:spPr>
          <a:xfrm>
            <a:off x="1559293" y="2358188"/>
            <a:ext cx="8482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Maximum Sold Pizza Category Is Classic Which is 14.9k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Large Size Of Pizza Contributes Maximum Sales Which is 45.89%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Maximum Sales On Friday And Maximum Orders Comes From Month Of July And January.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Classic Deluxe Pizza Contributes To Maximum Total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The brie </a:t>
            </a:r>
            <a:r>
              <a:rPr lang="en-US" sz="1800" b="0" i="0" dirty="0" err="1">
                <a:solidFill>
                  <a:srgbClr val="1F2328"/>
                </a:solidFill>
                <a:effectLst/>
                <a:latin typeface="+mj-lt"/>
              </a:rPr>
              <a:t>carre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+mj-lt"/>
              </a:rPr>
              <a:t> pizza contributes to minimum Total Orders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29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04C8-BAC9-EEB2-9F27-026248BA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61" y="1910134"/>
            <a:ext cx="8643154" cy="1887950"/>
          </a:xfrm>
        </p:spPr>
        <p:txBody>
          <a:bodyPr/>
          <a:lstStyle/>
          <a:p>
            <a:pPr algn="ctr"/>
            <a:r>
              <a:rPr lang="en-IN" sz="4000" dirty="0">
                <a:latin typeface="Algerian" panose="04020705040A02060702" pitchFamily="82" charset="0"/>
              </a:rPr>
              <a:t>THANK YOU</a:t>
            </a:r>
            <a:br>
              <a:rPr lang="en-IN" sz="3600" dirty="0">
                <a:latin typeface="Algerian" panose="04020705040A02060702" pitchFamily="8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54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E46D-B41D-BF2E-E889-5A96C40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837C-D4EF-AFCC-0A44-A3E9AC58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PIZZA SALES AND USING THIS DATA, CAME UP WITH THE VALUEABLE INSIGHTS IN A DASHBOARD.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COMPLETE DATA SET HAS 12 COLUMNS AND TOTAL 48620 ROWS.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PIZZA_ID,</a:t>
            </a:r>
            <a:r>
              <a:rPr lang="en-IN" dirty="0"/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ORDER_ID,</a:t>
            </a:r>
            <a:r>
              <a:rPr lang="en-IN" dirty="0"/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PIZZA_NAME_ID, QUANTITY, ORDER_DATE,</a:t>
            </a:r>
            <a:r>
              <a:rPr lang="en-IN" dirty="0"/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ORDER_TIME,</a:t>
            </a:r>
            <a:r>
              <a:rPr lang="en-IN" dirty="0"/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UNIT_PRICE,</a:t>
            </a:r>
            <a:r>
              <a:rPr lang="en-IN" dirty="0"/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TOTAL_PRIZE,</a:t>
            </a:r>
            <a:r>
              <a:rPr lang="en-IN" dirty="0"/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PIZZA_SIZE,</a:t>
            </a:r>
            <a:r>
              <a:rPr lang="en-IN" dirty="0"/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PIZZA_CATEGORY,</a:t>
            </a:r>
            <a:r>
              <a:rPr lang="en-IN" dirty="0"/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PIZZA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_INGREDIENTS, PIZZA_NAME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60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079E-E7B1-C5ED-9700-1C3CC45A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8867-ADFA-3474-9F25-E5BC646C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Trend For Total Orders</a:t>
            </a:r>
          </a:p>
          <a:p>
            <a:r>
              <a:rPr lang="en-US" dirty="0"/>
              <a:t>Monthly Trend For Total Orders</a:t>
            </a:r>
          </a:p>
          <a:p>
            <a:r>
              <a:rPr lang="en-US" dirty="0"/>
              <a:t>Percentage Of Sales by pizza category</a:t>
            </a:r>
          </a:p>
          <a:p>
            <a:r>
              <a:rPr lang="en-US" dirty="0"/>
              <a:t>Percentage Of Sales by pizza Size</a:t>
            </a:r>
          </a:p>
          <a:p>
            <a:r>
              <a:rPr lang="en-US" dirty="0"/>
              <a:t>Total pizzas sold by pizza category</a:t>
            </a:r>
          </a:p>
          <a:p>
            <a:r>
              <a:rPr lang="en-US" dirty="0"/>
              <a:t>Top 5 Best sellers by revenue, total quantity and total orders</a:t>
            </a:r>
          </a:p>
          <a:p>
            <a:r>
              <a:rPr lang="en-US" dirty="0"/>
              <a:t>Bottom 5 Worst sellers by revenue, total quantity and total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54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3A5D-3165-61BD-DACD-2BE23578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669766"/>
            <a:ext cx="9603275" cy="1062782"/>
          </a:xfrm>
        </p:spPr>
        <p:txBody>
          <a:bodyPr/>
          <a:lstStyle/>
          <a:p>
            <a:r>
              <a:rPr lang="en-US" dirty="0"/>
              <a:t>Daily Trend For Total Orders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8AD2A-1A68-D89D-E00E-749EA7C5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3" y="2118093"/>
            <a:ext cx="6760753" cy="3292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6CB59-D847-A00D-7AFF-6B6F33466D5F}"/>
              </a:ext>
            </a:extLst>
          </p:cNvPr>
          <p:cNvSpPr txBox="1"/>
          <p:nvPr/>
        </p:nvSpPr>
        <p:spPr>
          <a:xfrm>
            <a:off x="8027469" y="2310063"/>
            <a:ext cx="3696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:- </a:t>
            </a:r>
          </a:p>
          <a:p>
            <a:endParaRPr lang="en-IN" dirty="0"/>
          </a:p>
          <a:p>
            <a:r>
              <a:rPr lang="en-IN" dirty="0"/>
              <a:t>Orders Are Highest On Friday And Saturday.</a:t>
            </a:r>
          </a:p>
        </p:txBody>
      </p:sp>
    </p:spTree>
    <p:extLst>
      <p:ext uri="{BB962C8B-B14F-4D97-AF65-F5344CB8AC3E}">
        <p14:creationId xmlns:p14="http://schemas.microsoft.com/office/powerpoint/2010/main" val="87677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3A5D-3165-61BD-DACD-2BE23578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669766"/>
            <a:ext cx="9603275" cy="1062782"/>
          </a:xfrm>
        </p:spPr>
        <p:txBody>
          <a:bodyPr>
            <a:normAutofit fontScale="90000"/>
          </a:bodyPr>
          <a:lstStyle/>
          <a:p>
            <a:r>
              <a:rPr lang="en-US" dirty="0"/>
              <a:t>Monthly Trend For Total Orders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6CB59-D847-A00D-7AFF-6B6F33466D5F}"/>
              </a:ext>
            </a:extLst>
          </p:cNvPr>
          <p:cNvSpPr txBox="1"/>
          <p:nvPr/>
        </p:nvSpPr>
        <p:spPr>
          <a:xfrm>
            <a:off x="8027469" y="2310063"/>
            <a:ext cx="3696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:- </a:t>
            </a:r>
          </a:p>
          <a:p>
            <a:endParaRPr lang="en-IN" dirty="0"/>
          </a:p>
          <a:p>
            <a:r>
              <a:rPr lang="en-IN" dirty="0"/>
              <a:t>Maximum Orders From Month Of July And January.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1EC24-9E11-961E-63E1-200456A0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9" y="1992429"/>
            <a:ext cx="7366535" cy="33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3A5D-3165-61BD-DACD-2BE23578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669766"/>
            <a:ext cx="9603275" cy="1062782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Percentage Of Sales by pizza category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6CB59-D847-A00D-7AFF-6B6F33466D5F}"/>
              </a:ext>
            </a:extLst>
          </p:cNvPr>
          <p:cNvSpPr txBox="1"/>
          <p:nvPr/>
        </p:nvSpPr>
        <p:spPr>
          <a:xfrm>
            <a:off x="8027469" y="2310063"/>
            <a:ext cx="3696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:- </a:t>
            </a:r>
          </a:p>
          <a:p>
            <a:endParaRPr lang="en-IN" dirty="0"/>
          </a:p>
          <a:p>
            <a:r>
              <a:rPr lang="en-IN" dirty="0"/>
              <a:t>Classic Category Contributes To Maximum Sales &amp; Total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9F3C5-D23B-2E0D-E1E7-C229CEC0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7" y="2160888"/>
            <a:ext cx="5336009" cy="31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2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3A5D-3165-61BD-DACD-2BE23578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669766"/>
            <a:ext cx="9603275" cy="1062782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Percentage Of Sales by pizza Size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6CB59-D847-A00D-7AFF-6B6F33466D5F}"/>
              </a:ext>
            </a:extLst>
          </p:cNvPr>
          <p:cNvSpPr txBox="1"/>
          <p:nvPr/>
        </p:nvSpPr>
        <p:spPr>
          <a:xfrm>
            <a:off x="8027469" y="2310063"/>
            <a:ext cx="3696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:- </a:t>
            </a:r>
          </a:p>
          <a:p>
            <a:endParaRPr lang="en-IN" dirty="0"/>
          </a:p>
          <a:p>
            <a:r>
              <a:rPr lang="en-IN" dirty="0"/>
              <a:t>Large Size Pizza Contributes To Maximum Sales Which is 45.89%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859BB-1564-3B1B-92B6-C659FCB9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7" y="2108696"/>
            <a:ext cx="5147933" cy="35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4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3A5D-3165-61BD-DACD-2BE23578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669766"/>
            <a:ext cx="9603275" cy="1062782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pizzas sold by pizza category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6CB59-D847-A00D-7AFF-6B6F33466D5F}"/>
              </a:ext>
            </a:extLst>
          </p:cNvPr>
          <p:cNvSpPr txBox="1"/>
          <p:nvPr/>
        </p:nvSpPr>
        <p:spPr>
          <a:xfrm>
            <a:off x="8027469" y="2310063"/>
            <a:ext cx="3696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INSIGHTS :- </a:t>
            </a:r>
          </a:p>
          <a:p>
            <a:endParaRPr lang="en-IN" dirty="0"/>
          </a:p>
          <a:p>
            <a:r>
              <a:rPr lang="en-IN" dirty="0"/>
              <a:t>The Maximum Sold Pizza Category Is Classic Which is 14.9k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3091B-2932-D776-10FE-F7DC699D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06" y="2157713"/>
            <a:ext cx="5867733" cy="34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A88B-4652-526D-F220-DC487A1C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804519"/>
            <a:ext cx="10077652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Top 5 Best sellers by revenue, total quantity and total orders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892C7-51E8-A64F-D94C-4CA0C521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1" y="2194560"/>
            <a:ext cx="10077652" cy="26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71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108</TotalTime>
  <Words>413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Calibri</vt:lpstr>
      <vt:lpstr>Gill Sans MT</vt:lpstr>
      <vt:lpstr>Gallery</vt:lpstr>
      <vt:lpstr>PIZZA SALES REPORT</vt:lpstr>
      <vt:lpstr>Introduction</vt:lpstr>
      <vt:lpstr>PROBLEM statements</vt:lpstr>
      <vt:lpstr>Daily Trend For Total Orders </vt:lpstr>
      <vt:lpstr>Monthly Trend For Total Orders  </vt:lpstr>
      <vt:lpstr>Percentage Of Sales by pizza category   </vt:lpstr>
      <vt:lpstr>Percentage Of Sales by pizza Size    </vt:lpstr>
      <vt:lpstr>Total pizzas sold by pizza category     </vt:lpstr>
      <vt:lpstr>Top 5 Best sellers by revenue, total quantity and total orders </vt:lpstr>
      <vt:lpstr>PowerPoint Presentation</vt:lpstr>
      <vt:lpstr>Bottom 5 Worst sellers by revenue, total quantity and total orders </vt:lpstr>
      <vt:lpstr>PowerPoint Presentation</vt:lpstr>
      <vt:lpstr>DASHBOARD</vt:lpstr>
      <vt:lpstr>PowerPoint Presentation</vt:lpstr>
      <vt:lpstr>PowerPoint Presentation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REPORT</dc:title>
  <dc:creator>pooja yadav</dc:creator>
  <cp:lastModifiedBy>pooja yadav</cp:lastModifiedBy>
  <cp:revision>1</cp:revision>
  <dcterms:created xsi:type="dcterms:W3CDTF">2023-07-29T06:13:09Z</dcterms:created>
  <dcterms:modified xsi:type="dcterms:W3CDTF">2023-07-29T08:01:29Z</dcterms:modified>
</cp:coreProperties>
</file>