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06DD-3BF9-D879-11AA-74DAB7B19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037" y="773422"/>
            <a:ext cx="10236705" cy="2541431"/>
          </a:xfrm>
        </p:spPr>
        <p:txBody>
          <a:bodyPr/>
          <a:lstStyle/>
          <a:p>
            <a:r>
              <a:rPr lang="en-IN" dirty="0"/>
              <a:t>Latest Corona report</a:t>
            </a:r>
          </a:p>
        </p:txBody>
      </p:sp>
    </p:spTree>
    <p:extLst>
      <p:ext uri="{BB962C8B-B14F-4D97-AF65-F5344CB8AC3E}">
        <p14:creationId xmlns:p14="http://schemas.microsoft.com/office/powerpoint/2010/main" val="182390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885C-07EE-3C38-B0EF-1820FC8B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4184-B5C4-8F02-72B1-0EE70513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PIZZA SALES AND USING THIS DATA, CAME UP WITH THE VALUEABLE INSIGHTS IN A DASHBOARD.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15 COLUMNS AND TOTAL 188 ROWS.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Region , Confirmed , Deaths , Recovered , Active , New cases , New Deaths , WHO Region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31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2985-0A23-8597-4900-E6840CFB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6D57-A125-A153-3A0F-8D419FEC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Confirmed Cases</a:t>
            </a:r>
          </a:p>
          <a:p>
            <a:r>
              <a:rPr lang="en-IN" dirty="0"/>
              <a:t>Total New Cases</a:t>
            </a:r>
          </a:p>
          <a:p>
            <a:r>
              <a:rPr lang="en-IN" dirty="0"/>
              <a:t>Total Deaths</a:t>
            </a:r>
          </a:p>
          <a:p>
            <a:r>
              <a:rPr lang="en-IN" dirty="0"/>
              <a:t>Total Recovered</a:t>
            </a:r>
          </a:p>
          <a:p>
            <a:r>
              <a:rPr lang="en-IN" dirty="0"/>
              <a:t>Region Wise Top 5 Confirmed Cases</a:t>
            </a:r>
          </a:p>
          <a:p>
            <a:r>
              <a:rPr lang="en-IN" dirty="0"/>
              <a:t>Region Wise Bottom 5 Confirmed Cases</a:t>
            </a:r>
          </a:p>
          <a:p>
            <a:r>
              <a:rPr lang="en-IN" dirty="0"/>
              <a:t>WHO Region By Confirmed Cases, Deaths Cases, Recovered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81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C3F9-092A-CEF4-8E65-D36AA907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Total Confirmed Cases, New cases, Total deaths, Total Recovered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CABA9-57E1-6DF3-0FD3-BBEE701C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00457"/>
            <a:ext cx="8944460" cy="1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1BC9-D726-8913-40AF-287BFCC8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Wie Top 5 Confirmed Cases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71B7-F0B5-5023-A3E1-04636F844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1" y="2153664"/>
            <a:ext cx="6025414" cy="37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442B-A0C2-1F99-2E70-F536A3D3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  <a:r>
              <a:rPr lang="en-US" baseline="0" dirty="0"/>
              <a:t> 5 Region Wise Confirmed Cases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48EC3-33F4-72F7-B381-49DAEF53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76" y="2136808"/>
            <a:ext cx="718044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1F11-9C15-8281-6C70-B266C892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WHO Region By Confirmed , Deaths And Recovered Cases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32F2A-4C77-BB3A-D31F-1DB32373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953928"/>
            <a:ext cx="9603274" cy="32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6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0DE69-ED37-F50A-73F6-AB3BD5E463F2}"/>
              </a:ext>
            </a:extLst>
          </p:cNvPr>
          <p:cNvSpPr txBox="1"/>
          <p:nvPr/>
        </p:nvSpPr>
        <p:spPr>
          <a:xfrm>
            <a:off x="1982805" y="1944302"/>
            <a:ext cx="6333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:-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USA Is High Which is Total Cases 4290250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Western Sahara Is Lowest Which Is Total Cases 10</a:t>
            </a:r>
          </a:p>
        </p:txBody>
      </p:sp>
    </p:spTree>
    <p:extLst>
      <p:ext uri="{BB962C8B-B14F-4D97-AF65-F5344CB8AC3E}">
        <p14:creationId xmlns:p14="http://schemas.microsoft.com/office/powerpoint/2010/main" val="128577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2E6-B4D9-99FA-FB93-AA5734C9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409621"/>
            <a:ext cx="8643154" cy="1887950"/>
          </a:xfrm>
        </p:spPr>
        <p:txBody>
          <a:bodyPr/>
          <a:lstStyle/>
          <a:p>
            <a:pPr algn="ctr"/>
            <a:r>
              <a:rPr lang="en-IN" sz="3600" dirty="0">
                <a:latin typeface="Algerian" panose="04020705040A02060702" pitchFamily="82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5463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</TotalTime>
  <Words>166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Gallery</vt:lpstr>
      <vt:lpstr>Latest Corona report</vt:lpstr>
      <vt:lpstr>Introduction </vt:lpstr>
      <vt:lpstr>PROBLEM statements </vt:lpstr>
      <vt:lpstr>Total Confirmed Cases, New cases, Total deaths, Total Recovered </vt:lpstr>
      <vt:lpstr>Region Wie Top 5 Confirmed Cases </vt:lpstr>
      <vt:lpstr>Bottom 5 Region Wise Confirmed Cases </vt:lpstr>
      <vt:lpstr>WHO Region By Confirmed , Deaths And Recovered Cases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Corona report</dc:title>
  <dc:creator>pooja yadav</dc:creator>
  <cp:lastModifiedBy>pooja yadav</cp:lastModifiedBy>
  <cp:revision>2</cp:revision>
  <dcterms:created xsi:type="dcterms:W3CDTF">2023-08-17T10:11:26Z</dcterms:created>
  <dcterms:modified xsi:type="dcterms:W3CDTF">2023-08-17T18:11:28Z</dcterms:modified>
</cp:coreProperties>
</file>