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4" r:id="rId5"/>
    <p:sldId id="260" r:id="rId6"/>
    <p:sldId id="261" r:id="rId7"/>
    <p:sldId id="262" r:id="rId8"/>
    <p:sldId id="26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3447" autoAdjust="0"/>
  </p:normalViewPr>
  <p:slideViewPr>
    <p:cSldViewPr snapToGrid="0">
      <p:cViewPr varScale="1">
        <p:scale>
          <a:sx n="58" d="100"/>
          <a:sy n="58" d="100"/>
        </p:scale>
        <p:origin x="52" y="68"/>
      </p:cViewPr>
      <p:guideLst/>
    </p:cSldViewPr>
  </p:slideViewPr>
  <p:outlineViewPr>
    <p:cViewPr>
      <p:scale>
        <a:sx n="33" d="100"/>
        <a:sy n="33" d="100"/>
      </p:scale>
      <p:origin x="0" y="-318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16C4B-EF9E-4CD5-AF9A-1B788579F66E}" type="doc">
      <dgm:prSet loTypeId="urn:microsoft.com/office/officeart/2005/8/layout/hierarchy4" loCatId="hierarchy" qsTypeId="urn:microsoft.com/office/officeart/2005/8/quickstyle/simple1" qsCatId="simple" csTypeId="urn:microsoft.com/office/officeart/2005/8/colors/colorful1" csCatId="colorful" phldr="1"/>
      <dgm:spPr/>
      <dgm:t>
        <a:bodyPr/>
        <a:lstStyle/>
        <a:p>
          <a:endParaRPr lang="en-IN"/>
        </a:p>
      </dgm:t>
    </dgm:pt>
    <dgm:pt modelId="{E588A14E-E4C9-4B78-B705-92F1AC61335E}">
      <dgm:prSet phldrT="[Text]"/>
      <dgm:spPr/>
      <dgm:t>
        <a:bodyPr/>
        <a:lstStyle/>
        <a:p>
          <a:r>
            <a:rPr lang="en-IN" b="1" dirty="0"/>
            <a:t>Anomaly Detection</a:t>
          </a:r>
        </a:p>
      </dgm:t>
    </dgm:pt>
    <dgm:pt modelId="{E2501E81-39B8-4F5B-88D1-CC27913CF522}" type="parTrans" cxnId="{481A3B0D-33CA-46AC-AD74-9037AB2885C5}">
      <dgm:prSet/>
      <dgm:spPr/>
      <dgm:t>
        <a:bodyPr/>
        <a:lstStyle/>
        <a:p>
          <a:endParaRPr lang="en-IN"/>
        </a:p>
      </dgm:t>
    </dgm:pt>
    <dgm:pt modelId="{FCE2A754-AD35-4D7C-8BAF-9803DBDC13A8}" type="sibTrans" cxnId="{481A3B0D-33CA-46AC-AD74-9037AB2885C5}">
      <dgm:prSet/>
      <dgm:spPr/>
      <dgm:t>
        <a:bodyPr/>
        <a:lstStyle/>
        <a:p>
          <a:endParaRPr lang="en-IN"/>
        </a:p>
      </dgm:t>
    </dgm:pt>
    <dgm:pt modelId="{9E486363-B904-4CEA-9EE5-1FECC298E746}">
      <dgm:prSet phldrT="[Text]"/>
      <dgm:spPr/>
      <dgm:t>
        <a:bodyPr/>
        <a:lstStyle/>
        <a:p>
          <a:r>
            <a:rPr lang="en-IN" dirty="0">
              <a:solidFill>
                <a:schemeClr val="bg1"/>
              </a:solidFill>
            </a:rPr>
            <a:t>Machine Learning Algorithms </a:t>
          </a:r>
        </a:p>
      </dgm:t>
    </dgm:pt>
    <dgm:pt modelId="{397F9B34-1067-4019-826E-02ADDB38E51F}" type="parTrans" cxnId="{FE95A925-FE6E-4FBD-9FEC-7227E63BFCAA}">
      <dgm:prSet/>
      <dgm:spPr/>
      <dgm:t>
        <a:bodyPr/>
        <a:lstStyle/>
        <a:p>
          <a:endParaRPr lang="en-IN"/>
        </a:p>
      </dgm:t>
    </dgm:pt>
    <dgm:pt modelId="{7904193E-2102-4644-A5E1-31530719CD2C}" type="sibTrans" cxnId="{FE95A925-FE6E-4FBD-9FEC-7227E63BFCAA}">
      <dgm:prSet/>
      <dgm:spPr/>
      <dgm:t>
        <a:bodyPr/>
        <a:lstStyle/>
        <a:p>
          <a:endParaRPr lang="en-IN"/>
        </a:p>
      </dgm:t>
    </dgm:pt>
    <dgm:pt modelId="{C0FEC4C6-A9DF-4DF8-B18A-DB0D2DEDA12D}">
      <dgm:prSet phldrT="[Text]" custT="1"/>
      <dgm:spPr/>
      <dgm:t>
        <a:bodyPr/>
        <a:lstStyle/>
        <a:p>
          <a:r>
            <a:rPr lang="en-IN" sz="3200" dirty="0">
              <a:solidFill>
                <a:schemeClr val="bg1"/>
              </a:solidFill>
            </a:rPr>
            <a:t>Supervised Machine Learning Algorithms</a:t>
          </a:r>
        </a:p>
        <a:p>
          <a:r>
            <a:rPr lang="en-IN" sz="3200" dirty="0">
              <a:solidFill>
                <a:schemeClr val="bg1"/>
              </a:solidFill>
            </a:rPr>
            <a:t>1. Local Outlier Factor</a:t>
          </a:r>
        </a:p>
        <a:p>
          <a:r>
            <a:rPr lang="en-IN" sz="3200" dirty="0">
              <a:solidFill>
                <a:schemeClr val="bg1"/>
              </a:solidFill>
            </a:rPr>
            <a:t>2. Support Vector Machine </a:t>
          </a:r>
        </a:p>
      </dgm:t>
    </dgm:pt>
    <dgm:pt modelId="{0A87F703-C971-48A3-9876-1D4320243CAD}" type="parTrans" cxnId="{5C9F1ABF-55E8-4E73-BA6C-5F90EFFCBE4C}">
      <dgm:prSet/>
      <dgm:spPr/>
      <dgm:t>
        <a:bodyPr/>
        <a:lstStyle/>
        <a:p>
          <a:endParaRPr lang="en-IN"/>
        </a:p>
      </dgm:t>
    </dgm:pt>
    <dgm:pt modelId="{4F541D45-DC9E-485A-8A7D-29AF8CBB8BAF}" type="sibTrans" cxnId="{5C9F1ABF-55E8-4E73-BA6C-5F90EFFCBE4C}">
      <dgm:prSet/>
      <dgm:spPr/>
      <dgm:t>
        <a:bodyPr/>
        <a:lstStyle/>
        <a:p>
          <a:endParaRPr lang="en-IN"/>
        </a:p>
      </dgm:t>
    </dgm:pt>
    <dgm:pt modelId="{87191479-14E2-48EC-8524-408E0F53A4CC}">
      <dgm:prSet phldrT="[Text]" custT="1"/>
      <dgm:spPr/>
      <dgm:t>
        <a:bodyPr/>
        <a:lstStyle/>
        <a:p>
          <a:r>
            <a:rPr lang="en-IN" sz="3200" dirty="0">
              <a:solidFill>
                <a:schemeClr val="bg1"/>
              </a:solidFill>
            </a:rPr>
            <a:t>Unsupervised Machine Learning Algorithms</a:t>
          </a:r>
        </a:p>
        <a:p>
          <a:r>
            <a:rPr lang="en-IN" sz="3200" dirty="0">
              <a:solidFill>
                <a:schemeClr val="bg1"/>
              </a:solidFill>
            </a:rPr>
            <a:t>1.DBSCAN</a:t>
          </a:r>
        </a:p>
        <a:p>
          <a:r>
            <a:rPr lang="en-IN" sz="3200" dirty="0">
              <a:solidFill>
                <a:schemeClr val="bg1"/>
              </a:solidFill>
            </a:rPr>
            <a:t>2. Isolation Forest</a:t>
          </a:r>
        </a:p>
      </dgm:t>
    </dgm:pt>
    <dgm:pt modelId="{4CB942AC-6C12-4230-A1DB-B771649B94D0}" type="parTrans" cxnId="{96532861-66F5-4FD0-ABEC-4FC1D337542B}">
      <dgm:prSet/>
      <dgm:spPr/>
      <dgm:t>
        <a:bodyPr/>
        <a:lstStyle/>
        <a:p>
          <a:endParaRPr lang="en-IN"/>
        </a:p>
      </dgm:t>
    </dgm:pt>
    <dgm:pt modelId="{23D43BF7-456E-415F-A177-BB5D0645948A}" type="sibTrans" cxnId="{96532861-66F5-4FD0-ABEC-4FC1D337542B}">
      <dgm:prSet/>
      <dgm:spPr/>
      <dgm:t>
        <a:bodyPr/>
        <a:lstStyle/>
        <a:p>
          <a:endParaRPr lang="en-IN"/>
        </a:p>
      </dgm:t>
    </dgm:pt>
    <dgm:pt modelId="{87877DC8-7A41-4A66-97ED-BEE25931323C}">
      <dgm:prSet phldrT="[Text]"/>
      <dgm:spPr/>
      <dgm:t>
        <a:bodyPr/>
        <a:lstStyle/>
        <a:p>
          <a:r>
            <a:rPr lang="en-IN" dirty="0"/>
            <a:t>Statistical Techniques</a:t>
          </a:r>
        </a:p>
      </dgm:t>
    </dgm:pt>
    <dgm:pt modelId="{D95CDED9-25E1-486E-8509-AE9340A85EA7}" type="parTrans" cxnId="{46FD0BA2-679E-434A-97F1-B7E9E3596BAF}">
      <dgm:prSet/>
      <dgm:spPr/>
      <dgm:t>
        <a:bodyPr/>
        <a:lstStyle/>
        <a:p>
          <a:endParaRPr lang="en-IN"/>
        </a:p>
      </dgm:t>
    </dgm:pt>
    <dgm:pt modelId="{C4F96443-8A4A-4BE2-BF36-E1E480711B0C}" type="sibTrans" cxnId="{46FD0BA2-679E-434A-97F1-B7E9E3596BAF}">
      <dgm:prSet/>
      <dgm:spPr/>
      <dgm:t>
        <a:bodyPr/>
        <a:lstStyle/>
        <a:p>
          <a:endParaRPr lang="en-IN"/>
        </a:p>
      </dgm:t>
    </dgm:pt>
    <dgm:pt modelId="{444C5164-F21B-4E8F-9116-D127490FC02A}">
      <dgm:prSet phldrT="[Text]" custT="1"/>
      <dgm:spPr/>
      <dgm:t>
        <a:bodyPr/>
        <a:lstStyle/>
        <a:p>
          <a:endParaRPr lang="en-IN" sz="2800" b="1" dirty="0">
            <a:solidFill>
              <a:schemeClr val="bg1"/>
            </a:solidFill>
          </a:endParaRPr>
        </a:p>
        <a:p>
          <a:r>
            <a:rPr lang="en-IN" sz="2800" b="1" dirty="0">
              <a:solidFill>
                <a:schemeClr val="bg1"/>
              </a:solidFill>
            </a:rPr>
            <a:t>1.Percentile</a:t>
          </a:r>
        </a:p>
        <a:p>
          <a:r>
            <a:rPr lang="en-IN" sz="2800" b="1" dirty="0">
              <a:solidFill>
                <a:schemeClr val="bg1"/>
              </a:solidFill>
            </a:rPr>
            <a:t>2.Standard Deviation</a:t>
          </a:r>
        </a:p>
        <a:p>
          <a:r>
            <a:rPr lang="en-IN" sz="2800" b="1" dirty="0">
              <a:solidFill>
                <a:schemeClr val="bg1"/>
              </a:solidFill>
            </a:rPr>
            <a:t>3.Interquartile Range</a:t>
          </a:r>
        </a:p>
        <a:p>
          <a:r>
            <a:rPr lang="en-IN" sz="2800" b="1" dirty="0">
              <a:solidFill>
                <a:schemeClr val="bg1"/>
              </a:solidFill>
            </a:rPr>
            <a:t>4. Z-score</a:t>
          </a:r>
        </a:p>
        <a:p>
          <a:endParaRPr lang="en-IN" sz="2000" dirty="0"/>
        </a:p>
      </dgm:t>
    </dgm:pt>
    <dgm:pt modelId="{9DB57365-6F33-4FA8-8344-3BD80AB97BDF}" type="parTrans" cxnId="{0B5B8D31-1907-4D4C-AAD3-6ACFCA52E06F}">
      <dgm:prSet/>
      <dgm:spPr/>
      <dgm:t>
        <a:bodyPr/>
        <a:lstStyle/>
        <a:p>
          <a:endParaRPr lang="en-IN"/>
        </a:p>
      </dgm:t>
    </dgm:pt>
    <dgm:pt modelId="{A4D0B566-A6B1-45FD-A13B-6670F3D6CBD7}" type="sibTrans" cxnId="{0B5B8D31-1907-4D4C-AAD3-6ACFCA52E06F}">
      <dgm:prSet/>
      <dgm:spPr/>
      <dgm:t>
        <a:bodyPr/>
        <a:lstStyle/>
        <a:p>
          <a:endParaRPr lang="en-IN"/>
        </a:p>
      </dgm:t>
    </dgm:pt>
    <dgm:pt modelId="{128C4F49-1473-462A-8A76-A119B9292447}" type="pres">
      <dgm:prSet presAssocID="{9BB16C4B-EF9E-4CD5-AF9A-1B788579F66E}" presName="Name0" presStyleCnt="0">
        <dgm:presLayoutVars>
          <dgm:chPref val="1"/>
          <dgm:dir/>
          <dgm:animOne val="branch"/>
          <dgm:animLvl val="lvl"/>
          <dgm:resizeHandles/>
        </dgm:presLayoutVars>
      </dgm:prSet>
      <dgm:spPr/>
    </dgm:pt>
    <dgm:pt modelId="{880D326B-44DA-47FA-B300-A332C2C2C33E}" type="pres">
      <dgm:prSet presAssocID="{E588A14E-E4C9-4B78-B705-92F1AC61335E}" presName="vertOne" presStyleCnt="0"/>
      <dgm:spPr/>
    </dgm:pt>
    <dgm:pt modelId="{33A652F7-8544-43A5-88F1-A889870D9B73}" type="pres">
      <dgm:prSet presAssocID="{E588A14E-E4C9-4B78-B705-92F1AC61335E}" presName="txOne" presStyleLbl="node0" presStyleIdx="0" presStyleCnt="1">
        <dgm:presLayoutVars>
          <dgm:chPref val="3"/>
        </dgm:presLayoutVars>
      </dgm:prSet>
      <dgm:spPr/>
    </dgm:pt>
    <dgm:pt modelId="{591385B3-C425-4336-9DA0-6F81D706EB1F}" type="pres">
      <dgm:prSet presAssocID="{E588A14E-E4C9-4B78-B705-92F1AC61335E}" presName="parTransOne" presStyleCnt="0"/>
      <dgm:spPr/>
    </dgm:pt>
    <dgm:pt modelId="{E784F885-863B-4890-8EBA-B399B6C522BB}" type="pres">
      <dgm:prSet presAssocID="{E588A14E-E4C9-4B78-B705-92F1AC61335E}" presName="horzOne" presStyleCnt="0"/>
      <dgm:spPr/>
    </dgm:pt>
    <dgm:pt modelId="{3D8FC9EE-6442-4DF8-8AB5-779B2033C5E0}" type="pres">
      <dgm:prSet presAssocID="{9E486363-B904-4CEA-9EE5-1FECC298E746}" presName="vertTwo" presStyleCnt="0"/>
      <dgm:spPr/>
    </dgm:pt>
    <dgm:pt modelId="{83BDC55F-A43E-42D1-A789-A92E7012951D}" type="pres">
      <dgm:prSet presAssocID="{9E486363-B904-4CEA-9EE5-1FECC298E746}" presName="txTwo" presStyleLbl="node2" presStyleIdx="0" presStyleCnt="2" custScaleY="117378">
        <dgm:presLayoutVars>
          <dgm:chPref val="3"/>
        </dgm:presLayoutVars>
      </dgm:prSet>
      <dgm:spPr/>
    </dgm:pt>
    <dgm:pt modelId="{ACD9A3CA-E920-4B43-A20E-7A1A1ECC9EA5}" type="pres">
      <dgm:prSet presAssocID="{9E486363-B904-4CEA-9EE5-1FECC298E746}" presName="parTransTwo" presStyleCnt="0"/>
      <dgm:spPr/>
    </dgm:pt>
    <dgm:pt modelId="{C5B2715A-51BC-4027-B8DC-18767DCD351C}" type="pres">
      <dgm:prSet presAssocID="{9E486363-B904-4CEA-9EE5-1FECC298E746}" presName="horzTwo" presStyleCnt="0"/>
      <dgm:spPr/>
    </dgm:pt>
    <dgm:pt modelId="{60C8B748-EBC5-4664-A033-D7B062B5E2E4}" type="pres">
      <dgm:prSet presAssocID="{C0FEC4C6-A9DF-4DF8-B18A-DB0D2DEDA12D}" presName="vertThree" presStyleCnt="0"/>
      <dgm:spPr/>
    </dgm:pt>
    <dgm:pt modelId="{7C70AA77-A6C5-409D-87BB-9EE451861593}" type="pres">
      <dgm:prSet presAssocID="{C0FEC4C6-A9DF-4DF8-B18A-DB0D2DEDA12D}" presName="txThree" presStyleLbl="node3" presStyleIdx="0" presStyleCnt="3" custScaleY="298013">
        <dgm:presLayoutVars>
          <dgm:chPref val="3"/>
        </dgm:presLayoutVars>
      </dgm:prSet>
      <dgm:spPr/>
    </dgm:pt>
    <dgm:pt modelId="{1480841D-1734-4BAF-997F-DCFEEBBB0796}" type="pres">
      <dgm:prSet presAssocID="{C0FEC4C6-A9DF-4DF8-B18A-DB0D2DEDA12D}" presName="horzThree" presStyleCnt="0"/>
      <dgm:spPr/>
    </dgm:pt>
    <dgm:pt modelId="{60562317-B72F-4748-9750-0F7A2B5BE63C}" type="pres">
      <dgm:prSet presAssocID="{4F541D45-DC9E-485A-8A7D-29AF8CBB8BAF}" presName="sibSpaceThree" presStyleCnt="0"/>
      <dgm:spPr/>
    </dgm:pt>
    <dgm:pt modelId="{5FBD8625-2AFB-4B19-83DC-B071A3B7ABE4}" type="pres">
      <dgm:prSet presAssocID="{87191479-14E2-48EC-8524-408E0F53A4CC}" presName="vertThree" presStyleCnt="0"/>
      <dgm:spPr/>
    </dgm:pt>
    <dgm:pt modelId="{9BC2F0BC-3891-41EF-B342-3C96026490D2}" type="pres">
      <dgm:prSet presAssocID="{87191479-14E2-48EC-8524-408E0F53A4CC}" presName="txThree" presStyleLbl="node3" presStyleIdx="1" presStyleCnt="3" custScaleX="91103" custScaleY="286287">
        <dgm:presLayoutVars>
          <dgm:chPref val="3"/>
        </dgm:presLayoutVars>
      </dgm:prSet>
      <dgm:spPr/>
    </dgm:pt>
    <dgm:pt modelId="{DBB44B38-B59D-4520-9F7E-1A7AB6BB5092}" type="pres">
      <dgm:prSet presAssocID="{87191479-14E2-48EC-8524-408E0F53A4CC}" presName="horzThree" presStyleCnt="0"/>
      <dgm:spPr/>
    </dgm:pt>
    <dgm:pt modelId="{3EB4A623-0120-405C-BAEE-D0390D022300}" type="pres">
      <dgm:prSet presAssocID="{7904193E-2102-4644-A5E1-31530719CD2C}" presName="sibSpaceTwo" presStyleCnt="0"/>
      <dgm:spPr/>
    </dgm:pt>
    <dgm:pt modelId="{2FCE6EF7-E15B-46C0-BEA0-93B779940498}" type="pres">
      <dgm:prSet presAssocID="{87877DC8-7A41-4A66-97ED-BEE25931323C}" presName="vertTwo" presStyleCnt="0"/>
      <dgm:spPr/>
    </dgm:pt>
    <dgm:pt modelId="{11017A08-9FEE-4167-80EC-9D99D5CE302F}" type="pres">
      <dgm:prSet presAssocID="{87877DC8-7A41-4A66-97ED-BEE25931323C}" presName="txTwo" presStyleLbl="node2" presStyleIdx="1" presStyleCnt="2">
        <dgm:presLayoutVars>
          <dgm:chPref val="3"/>
        </dgm:presLayoutVars>
      </dgm:prSet>
      <dgm:spPr/>
    </dgm:pt>
    <dgm:pt modelId="{5E39CD83-0FC5-4D2D-816C-4517421C47C2}" type="pres">
      <dgm:prSet presAssocID="{87877DC8-7A41-4A66-97ED-BEE25931323C}" presName="parTransTwo" presStyleCnt="0"/>
      <dgm:spPr/>
    </dgm:pt>
    <dgm:pt modelId="{0780BB90-B68D-41EF-B889-F0F5FC4A4A5A}" type="pres">
      <dgm:prSet presAssocID="{87877DC8-7A41-4A66-97ED-BEE25931323C}" presName="horzTwo" presStyleCnt="0"/>
      <dgm:spPr/>
    </dgm:pt>
    <dgm:pt modelId="{FF998FAA-9240-41C9-939D-AA7133488F6D}" type="pres">
      <dgm:prSet presAssocID="{444C5164-F21B-4E8F-9116-D127490FC02A}" presName="vertThree" presStyleCnt="0"/>
      <dgm:spPr/>
    </dgm:pt>
    <dgm:pt modelId="{12B6B4FB-3C82-45B1-B70B-F670FF151BC8}" type="pres">
      <dgm:prSet presAssocID="{444C5164-F21B-4E8F-9116-D127490FC02A}" presName="txThree" presStyleLbl="node3" presStyleIdx="2" presStyleCnt="3" custScaleY="270493">
        <dgm:presLayoutVars>
          <dgm:chPref val="3"/>
        </dgm:presLayoutVars>
      </dgm:prSet>
      <dgm:spPr/>
    </dgm:pt>
    <dgm:pt modelId="{ADC8F3A5-96E0-40E5-AE83-9E79D7E050B7}" type="pres">
      <dgm:prSet presAssocID="{444C5164-F21B-4E8F-9116-D127490FC02A}" presName="horzThree" presStyleCnt="0"/>
      <dgm:spPr/>
    </dgm:pt>
  </dgm:ptLst>
  <dgm:cxnLst>
    <dgm:cxn modelId="{481A3B0D-33CA-46AC-AD74-9037AB2885C5}" srcId="{9BB16C4B-EF9E-4CD5-AF9A-1B788579F66E}" destId="{E588A14E-E4C9-4B78-B705-92F1AC61335E}" srcOrd="0" destOrd="0" parTransId="{E2501E81-39B8-4F5B-88D1-CC27913CF522}" sibTransId="{FCE2A754-AD35-4D7C-8BAF-9803DBDC13A8}"/>
    <dgm:cxn modelId="{FE95A925-FE6E-4FBD-9FEC-7227E63BFCAA}" srcId="{E588A14E-E4C9-4B78-B705-92F1AC61335E}" destId="{9E486363-B904-4CEA-9EE5-1FECC298E746}" srcOrd="0" destOrd="0" parTransId="{397F9B34-1067-4019-826E-02ADDB38E51F}" sibTransId="{7904193E-2102-4644-A5E1-31530719CD2C}"/>
    <dgm:cxn modelId="{0B5B8D31-1907-4D4C-AAD3-6ACFCA52E06F}" srcId="{87877DC8-7A41-4A66-97ED-BEE25931323C}" destId="{444C5164-F21B-4E8F-9116-D127490FC02A}" srcOrd="0" destOrd="0" parTransId="{9DB57365-6F33-4FA8-8344-3BD80AB97BDF}" sibTransId="{A4D0B566-A6B1-45FD-A13B-6670F3D6CBD7}"/>
    <dgm:cxn modelId="{96532861-66F5-4FD0-ABEC-4FC1D337542B}" srcId="{9E486363-B904-4CEA-9EE5-1FECC298E746}" destId="{87191479-14E2-48EC-8524-408E0F53A4CC}" srcOrd="1" destOrd="0" parTransId="{4CB942AC-6C12-4230-A1DB-B771649B94D0}" sibTransId="{23D43BF7-456E-415F-A177-BB5D0645948A}"/>
    <dgm:cxn modelId="{4A65C351-C541-4886-A9DC-12FF9EA1C95E}" type="presOf" srcId="{9E486363-B904-4CEA-9EE5-1FECC298E746}" destId="{83BDC55F-A43E-42D1-A789-A92E7012951D}" srcOrd="0" destOrd="0" presId="urn:microsoft.com/office/officeart/2005/8/layout/hierarchy4"/>
    <dgm:cxn modelId="{CB7B8581-C342-4C3B-9122-5D340DDC4E5E}" type="presOf" srcId="{87191479-14E2-48EC-8524-408E0F53A4CC}" destId="{9BC2F0BC-3891-41EF-B342-3C96026490D2}" srcOrd="0" destOrd="0" presId="urn:microsoft.com/office/officeart/2005/8/layout/hierarchy4"/>
    <dgm:cxn modelId="{46FD0BA2-679E-434A-97F1-B7E9E3596BAF}" srcId="{E588A14E-E4C9-4B78-B705-92F1AC61335E}" destId="{87877DC8-7A41-4A66-97ED-BEE25931323C}" srcOrd="1" destOrd="0" parTransId="{D95CDED9-25E1-486E-8509-AE9340A85EA7}" sibTransId="{C4F96443-8A4A-4BE2-BF36-E1E480711B0C}"/>
    <dgm:cxn modelId="{63C06FA3-07F6-4C49-8A19-D5A5357BFC7E}" type="presOf" srcId="{E588A14E-E4C9-4B78-B705-92F1AC61335E}" destId="{33A652F7-8544-43A5-88F1-A889870D9B73}" srcOrd="0" destOrd="0" presId="urn:microsoft.com/office/officeart/2005/8/layout/hierarchy4"/>
    <dgm:cxn modelId="{DDBD87B0-378A-4E26-9B13-C77F1C4877E4}" type="presOf" srcId="{87877DC8-7A41-4A66-97ED-BEE25931323C}" destId="{11017A08-9FEE-4167-80EC-9D99D5CE302F}" srcOrd="0" destOrd="0" presId="urn:microsoft.com/office/officeart/2005/8/layout/hierarchy4"/>
    <dgm:cxn modelId="{5C9F1ABF-55E8-4E73-BA6C-5F90EFFCBE4C}" srcId="{9E486363-B904-4CEA-9EE5-1FECC298E746}" destId="{C0FEC4C6-A9DF-4DF8-B18A-DB0D2DEDA12D}" srcOrd="0" destOrd="0" parTransId="{0A87F703-C971-48A3-9876-1D4320243CAD}" sibTransId="{4F541D45-DC9E-485A-8A7D-29AF8CBB8BAF}"/>
    <dgm:cxn modelId="{F7E2BCFA-879C-4F82-84EB-5B411EB82B8F}" type="presOf" srcId="{444C5164-F21B-4E8F-9116-D127490FC02A}" destId="{12B6B4FB-3C82-45B1-B70B-F670FF151BC8}" srcOrd="0" destOrd="0" presId="urn:microsoft.com/office/officeart/2005/8/layout/hierarchy4"/>
    <dgm:cxn modelId="{72429EFE-6269-4764-9251-C7944C559F80}" type="presOf" srcId="{9BB16C4B-EF9E-4CD5-AF9A-1B788579F66E}" destId="{128C4F49-1473-462A-8A76-A119B9292447}" srcOrd="0" destOrd="0" presId="urn:microsoft.com/office/officeart/2005/8/layout/hierarchy4"/>
    <dgm:cxn modelId="{F47CDFFE-E98C-4DF6-AE70-9CB41345599B}" type="presOf" srcId="{C0FEC4C6-A9DF-4DF8-B18A-DB0D2DEDA12D}" destId="{7C70AA77-A6C5-409D-87BB-9EE451861593}" srcOrd="0" destOrd="0" presId="urn:microsoft.com/office/officeart/2005/8/layout/hierarchy4"/>
    <dgm:cxn modelId="{A058AD49-AB21-46CF-A540-7ADB6A50DB7A}" type="presParOf" srcId="{128C4F49-1473-462A-8A76-A119B9292447}" destId="{880D326B-44DA-47FA-B300-A332C2C2C33E}" srcOrd="0" destOrd="0" presId="urn:microsoft.com/office/officeart/2005/8/layout/hierarchy4"/>
    <dgm:cxn modelId="{10BD32A0-5C13-4FCF-A40D-7488D8781D3A}" type="presParOf" srcId="{880D326B-44DA-47FA-B300-A332C2C2C33E}" destId="{33A652F7-8544-43A5-88F1-A889870D9B73}" srcOrd="0" destOrd="0" presId="urn:microsoft.com/office/officeart/2005/8/layout/hierarchy4"/>
    <dgm:cxn modelId="{2977E552-FA03-47EA-99E1-2C5B46B72CAD}" type="presParOf" srcId="{880D326B-44DA-47FA-B300-A332C2C2C33E}" destId="{591385B3-C425-4336-9DA0-6F81D706EB1F}" srcOrd="1" destOrd="0" presId="urn:microsoft.com/office/officeart/2005/8/layout/hierarchy4"/>
    <dgm:cxn modelId="{A220105E-6245-4AD9-BE64-1477E24F5364}" type="presParOf" srcId="{880D326B-44DA-47FA-B300-A332C2C2C33E}" destId="{E784F885-863B-4890-8EBA-B399B6C522BB}" srcOrd="2" destOrd="0" presId="urn:microsoft.com/office/officeart/2005/8/layout/hierarchy4"/>
    <dgm:cxn modelId="{55710821-9509-46D5-BFAA-3D483B85DBFE}" type="presParOf" srcId="{E784F885-863B-4890-8EBA-B399B6C522BB}" destId="{3D8FC9EE-6442-4DF8-8AB5-779B2033C5E0}" srcOrd="0" destOrd="0" presId="urn:microsoft.com/office/officeart/2005/8/layout/hierarchy4"/>
    <dgm:cxn modelId="{01C8529C-95F6-48B8-AD54-7884610A153E}" type="presParOf" srcId="{3D8FC9EE-6442-4DF8-8AB5-779B2033C5E0}" destId="{83BDC55F-A43E-42D1-A789-A92E7012951D}" srcOrd="0" destOrd="0" presId="urn:microsoft.com/office/officeart/2005/8/layout/hierarchy4"/>
    <dgm:cxn modelId="{F7D07FD1-EB59-422D-9D4A-ED7BF6D185A9}" type="presParOf" srcId="{3D8FC9EE-6442-4DF8-8AB5-779B2033C5E0}" destId="{ACD9A3CA-E920-4B43-A20E-7A1A1ECC9EA5}" srcOrd="1" destOrd="0" presId="urn:microsoft.com/office/officeart/2005/8/layout/hierarchy4"/>
    <dgm:cxn modelId="{0569042E-26E5-4851-9DF7-08F77CB62D6E}" type="presParOf" srcId="{3D8FC9EE-6442-4DF8-8AB5-779B2033C5E0}" destId="{C5B2715A-51BC-4027-B8DC-18767DCD351C}" srcOrd="2" destOrd="0" presId="urn:microsoft.com/office/officeart/2005/8/layout/hierarchy4"/>
    <dgm:cxn modelId="{749C9E19-B972-42E9-B6F2-2F75ACBAA5FE}" type="presParOf" srcId="{C5B2715A-51BC-4027-B8DC-18767DCD351C}" destId="{60C8B748-EBC5-4664-A033-D7B062B5E2E4}" srcOrd="0" destOrd="0" presId="urn:microsoft.com/office/officeart/2005/8/layout/hierarchy4"/>
    <dgm:cxn modelId="{157831EE-4F71-4412-A583-AD766B25BA39}" type="presParOf" srcId="{60C8B748-EBC5-4664-A033-D7B062B5E2E4}" destId="{7C70AA77-A6C5-409D-87BB-9EE451861593}" srcOrd="0" destOrd="0" presId="urn:microsoft.com/office/officeart/2005/8/layout/hierarchy4"/>
    <dgm:cxn modelId="{53D6CD99-A374-4420-80DF-C42720AA8607}" type="presParOf" srcId="{60C8B748-EBC5-4664-A033-D7B062B5E2E4}" destId="{1480841D-1734-4BAF-997F-DCFEEBBB0796}" srcOrd="1" destOrd="0" presId="urn:microsoft.com/office/officeart/2005/8/layout/hierarchy4"/>
    <dgm:cxn modelId="{7B16E32B-823C-41FC-8F0F-FA84DD3B32F4}" type="presParOf" srcId="{C5B2715A-51BC-4027-B8DC-18767DCD351C}" destId="{60562317-B72F-4748-9750-0F7A2B5BE63C}" srcOrd="1" destOrd="0" presId="urn:microsoft.com/office/officeart/2005/8/layout/hierarchy4"/>
    <dgm:cxn modelId="{080947D9-7510-4C7F-83FA-B6F5A9D779DE}" type="presParOf" srcId="{C5B2715A-51BC-4027-B8DC-18767DCD351C}" destId="{5FBD8625-2AFB-4B19-83DC-B071A3B7ABE4}" srcOrd="2" destOrd="0" presId="urn:microsoft.com/office/officeart/2005/8/layout/hierarchy4"/>
    <dgm:cxn modelId="{CCCFFD03-F623-4307-A71E-61E8D349CDEA}" type="presParOf" srcId="{5FBD8625-2AFB-4B19-83DC-B071A3B7ABE4}" destId="{9BC2F0BC-3891-41EF-B342-3C96026490D2}" srcOrd="0" destOrd="0" presId="urn:microsoft.com/office/officeart/2005/8/layout/hierarchy4"/>
    <dgm:cxn modelId="{83609691-5BF1-4179-9918-905EBF5EFA4B}" type="presParOf" srcId="{5FBD8625-2AFB-4B19-83DC-B071A3B7ABE4}" destId="{DBB44B38-B59D-4520-9F7E-1A7AB6BB5092}" srcOrd="1" destOrd="0" presId="urn:microsoft.com/office/officeart/2005/8/layout/hierarchy4"/>
    <dgm:cxn modelId="{1578CBC7-DB7E-412B-892D-3499CD1B97AC}" type="presParOf" srcId="{E784F885-863B-4890-8EBA-B399B6C522BB}" destId="{3EB4A623-0120-405C-BAEE-D0390D022300}" srcOrd="1" destOrd="0" presId="urn:microsoft.com/office/officeart/2005/8/layout/hierarchy4"/>
    <dgm:cxn modelId="{E1A4CEB0-78CF-4EAD-BBD1-38B0E9545208}" type="presParOf" srcId="{E784F885-863B-4890-8EBA-B399B6C522BB}" destId="{2FCE6EF7-E15B-46C0-BEA0-93B779940498}" srcOrd="2" destOrd="0" presId="urn:microsoft.com/office/officeart/2005/8/layout/hierarchy4"/>
    <dgm:cxn modelId="{3EAE7CE2-2C6B-48F1-BD60-2284E5F346B4}" type="presParOf" srcId="{2FCE6EF7-E15B-46C0-BEA0-93B779940498}" destId="{11017A08-9FEE-4167-80EC-9D99D5CE302F}" srcOrd="0" destOrd="0" presId="urn:microsoft.com/office/officeart/2005/8/layout/hierarchy4"/>
    <dgm:cxn modelId="{1CB2B458-44E4-4D62-8172-B171399C31BF}" type="presParOf" srcId="{2FCE6EF7-E15B-46C0-BEA0-93B779940498}" destId="{5E39CD83-0FC5-4D2D-816C-4517421C47C2}" srcOrd="1" destOrd="0" presId="urn:microsoft.com/office/officeart/2005/8/layout/hierarchy4"/>
    <dgm:cxn modelId="{68C69EC5-0746-496A-8C4D-44B56267C11C}" type="presParOf" srcId="{2FCE6EF7-E15B-46C0-BEA0-93B779940498}" destId="{0780BB90-B68D-41EF-B889-F0F5FC4A4A5A}" srcOrd="2" destOrd="0" presId="urn:microsoft.com/office/officeart/2005/8/layout/hierarchy4"/>
    <dgm:cxn modelId="{A9BFEB12-AE8D-46C0-B20E-A8032CFFC37B}" type="presParOf" srcId="{0780BB90-B68D-41EF-B889-F0F5FC4A4A5A}" destId="{FF998FAA-9240-41C9-939D-AA7133488F6D}" srcOrd="0" destOrd="0" presId="urn:microsoft.com/office/officeart/2005/8/layout/hierarchy4"/>
    <dgm:cxn modelId="{5D305499-FAEB-4360-A665-85999824C4C5}" type="presParOf" srcId="{FF998FAA-9240-41C9-939D-AA7133488F6D}" destId="{12B6B4FB-3C82-45B1-B70B-F670FF151BC8}" srcOrd="0" destOrd="0" presId="urn:microsoft.com/office/officeart/2005/8/layout/hierarchy4"/>
    <dgm:cxn modelId="{ADC01EEE-3BCF-4EBA-BEA0-30CC4AC4F8A6}" type="presParOf" srcId="{FF998FAA-9240-41C9-939D-AA7133488F6D}" destId="{ADC8F3A5-96E0-40E5-AE83-9E79D7E050B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AFBAD1-491D-4464-A972-7DBD319D0164}" type="doc">
      <dgm:prSet loTypeId="urn:microsoft.com/office/officeart/2018/2/layout/IconLabelList" loCatId="icon" qsTypeId="urn:microsoft.com/office/officeart/2005/8/quickstyle/simple2" qsCatId="simple" csTypeId="urn:microsoft.com/office/officeart/2005/8/colors/colorful1" csCatId="colorful" phldr="1"/>
      <dgm:spPr/>
    </dgm:pt>
    <dgm:pt modelId="{CA31D684-8854-4D18-A4D2-8A83E80FA8D4}">
      <dgm:prSet phldrT="[Text]"/>
      <dgm:spPr/>
      <dgm:t>
        <a:bodyPr/>
        <a:lstStyle/>
        <a:p>
          <a:pPr>
            <a:lnSpc>
              <a:spcPct val="100000"/>
            </a:lnSpc>
          </a:pPr>
          <a:r>
            <a:rPr lang="en-IN"/>
            <a:t>Importing the libraries</a:t>
          </a:r>
        </a:p>
      </dgm:t>
    </dgm:pt>
    <dgm:pt modelId="{13D4AC8C-1DB9-46FC-82E8-F520A8F1C786}" type="parTrans" cxnId="{0E5817C4-4538-4EB0-B1B4-FF1016EF7F6D}">
      <dgm:prSet/>
      <dgm:spPr/>
      <dgm:t>
        <a:bodyPr/>
        <a:lstStyle/>
        <a:p>
          <a:endParaRPr lang="en-IN"/>
        </a:p>
      </dgm:t>
    </dgm:pt>
    <dgm:pt modelId="{5F6912C1-02F0-4A2C-9871-C222F792873A}" type="sibTrans" cxnId="{0E5817C4-4538-4EB0-B1B4-FF1016EF7F6D}">
      <dgm:prSet/>
      <dgm:spPr/>
      <dgm:t>
        <a:bodyPr/>
        <a:lstStyle/>
        <a:p>
          <a:endParaRPr lang="en-IN"/>
        </a:p>
      </dgm:t>
    </dgm:pt>
    <dgm:pt modelId="{955A485F-EE1A-4BC6-B75F-8EE2A97B92C0}">
      <dgm:prSet phldrT="[Text]"/>
      <dgm:spPr/>
      <dgm:t>
        <a:bodyPr/>
        <a:lstStyle/>
        <a:p>
          <a:pPr>
            <a:lnSpc>
              <a:spcPct val="100000"/>
            </a:lnSpc>
          </a:pPr>
          <a:r>
            <a:rPr lang="en-IN"/>
            <a:t>Loading the dataset</a:t>
          </a:r>
        </a:p>
      </dgm:t>
    </dgm:pt>
    <dgm:pt modelId="{C1913430-3CA4-44AC-AFF0-32C90B6EC2CB}" type="parTrans" cxnId="{F3679E04-13FA-4D8B-9A5D-3AA9613B1D33}">
      <dgm:prSet/>
      <dgm:spPr/>
      <dgm:t>
        <a:bodyPr/>
        <a:lstStyle/>
        <a:p>
          <a:endParaRPr lang="en-IN"/>
        </a:p>
      </dgm:t>
    </dgm:pt>
    <dgm:pt modelId="{E784B750-4FE5-47D6-9C71-E153F9A6919E}" type="sibTrans" cxnId="{F3679E04-13FA-4D8B-9A5D-3AA9613B1D33}">
      <dgm:prSet/>
      <dgm:spPr/>
      <dgm:t>
        <a:bodyPr/>
        <a:lstStyle/>
        <a:p>
          <a:endParaRPr lang="en-IN"/>
        </a:p>
      </dgm:t>
    </dgm:pt>
    <dgm:pt modelId="{489B7A4C-89E4-447F-826F-DF3B59C69DEB}">
      <dgm:prSet phldrT="[Text]"/>
      <dgm:spPr/>
      <dgm:t>
        <a:bodyPr/>
        <a:lstStyle/>
        <a:p>
          <a:pPr>
            <a:lnSpc>
              <a:spcPct val="100000"/>
            </a:lnSpc>
          </a:pPr>
          <a:r>
            <a:rPr lang="en-IN"/>
            <a:t>Visualizing the dataset</a:t>
          </a:r>
        </a:p>
      </dgm:t>
    </dgm:pt>
    <dgm:pt modelId="{871CDF51-06D4-4826-A0A0-FAE553859748}" type="parTrans" cxnId="{D18DAD91-A3F9-4009-BC23-BD2069B0492E}">
      <dgm:prSet/>
      <dgm:spPr/>
      <dgm:t>
        <a:bodyPr/>
        <a:lstStyle/>
        <a:p>
          <a:endParaRPr lang="en-IN"/>
        </a:p>
      </dgm:t>
    </dgm:pt>
    <dgm:pt modelId="{62676BA4-0171-45D7-88E2-E0F7230F0B09}" type="sibTrans" cxnId="{D18DAD91-A3F9-4009-BC23-BD2069B0492E}">
      <dgm:prSet/>
      <dgm:spPr/>
      <dgm:t>
        <a:bodyPr/>
        <a:lstStyle/>
        <a:p>
          <a:endParaRPr lang="en-IN"/>
        </a:p>
      </dgm:t>
    </dgm:pt>
    <dgm:pt modelId="{513708DF-458A-45C4-BF06-DC533EA2345E}">
      <dgm:prSet phldrT="[Text]"/>
      <dgm:spPr/>
      <dgm:t>
        <a:bodyPr/>
        <a:lstStyle/>
        <a:p>
          <a:pPr>
            <a:lnSpc>
              <a:spcPct val="100000"/>
            </a:lnSpc>
          </a:pPr>
          <a:r>
            <a:rPr lang="en-IN"/>
            <a:t>Conclusion</a:t>
          </a:r>
        </a:p>
      </dgm:t>
    </dgm:pt>
    <dgm:pt modelId="{D319FC26-7968-4C69-93E8-A0683D89EFD3}" type="parTrans" cxnId="{27FFBF68-AF5E-4A0F-B8D9-7F4CD104D8ED}">
      <dgm:prSet/>
      <dgm:spPr/>
      <dgm:t>
        <a:bodyPr/>
        <a:lstStyle/>
        <a:p>
          <a:endParaRPr lang="en-IN"/>
        </a:p>
      </dgm:t>
    </dgm:pt>
    <dgm:pt modelId="{1013EEE5-6062-4AAF-A55F-077190E196D8}" type="sibTrans" cxnId="{27FFBF68-AF5E-4A0F-B8D9-7F4CD104D8ED}">
      <dgm:prSet/>
      <dgm:spPr/>
      <dgm:t>
        <a:bodyPr/>
        <a:lstStyle/>
        <a:p>
          <a:endParaRPr lang="en-IN"/>
        </a:p>
      </dgm:t>
    </dgm:pt>
    <dgm:pt modelId="{013A478A-0DB4-46C7-A14E-1FB886BB13A6}">
      <dgm:prSet phldrT="[Text]"/>
      <dgm:spPr/>
      <dgm:t>
        <a:bodyPr/>
        <a:lstStyle/>
        <a:p>
          <a:pPr>
            <a:lnSpc>
              <a:spcPct val="100000"/>
            </a:lnSpc>
          </a:pPr>
          <a:r>
            <a:rPr lang="en-IN"/>
            <a:t>Model Building </a:t>
          </a:r>
        </a:p>
      </dgm:t>
    </dgm:pt>
    <dgm:pt modelId="{7EE3C02B-07C3-4A89-87C3-5A4BA262E37D}" type="parTrans" cxnId="{3E8EE179-F6E0-47A3-9E4D-A335CFD7BD17}">
      <dgm:prSet/>
      <dgm:spPr/>
      <dgm:t>
        <a:bodyPr/>
        <a:lstStyle/>
        <a:p>
          <a:endParaRPr lang="en-IN"/>
        </a:p>
      </dgm:t>
    </dgm:pt>
    <dgm:pt modelId="{DFBD94A5-DABB-4622-9554-0CB93DFAFE34}" type="sibTrans" cxnId="{3E8EE179-F6E0-47A3-9E4D-A335CFD7BD17}">
      <dgm:prSet/>
      <dgm:spPr/>
      <dgm:t>
        <a:bodyPr/>
        <a:lstStyle/>
        <a:p>
          <a:endParaRPr lang="en-IN"/>
        </a:p>
      </dgm:t>
    </dgm:pt>
    <dgm:pt modelId="{4A49719A-0CAC-492B-8396-A04A56C27C2B}">
      <dgm:prSet phldrT="[Text]"/>
      <dgm:spPr/>
      <dgm:t>
        <a:bodyPr/>
        <a:lstStyle/>
        <a:p>
          <a:pPr>
            <a:lnSpc>
              <a:spcPct val="100000"/>
            </a:lnSpc>
          </a:pPr>
          <a:r>
            <a:rPr lang="en-IN"/>
            <a:t>Model Training </a:t>
          </a:r>
        </a:p>
      </dgm:t>
    </dgm:pt>
    <dgm:pt modelId="{A68A9666-C24C-4753-9524-195C951DC5CC}" type="parTrans" cxnId="{09013FCF-E0CB-48A4-A211-D4D56A6DD4FE}">
      <dgm:prSet/>
      <dgm:spPr/>
      <dgm:t>
        <a:bodyPr/>
        <a:lstStyle/>
        <a:p>
          <a:endParaRPr lang="en-IN"/>
        </a:p>
      </dgm:t>
    </dgm:pt>
    <dgm:pt modelId="{467F506C-4D72-43A8-8B88-A06641EFC98B}" type="sibTrans" cxnId="{09013FCF-E0CB-48A4-A211-D4D56A6DD4FE}">
      <dgm:prSet/>
      <dgm:spPr/>
      <dgm:t>
        <a:bodyPr/>
        <a:lstStyle/>
        <a:p>
          <a:endParaRPr lang="en-IN"/>
        </a:p>
      </dgm:t>
    </dgm:pt>
    <dgm:pt modelId="{E70C165D-499F-4BC0-9D02-B4B2EA12C58F}" type="pres">
      <dgm:prSet presAssocID="{57AFBAD1-491D-4464-A972-7DBD319D0164}" presName="root" presStyleCnt="0">
        <dgm:presLayoutVars>
          <dgm:dir/>
          <dgm:resizeHandles val="exact"/>
        </dgm:presLayoutVars>
      </dgm:prSet>
      <dgm:spPr/>
    </dgm:pt>
    <dgm:pt modelId="{4B429B3F-6063-4CE6-AD0C-9A4BCC99DE44}" type="pres">
      <dgm:prSet presAssocID="{CA31D684-8854-4D18-A4D2-8A83E80FA8D4}" presName="compNode" presStyleCnt="0"/>
      <dgm:spPr/>
    </dgm:pt>
    <dgm:pt modelId="{2F257038-D87C-4CB8-B72D-A7084A24739B}" type="pres">
      <dgm:prSet presAssocID="{CA31D684-8854-4D18-A4D2-8A83E80FA8D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67706A24-090B-41B4-997D-C0342FB18840}" type="pres">
      <dgm:prSet presAssocID="{CA31D684-8854-4D18-A4D2-8A83E80FA8D4}" presName="spaceRect" presStyleCnt="0"/>
      <dgm:spPr/>
    </dgm:pt>
    <dgm:pt modelId="{75EF43F0-8D2D-45C1-AE72-66A75C76D37F}" type="pres">
      <dgm:prSet presAssocID="{CA31D684-8854-4D18-A4D2-8A83E80FA8D4}" presName="textRect" presStyleLbl="revTx" presStyleIdx="0" presStyleCnt="6">
        <dgm:presLayoutVars>
          <dgm:chMax val="1"/>
          <dgm:chPref val="1"/>
        </dgm:presLayoutVars>
      </dgm:prSet>
      <dgm:spPr/>
    </dgm:pt>
    <dgm:pt modelId="{7B451207-BF95-4B8A-8566-B4C9A4F078A5}" type="pres">
      <dgm:prSet presAssocID="{5F6912C1-02F0-4A2C-9871-C222F792873A}" presName="sibTrans" presStyleCnt="0"/>
      <dgm:spPr/>
    </dgm:pt>
    <dgm:pt modelId="{F619A560-D6D6-474D-B0D1-43B7D9460A87}" type="pres">
      <dgm:prSet presAssocID="{955A485F-EE1A-4BC6-B75F-8EE2A97B92C0}" presName="compNode" presStyleCnt="0"/>
      <dgm:spPr/>
    </dgm:pt>
    <dgm:pt modelId="{DBD11251-6B03-4FF8-A7E5-6E3B3E81909D}" type="pres">
      <dgm:prSet presAssocID="{955A485F-EE1A-4BC6-B75F-8EE2A97B92C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1977DF6-7D68-41F7-931E-EC97D9FD665D}" type="pres">
      <dgm:prSet presAssocID="{955A485F-EE1A-4BC6-B75F-8EE2A97B92C0}" presName="spaceRect" presStyleCnt="0"/>
      <dgm:spPr/>
    </dgm:pt>
    <dgm:pt modelId="{0F586C4E-7D39-46FA-8A13-E2FD9FF0B83B}" type="pres">
      <dgm:prSet presAssocID="{955A485F-EE1A-4BC6-B75F-8EE2A97B92C0}" presName="textRect" presStyleLbl="revTx" presStyleIdx="1" presStyleCnt="6">
        <dgm:presLayoutVars>
          <dgm:chMax val="1"/>
          <dgm:chPref val="1"/>
        </dgm:presLayoutVars>
      </dgm:prSet>
      <dgm:spPr/>
    </dgm:pt>
    <dgm:pt modelId="{244B8A60-8E8C-462B-A7B7-BA79521F2834}" type="pres">
      <dgm:prSet presAssocID="{E784B750-4FE5-47D6-9C71-E153F9A6919E}" presName="sibTrans" presStyleCnt="0"/>
      <dgm:spPr/>
    </dgm:pt>
    <dgm:pt modelId="{80F5DB98-5A9D-4B12-9316-D0C3555147CE}" type="pres">
      <dgm:prSet presAssocID="{489B7A4C-89E4-447F-826F-DF3B59C69DEB}" presName="compNode" presStyleCnt="0"/>
      <dgm:spPr/>
    </dgm:pt>
    <dgm:pt modelId="{998EC719-1667-4DEF-8630-3E761CB6A5F1}" type="pres">
      <dgm:prSet presAssocID="{489B7A4C-89E4-447F-826F-DF3B59C69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9AFDDB70-5B5A-4A60-BA52-BF87FCDB0F45}" type="pres">
      <dgm:prSet presAssocID="{489B7A4C-89E4-447F-826F-DF3B59C69DEB}" presName="spaceRect" presStyleCnt="0"/>
      <dgm:spPr/>
    </dgm:pt>
    <dgm:pt modelId="{F4F745EE-EB1B-480A-BB19-E3A92C7B6683}" type="pres">
      <dgm:prSet presAssocID="{489B7A4C-89E4-447F-826F-DF3B59C69DEB}" presName="textRect" presStyleLbl="revTx" presStyleIdx="2" presStyleCnt="6">
        <dgm:presLayoutVars>
          <dgm:chMax val="1"/>
          <dgm:chPref val="1"/>
        </dgm:presLayoutVars>
      </dgm:prSet>
      <dgm:spPr/>
    </dgm:pt>
    <dgm:pt modelId="{5F061D8E-E5A7-4997-BDD9-94597C768838}" type="pres">
      <dgm:prSet presAssocID="{62676BA4-0171-45D7-88E2-E0F7230F0B09}" presName="sibTrans" presStyleCnt="0"/>
      <dgm:spPr/>
    </dgm:pt>
    <dgm:pt modelId="{D0C5F9B8-002C-4BC3-9D51-E32CB5D9A4F8}" type="pres">
      <dgm:prSet presAssocID="{013A478A-0DB4-46C7-A14E-1FB886BB13A6}" presName="compNode" presStyleCnt="0"/>
      <dgm:spPr/>
    </dgm:pt>
    <dgm:pt modelId="{713A6B55-84ED-4E20-BA57-C062E994E6C6}" type="pres">
      <dgm:prSet presAssocID="{013A478A-0DB4-46C7-A14E-1FB886BB13A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429C2CD3-CD7A-4AC3-80B1-1DFAE8395C7D}" type="pres">
      <dgm:prSet presAssocID="{013A478A-0DB4-46C7-A14E-1FB886BB13A6}" presName="spaceRect" presStyleCnt="0"/>
      <dgm:spPr/>
    </dgm:pt>
    <dgm:pt modelId="{9A6A3E30-1C9E-41F5-938E-7117B5E41086}" type="pres">
      <dgm:prSet presAssocID="{013A478A-0DB4-46C7-A14E-1FB886BB13A6}" presName="textRect" presStyleLbl="revTx" presStyleIdx="3" presStyleCnt="6">
        <dgm:presLayoutVars>
          <dgm:chMax val="1"/>
          <dgm:chPref val="1"/>
        </dgm:presLayoutVars>
      </dgm:prSet>
      <dgm:spPr/>
    </dgm:pt>
    <dgm:pt modelId="{E7A86558-783D-442E-BB8B-7CD34741B14B}" type="pres">
      <dgm:prSet presAssocID="{DFBD94A5-DABB-4622-9554-0CB93DFAFE34}" presName="sibTrans" presStyleCnt="0"/>
      <dgm:spPr/>
    </dgm:pt>
    <dgm:pt modelId="{8EEE422D-5EA4-42C6-949B-48AAED72282B}" type="pres">
      <dgm:prSet presAssocID="{4A49719A-0CAC-492B-8396-A04A56C27C2B}" presName="compNode" presStyleCnt="0"/>
      <dgm:spPr/>
    </dgm:pt>
    <dgm:pt modelId="{22998F04-5BF8-4147-8AB6-290A02936D42}" type="pres">
      <dgm:prSet presAssocID="{4A49719A-0CAC-492B-8396-A04A56C27C2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s"/>
        </a:ext>
      </dgm:extLst>
    </dgm:pt>
    <dgm:pt modelId="{A0FF3F95-C92F-4A1F-A61A-B3A842B6F682}" type="pres">
      <dgm:prSet presAssocID="{4A49719A-0CAC-492B-8396-A04A56C27C2B}" presName="spaceRect" presStyleCnt="0"/>
      <dgm:spPr/>
    </dgm:pt>
    <dgm:pt modelId="{76098FE7-1755-4681-ADE1-7B3C45F4F9B1}" type="pres">
      <dgm:prSet presAssocID="{4A49719A-0CAC-492B-8396-A04A56C27C2B}" presName="textRect" presStyleLbl="revTx" presStyleIdx="4" presStyleCnt="6">
        <dgm:presLayoutVars>
          <dgm:chMax val="1"/>
          <dgm:chPref val="1"/>
        </dgm:presLayoutVars>
      </dgm:prSet>
      <dgm:spPr/>
    </dgm:pt>
    <dgm:pt modelId="{63ED1DBD-3325-4453-B43B-59BB84898F53}" type="pres">
      <dgm:prSet presAssocID="{467F506C-4D72-43A8-8B88-A06641EFC98B}" presName="sibTrans" presStyleCnt="0"/>
      <dgm:spPr/>
    </dgm:pt>
    <dgm:pt modelId="{C0385FBB-BAF9-4EA2-A873-DB484B0787CB}" type="pres">
      <dgm:prSet presAssocID="{513708DF-458A-45C4-BF06-DC533EA2345E}" presName="compNode" presStyleCnt="0"/>
      <dgm:spPr/>
    </dgm:pt>
    <dgm:pt modelId="{BAB4504B-EE34-4471-9EA7-777904971AC5}" type="pres">
      <dgm:prSet presAssocID="{513708DF-458A-45C4-BF06-DC533EA2345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eacher"/>
        </a:ext>
      </dgm:extLst>
    </dgm:pt>
    <dgm:pt modelId="{B8799EE6-FDC9-4BA2-8F22-C1AF436556CD}" type="pres">
      <dgm:prSet presAssocID="{513708DF-458A-45C4-BF06-DC533EA2345E}" presName="spaceRect" presStyleCnt="0"/>
      <dgm:spPr/>
    </dgm:pt>
    <dgm:pt modelId="{88E68B63-4589-4D3F-A18F-245F86E39DD9}" type="pres">
      <dgm:prSet presAssocID="{513708DF-458A-45C4-BF06-DC533EA2345E}" presName="textRect" presStyleLbl="revTx" presStyleIdx="5" presStyleCnt="6">
        <dgm:presLayoutVars>
          <dgm:chMax val="1"/>
          <dgm:chPref val="1"/>
        </dgm:presLayoutVars>
      </dgm:prSet>
      <dgm:spPr/>
    </dgm:pt>
  </dgm:ptLst>
  <dgm:cxnLst>
    <dgm:cxn modelId="{F3679E04-13FA-4D8B-9A5D-3AA9613B1D33}" srcId="{57AFBAD1-491D-4464-A972-7DBD319D0164}" destId="{955A485F-EE1A-4BC6-B75F-8EE2A97B92C0}" srcOrd="1" destOrd="0" parTransId="{C1913430-3CA4-44AC-AFF0-32C90B6EC2CB}" sibTransId="{E784B750-4FE5-47D6-9C71-E153F9A6919E}"/>
    <dgm:cxn modelId="{03E50A15-2684-4F41-B453-C6524A1255EA}" type="presOf" srcId="{013A478A-0DB4-46C7-A14E-1FB886BB13A6}" destId="{9A6A3E30-1C9E-41F5-938E-7117B5E41086}" srcOrd="0" destOrd="0" presId="urn:microsoft.com/office/officeart/2018/2/layout/IconLabelList"/>
    <dgm:cxn modelId="{DDF1813D-66A5-4E9D-A445-2BFB8962CA59}" type="presOf" srcId="{955A485F-EE1A-4BC6-B75F-8EE2A97B92C0}" destId="{0F586C4E-7D39-46FA-8A13-E2FD9FF0B83B}" srcOrd="0" destOrd="0" presId="urn:microsoft.com/office/officeart/2018/2/layout/IconLabelList"/>
    <dgm:cxn modelId="{27FFBF68-AF5E-4A0F-B8D9-7F4CD104D8ED}" srcId="{57AFBAD1-491D-4464-A972-7DBD319D0164}" destId="{513708DF-458A-45C4-BF06-DC533EA2345E}" srcOrd="5" destOrd="0" parTransId="{D319FC26-7968-4C69-93E8-A0683D89EFD3}" sibTransId="{1013EEE5-6062-4AAF-A55F-077190E196D8}"/>
    <dgm:cxn modelId="{A51A8170-0CD7-4DE3-BFE9-C457CE2F4446}" type="presOf" srcId="{4A49719A-0CAC-492B-8396-A04A56C27C2B}" destId="{76098FE7-1755-4681-ADE1-7B3C45F4F9B1}" srcOrd="0" destOrd="0" presId="urn:microsoft.com/office/officeart/2018/2/layout/IconLabelList"/>
    <dgm:cxn modelId="{3E8EE179-F6E0-47A3-9E4D-A335CFD7BD17}" srcId="{57AFBAD1-491D-4464-A972-7DBD319D0164}" destId="{013A478A-0DB4-46C7-A14E-1FB886BB13A6}" srcOrd="3" destOrd="0" parTransId="{7EE3C02B-07C3-4A89-87C3-5A4BA262E37D}" sibTransId="{DFBD94A5-DABB-4622-9554-0CB93DFAFE34}"/>
    <dgm:cxn modelId="{2A906B7A-C241-4751-84F6-20FA4DDA421B}" type="presOf" srcId="{CA31D684-8854-4D18-A4D2-8A83E80FA8D4}" destId="{75EF43F0-8D2D-45C1-AE72-66A75C76D37F}" srcOrd="0" destOrd="0" presId="urn:microsoft.com/office/officeart/2018/2/layout/IconLabelList"/>
    <dgm:cxn modelId="{0C7A4980-7A9E-4AB1-B468-A3194559F61D}" type="presOf" srcId="{57AFBAD1-491D-4464-A972-7DBD319D0164}" destId="{E70C165D-499F-4BC0-9D02-B4B2EA12C58F}" srcOrd="0" destOrd="0" presId="urn:microsoft.com/office/officeart/2018/2/layout/IconLabelList"/>
    <dgm:cxn modelId="{D18DAD91-A3F9-4009-BC23-BD2069B0492E}" srcId="{57AFBAD1-491D-4464-A972-7DBD319D0164}" destId="{489B7A4C-89E4-447F-826F-DF3B59C69DEB}" srcOrd="2" destOrd="0" parTransId="{871CDF51-06D4-4826-A0A0-FAE553859748}" sibTransId="{62676BA4-0171-45D7-88E2-E0F7230F0B09}"/>
    <dgm:cxn modelId="{3A164E96-6230-4F65-8786-D24F3DA1A312}" type="presOf" srcId="{489B7A4C-89E4-447F-826F-DF3B59C69DEB}" destId="{F4F745EE-EB1B-480A-BB19-E3A92C7B6683}" srcOrd="0" destOrd="0" presId="urn:microsoft.com/office/officeart/2018/2/layout/IconLabelList"/>
    <dgm:cxn modelId="{0E5817C4-4538-4EB0-B1B4-FF1016EF7F6D}" srcId="{57AFBAD1-491D-4464-A972-7DBD319D0164}" destId="{CA31D684-8854-4D18-A4D2-8A83E80FA8D4}" srcOrd="0" destOrd="0" parTransId="{13D4AC8C-1DB9-46FC-82E8-F520A8F1C786}" sibTransId="{5F6912C1-02F0-4A2C-9871-C222F792873A}"/>
    <dgm:cxn modelId="{09013FCF-E0CB-48A4-A211-D4D56A6DD4FE}" srcId="{57AFBAD1-491D-4464-A972-7DBD319D0164}" destId="{4A49719A-0CAC-492B-8396-A04A56C27C2B}" srcOrd="4" destOrd="0" parTransId="{A68A9666-C24C-4753-9524-195C951DC5CC}" sibTransId="{467F506C-4D72-43A8-8B88-A06641EFC98B}"/>
    <dgm:cxn modelId="{529145DA-4028-40A5-8D0E-08517C6701E4}" type="presOf" srcId="{513708DF-458A-45C4-BF06-DC533EA2345E}" destId="{88E68B63-4589-4D3F-A18F-245F86E39DD9}" srcOrd="0" destOrd="0" presId="urn:microsoft.com/office/officeart/2018/2/layout/IconLabelList"/>
    <dgm:cxn modelId="{D1E4D77C-DB09-4C93-90B1-5EBEEE2BC850}" type="presParOf" srcId="{E70C165D-499F-4BC0-9D02-B4B2EA12C58F}" destId="{4B429B3F-6063-4CE6-AD0C-9A4BCC99DE44}" srcOrd="0" destOrd="0" presId="urn:microsoft.com/office/officeart/2018/2/layout/IconLabelList"/>
    <dgm:cxn modelId="{49509471-0F42-47D4-A5D1-2A09229ACA22}" type="presParOf" srcId="{4B429B3F-6063-4CE6-AD0C-9A4BCC99DE44}" destId="{2F257038-D87C-4CB8-B72D-A7084A24739B}" srcOrd="0" destOrd="0" presId="urn:microsoft.com/office/officeart/2018/2/layout/IconLabelList"/>
    <dgm:cxn modelId="{45414381-1570-4676-AF9C-3DC0FCCDE4D8}" type="presParOf" srcId="{4B429B3F-6063-4CE6-AD0C-9A4BCC99DE44}" destId="{67706A24-090B-41B4-997D-C0342FB18840}" srcOrd="1" destOrd="0" presId="urn:microsoft.com/office/officeart/2018/2/layout/IconLabelList"/>
    <dgm:cxn modelId="{FD13895B-9FE7-4AE4-8FE6-B514A1CAA477}" type="presParOf" srcId="{4B429B3F-6063-4CE6-AD0C-9A4BCC99DE44}" destId="{75EF43F0-8D2D-45C1-AE72-66A75C76D37F}" srcOrd="2" destOrd="0" presId="urn:microsoft.com/office/officeart/2018/2/layout/IconLabelList"/>
    <dgm:cxn modelId="{B4F7E8D3-7390-47F6-8569-054BCA4CC707}" type="presParOf" srcId="{E70C165D-499F-4BC0-9D02-B4B2EA12C58F}" destId="{7B451207-BF95-4B8A-8566-B4C9A4F078A5}" srcOrd="1" destOrd="0" presId="urn:microsoft.com/office/officeart/2018/2/layout/IconLabelList"/>
    <dgm:cxn modelId="{2538FB94-6084-451F-A106-B5A61151CDB8}" type="presParOf" srcId="{E70C165D-499F-4BC0-9D02-B4B2EA12C58F}" destId="{F619A560-D6D6-474D-B0D1-43B7D9460A87}" srcOrd="2" destOrd="0" presId="urn:microsoft.com/office/officeart/2018/2/layout/IconLabelList"/>
    <dgm:cxn modelId="{74463E1A-A1A0-4982-9DDE-13D35B8B7E90}" type="presParOf" srcId="{F619A560-D6D6-474D-B0D1-43B7D9460A87}" destId="{DBD11251-6B03-4FF8-A7E5-6E3B3E81909D}" srcOrd="0" destOrd="0" presId="urn:microsoft.com/office/officeart/2018/2/layout/IconLabelList"/>
    <dgm:cxn modelId="{01473A2C-70F0-462A-AD91-96C248575FE3}" type="presParOf" srcId="{F619A560-D6D6-474D-B0D1-43B7D9460A87}" destId="{11977DF6-7D68-41F7-931E-EC97D9FD665D}" srcOrd="1" destOrd="0" presId="urn:microsoft.com/office/officeart/2018/2/layout/IconLabelList"/>
    <dgm:cxn modelId="{58A8CB18-71CE-4589-A5A2-4F355B4DEE3A}" type="presParOf" srcId="{F619A560-D6D6-474D-B0D1-43B7D9460A87}" destId="{0F586C4E-7D39-46FA-8A13-E2FD9FF0B83B}" srcOrd="2" destOrd="0" presId="urn:microsoft.com/office/officeart/2018/2/layout/IconLabelList"/>
    <dgm:cxn modelId="{DD0E8718-0EBD-4226-9E11-E05CAC74F3BE}" type="presParOf" srcId="{E70C165D-499F-4BC0-9D02-B4B2EA12C58F}" destId="{244B8A60-8E8C-462B-A7B7-BA79521F2834}" srcOrd="3" destOrd="0" presId="urn:microsoft.com/office/officeart/2018/2/layout/IconLabelList"/>
    <dgm:cxn modelId="{83E598C7-EBE4-49F6-B01B-68CF464425EE}" type="presParOf" srcId="{E70C165D-499F-4BC0-9D02-B4B2EA12C58F}" destId="{80F5DB98-5A9D-4B12-9316-D0C3555147CE}" srcOrd="4" destOrd="0" presId="urn:microsoft.com/office/officeart/2018/2/layout/IconLabelList"/>
    <dgm:cxn modelId="{1A0B4BC0-9C00-4AAF-ADF5-D88B1D4047DE}" type="presParOf" srcId="{80F5DB98-5A9D-4B12-9316-D0C3555147CE}" destId="{998EC719-1667-4DEF-8630-3E761CB6A5F1}" srcOrd="0" destOrd="0" presId="urn:microsoft.com/office/officeart/2018/2/layout/IconLabelList"/>
    <dgm:cxn modelId="{8E69ADC8-0408-41EA-9359-220C41447CAC}" type="presParOf" srcId="{80F5DB98-5A9D-4B12-9316-D0C3555147CE}" destId="{9AFDDB70-5B5A-4A60-BA52-BF87FCDB0F45}" srcOrd="1" destOrd="0" presId="urn:microsoft.com/office/officeart/2018/2/layout/IconLabelList"/>
    <dgm:cxn modelId="{4F71C9E0-3149-4959-BE26-D0767A30318F}" type="presParOf" srcId="{80F5DB98-5A9D-4B12-9316-D0C3555147CE}" destId="{F4F745EE-EB1B-480A-BB19-E3A92C7B6683}" srcOrd="2" destOrd="0" presId="urn:microsoft.com/office/officeart/2018/2/layout/IconLabelList"/>
    <dgm:cxn modelId="{48FA71A2-BFD0-4405-AF1F-5E74A57B613C}" type="presParOf" srcId="{E70C165D-499F-4BC0-9D02-B4B2EA12C58F}" destId="{5F061D8E-E5A7-4997-BDD9-94597C768838}" srcOrd="5" destOrd="0" presId="urn:microsoft.com/office/officeart/2018/2/layout/IconLabelList"/>
    <dgm:cxn modelId="{B9184182-F30F-45F1-A249-44CAD8BC892F}" type="presParOf" srcId="{E70C165D-499F-4BC0-9D02-B4B2EA12C58F}" destId="{D0C5F9B8-002C-4BC3-9D51-E32CB5D9A4F8}" srcOrd="6" destOrd="0" presId="urn:microsoft.com/office/officeart/2018/2/layout/IconLabelList"/>
    <dgm:cxn modelId="{858603C0-EC5B-4893-A9ED-A43A11BC448C}" type="presParOf" srcId="{D0C5F9B8-002C-4BC3-9D51-E32CB5D9A4F8}" destId="{713A6B55-84ED-4E20-BA57-C062E994E6C6}" srcOrd="0" destOrd="0" presId="urn:microsoft.com/office/officeart/2018/2/layout/IconLabelList"/>
    <dgm:cxn modelId="{07A3EB3D-9262-414C-BE66-05BE21E984BE}" type="presParOf" srcId="{D0C5F9B8-002C-4BC3-9D51-E32CB5D9A4F8}" destId="{429C2CD3-CD7A-4AC3-80B1-1DFAE8395C7D}" srcOrd="1" destOrd="0" presId="urn:microsoft.com/office/officeart/2018/2/layout/IconLabelList"/>
    <dgm:cxn modelId="{781CC0C4-2F0D-4717-AB09-D8E5F1C949A4}" type="presParOf" srcId="{D0C5F9B8-002C-4BC3-9D51-E32CB5D9A4F8}" destId="{9A6A3E30-1C9E-41F5-938E-7117B5E41086}" srcOrd="2" destOrd="0" presId="urn:microsoft.com/office/officeart/2018/2/layout/IconLabelList"/>
    <dgm:cxn modelId="{F25CC19F-4FDD-43C2-ABA9-88FB75BE2CF4}" type="presParOf" srcId="{E70C165D-499F-4BC0-9D02-B4B2EA12C58F}" destId="{E7A86558-783D-442E-BB8B-7CD34741B14B}" srcOrd="7" destOrd="0" presId="urn:microsoft.com/office/officeart/2018/2/layout/IconLabelList"/>
    <dgm:cxn modelId="{7BA6428C-1009-42F0-9680-647043E9FFB5}" type="presParOf" srcId="{E70C165D-499F-4BC0-9D02-B4B2EA12C58F}" destId="{8EEE422D-5EA4-42C6-949B-48AAED72282B}" srcOrd="8" destOrd="0" presId="urn:microsoft.com/office/officeart/2018/2/layout/IconLabelList"/>
    <dgm:cxn modelId="{474426C7-1A02-4B31-B2B2-9190A6FCF728}" type="presParOf" srcId="{8EEE422D-5EA4-42C6-949B-48AAED72282B}" destId="{22998F04-5BF8-4147-8AB6-290A02936D42}" srcOrd="0" destOrd="0" presId="urn:microsoft.com/office/officeart/2018/2/layout/IconLabelList"/>
    <dgm:cxn modelId="{9E8F2235-0BC2-4683-859B-9E379FE00917}" type="presParOf" srcId="{8EEE422D-5EA4-42C6-949B-48AAED72282B}" destId="{A0FF3F95-C92F-4A1F-A61A-B3A842B6F682}" srcOrd="1" destOrd="0" presId="urn:microsoft.com/office/officeart/2018/2/layout/IconLabelList"/>
    <dgm:cxn modelId="{50731A4C-6054-46F3-B686-0C8953F02043}" type="presParOf" srcId="{8EEE422D-5EA4-42C6-949B-48AAED72282B}" destId="{76098FE7-1755-4681-ADE1-7B3C45F4F9B1}" srcOrd="2" destOrd="0" presId="urn:microsoft.com/office/officeart/2018/2/layout/IconLabelList"/>
    <dgm:cxn modelId="{98DDB0E7-056C-4DDF-B8B6-029088C8B4CF}" type="presParOf" srcId="{E70C165D-499F-4BC0-9D02-B4B2EA12C58F}" destId="{63ED1DBD-3325-4453-B43B-59BB84898F53}" srcOrd="9" destOrd="0" presId="urn:microsoft.com/office/officeart/2018/2/layout/IconLabelList"/>
    <dgm:cxn modelId="{805706E5-FDFE-40E5-8ABD-DBF75CB4DBA2}" type="presParOf" srcId="{E70C165D-499F-4BC0-9D02-B4B2EA12C58F}" destId="{C0385FBB-BAF9-4EA2-A873-DB484B0787CB}" srcOrd="10" destOrd="0" presId="urn:microsoft.com/office/officeart/2018/2/layout/IconLabelList"/>
    <dgm:cxn modelId="{8A233D31-581B-4B35-9FD6-570EF988456E}" type="presParOf" srcId="{C0385FBB-BAF9-4EA2-A873-DB484B0787CB}" destId="{BAB4504B-EE34-4471-9EA7-777904971AC5}" srcOrd="0" destOrd="0" presId="urn:microsoft.com/office/officeart/2018/2/layout/IconLabelList"/>
    <dgm:cxn modelId="{52505C8A-831C-459F-B623-00562325AF5F}" type="presParOf" srcId="{C0385FBB-BAF9-4EA2-A873-DB484B0787CB}" destId="{B8799EE6-FDC9-4BA2-8F22-C1AF436556CD}" srcOrd="1" destOrd="0" presId="urn:microsoft.com/office/officeart/2018/2/layout/IconLabelList"/>
    <dgm:cxn modelId="{4526238E-CB69-4628-8C0B-9C045175240D}" type="presParOf" srcId="{C0385FBB-BAF9-4EA2-A873-DB484B0787CB}" destId="{88E68B63-4589-4D3F-A18F-245F86E39D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652F7-8544-43A5-88F1-A889870D9B73}">
      <dsp:nvSpPr>
        <dsp:cNvPr id="0" name=""/>
        <dsp:cNvSpPr/>
      </dsp:nvSpPr>
      <dsp:spPr>
        <a:xfrm>
          <a:off x="2816" y="1471"/>
          <a:ext cx="10509967" cy="748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b="1" kern="1200" dirty="0"/>
            <a:t>Anomaly Detection</a:t>
          </a:r>
        </a:p>
      </dsp:txBody>
      <dsp:txXfrm>
        <a:off x="24732" y="23387"/>
        <a:ext cx="10466135" cy="704449"/>
      </dsp:txXfrm>
    </dsp:sp>
    <dsp:sp modelId="{83BDC55F-A43E-42D1-A789-A92E7012951D}">
      <dsp:nvSpPr>
        <dsp:cNvPr id="0" name=""/>
        <dsp:cNvSpPr/>
      </dsp:nvSpPr>
      <dsp:spPr>
        <a:xfrm>
          <a:off x="13075" y="857866"/>
          <a:ext cx="6745657" cy="8783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solidFill>
                <a:schemeClr val="bg1"/>
              </a:solidFill>
            </a:rPr>
            <a:t>Machine Learning Algorithms </a:t>
          </a:r>
        </a:p>
      </dsp:txBody>
      <dsp:txXfrm>
        <a:off x="38800" y="883591"/>
        <a:ext cx="6694207" cy="826868"/>
      </dsp:txXfrm>
    </dsp:sp>
    <dsp:sp modelId="{7C70AA77-A6C5-409D-87BB-9EE451861593}">
      <dsp:nvSpPr>
        <dsp:cNvPr id="0" name=""/>
        <dsp:cNvSpPr/>
      </dsp:nvSpPr>
      <dsp:spPr>
        <a:xfrm>
          <a:off x="26230" y="1844298"/>
          <a:ext cx="3440472" cy="222997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rPr>
            <a:t>Supervised Machine Learning Algorithms</a:t>
          </a:r>
        </a:p>
        <a:p>
          <a:pPr marL="0" lvl="0" indent="0" algn="ctr" defTabSz="1422400">
            <a:lnSpc>
              <a:spcPct val="90000"/>
            </a:lnSpc>
            <a:spcBef>
              <a:spcPct val="0"/>
            </a:spcBef>
            <a:spcAft>
              <a:spcPct val="35000"/>
            </a:spcAft>
            <a:buNone/>
          </a:pPr>
          <a:r>
            <a:rPr lang="en-IN" sz="3200" kern="1200" dirty="0">
              <a:solidFill>
                <a:schemeClr val="bg1"/>
              </a:solidFill>
            </a:rPr>
            <a:t>1. Local Outlier Factor</a:t>
          </a:r>
        </a:p>
        <a:p>
          <a:pPr marL="0" lvl="0" indent="0" algn="ctr" defTabSz="1422400">
            <a:lnSpc>
              <a:spcPct val="90000"/>
            </a:lnSpc>
            <a:spcBef>
              <a:spcPct val="0"/>
            </a:spcBef>
            <a:spcAft>
              <a:spcPct val="35000"/>
            </a:spcAft>
            <a:buNone/>
          </a:pPr>
          <a:r>
            <a:rPr lang="en-IN" sz="3200" kern="1200" dirty="0">
              <a:solidFill>
                <a:schemeClr val="bg1"/>
              </a:solidFill>
            </a:rPr>
            <a:t>2. Support Vector Machine </a:t>
          </a:r>
        </a:p>
      </dsp:txBody>
      <dsp:txXfrm>
        <a:off x="91544" y="1909612"/>
        <a:ext cx="3309844" cy="2099348"/>
      </dsp:txXfrm>
    </dsp:sp>
    <dsp:sp modelId="{9BC2F0BC-3891-41EF-B342-3C96026490D2}">
      <dsp:nvSpPr>
        <dsp:cNvPr id="0" name=""/>
        <dsp:cNvSpPr/>
      </dsp:nvSpPr>
      <dsp:spPr>
        <a:xfrm>
          <a:off x="3611203" y="1844298"/>
          <a:ext cx="3134373" cy="214223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rPr>
            <a:t>Unsupervised Machine Learning Algorithms</a:t>
          </a:r>
        </a:p>
        <a:p>
          <a:pPr marL="0" lvl="0" indent="0" algn="ctr" defTabSz="1422400">
            <a:lnSpc>
              <a:spcPct val="90000"/>
            </a:lnSpc>
            <a:spcBef>
              <a:spcPct val="0"/>
            </a:spcBef>
            <a:spcAft>
              <a:spcPct val="35000"/>
            </a:spcAft>
            <a:buNone/>
          </a:pPr>
          <a:r>
            <a:rPr lang="en-IN" sz="3200" kern="1200" dirty="0">
              <a:solidFill>
                <a:schemeClr val="bg1"/>
              </a:solidFill>
            </a:rPr>
            <a:t>1.DBSCAN</a:t>
          </a:r>
        </a:p>
        <a:p>
          <a:pPr marL="0" lvl="0" indent="0" algn="ctr" defTabSz="1422400">
            <a:lnSpc>
              <a:spcPct val="90000"/>
            </a:lnSpc>
            <a:spcBef>
              <a:spcPct val="0"/>
            </a:spcBef>
            <a:spcAft>
              <a:spcPct val="35000"/>
            </a:spcAft>
            <a:buNone/>
          </a:pPr>
          <a:r>
            <a:rPr lang="en-IN" sz="3200" kern="1200" dirty="0">
              <a:solidFill>
                <a:schemeClr val="bg1"/>
              </a:solidFill>
            </a:rPr>
            <a:t>2. Isolation Forest</a:t>
          </a:r>
        </a:p>
      </dsp:txBody>
      <dsp:txXfrm>
        <a:off x="3673947" y="1907042"/>
        <a:ext cx="3008885" cy="2016745"/>
      </dsp:txXfrm>
    </dsp:sp>
    <dsp:sp modelId="{11017A08-9FEE-4167-80EC-9D99D5CE302F}">
      <dsp:nvSpPr>
        <dsp:cNvPr id="0" name=""/>
        <dsp:cNvSpPr/>
      </dsp:nvSpPr>
      <dsp:spPr>
        <a:xfrm>
          <a:off x="7048580" y="857866"/>
          <a:ext cx="3453944" cy="7482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Statistical Techniques</a:t>
          </a:r>
        </a:p>
      </dsp:txBody>
      <dsp:txXfrm>
        <a:off x="7070496" y="879782"/>
        <a:ext cx="3410112" cy="704449"/>
      </dsp:txXfrm>
    </dsp:sp>
    <dsp:sp modelId="{12B6B4FB-3C82-45B1-B70B-F670FF151BC8}">
      <dsp:nvSpPr>
        <dsp:cNvPr id="0" name=""/>
        <dsp:cNvSpPr/>
      </dsp:nvSpPr>
      <dsp:spPr>
        <a:xfrm>
          <a:off x="7055316" y="1714262"/>
          <a:ext cx="3440472" cy="20240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endParaRPr lang="en-IN" sz="2800" b="1" kern="1200" dirty="0">
            <a:solidFill>
              <a:schemeClr val="bg1"/>
            </a:solidFill>
          </a:endParaRPr>
        </a:p>
        <a:p>
          <a:pPr marL="0" lvl="0" indent="0" algn="ctr" defTabSz="1244600">
            <a:lnSpc>
              <a:spcPct val="90000"/>
            </a:lnSpc>
            <a:spcBef>
              <a:spcPct val="0"/>
            </a:spcBef>
            <a:spcAft>
              <a:spcPct val="35000"/>
            </a:spcAft>
            <a:buNone/>
          </a:pPr>
          <a:r>
            <a:rPr lang="en-IN" sz="2800" b="1" kern="1200" dirty="0">
              <a:solidFill>
                <a:schemeClr val="bg1"/>
              </a:solidFill>
            </a:rPr>
            <a:t>1.Percentile</a:t>
          </a:r>
        </a:p>
        <a:p>
          <a:pPr marL="0" lvl="0" indent="0" algn="ctr" defTabSz="1244600">
            <a:lnSpc>
              <a:spcPct val="90000"/>
            </a:lnSpc>
            <a:spcBef>
              <a:spcPct val="0"/>
            </a:spcBef>
            <a:spcAft>
              <a:spcPct val="35000"/>
            </a:spcAft>
            <a:buNone/>
          </a:pPr>
          <a:r>
            <a:rPr lang="en-IN" sz="2800" b="1" kern="1200" dirty="0">
              <a:solidFill>
                <a:schemeClr val="bg1"/>
              </a:solidFill>
            </a:rPr>
            <a:t>2.Standard Deviation</a:t>
          </a:r>
        </a:p>
        <a:p>
          <a:pPr marL="0" lvl="0" indent="0" algn="ctr" defTabSz="1244600">
            <a:lnSpc>
              <a:spcPct val="90000"/>
            </a:lnSpc>
            <a:spcBef>
              <a:spcPct val="0"/>
            </a:spcBef>
            <a:spcAft>
              <a:spcPct val="35000"/>
            </a:spcAft>
            <a:buNone/>
          </a:pPr>
          <a:r>
            <a:rPr lang="en-IN" sz="2800" b="1" kern="1200" dirty="0">
              <a:solidFill>
                <a:schemeClr val="bg1"/>
              </a:solidFill>
            </a:rPr>
            <a:t>3.Interquartile Range</a:t>
          </a:r>
        </a:p>
        <a:p>
          <a:pPr marL="0" lvl="0" indent="0" algn="ctr" defTabSz="1244600">
            <a:lnSpc>
              <a:spcPct val="90000"/>
            </a:lnSpc>
            <a:spcBef>
              <a:spcPct val="0"/>
            </a:spcBef>
            <a:spcAft>
              <a:spcPct val="35000"/>
            </a:spcAft>
            <a:buNone/>
          </a:pPr>
          <a:r>
            <a:rPr lang="en-IN" sz="2800" b="1" kern="1200" dirty="0">
              <a:solidFill>
                <a:schemeClr val="bg1"/>
              </a:solidFill>
            </a:rPr>
            <a:t>4. Z-score</a:t>
          </a:r>
        </a:p>
        <a:p>
          <a:pPr marL="0" lvl="0" indent="0" algn="ctr" defTabSz="1244600">
            <a:lnSpc>
              <a:spcPct val="90000"/>
            </a:lnSpc>
            <a:spcBef>
              <a:spcPct val="0"/>
            </a:spcBef>
            <a:spcAft>
              <a:spcPct val="35000"/>
            </a:spcAft>
            <a:buNone/>
          </a:pPr>
          <a:endParaRPr lang="en-IN" sz="2000" kern="1200" dirty="0"/>
        </a:p>
      </dsp:txBody>
      <dsp:txXfrm>
        <a:off x="7114598" y="1773544"/>
        <a:ext cx="3321908" cy="1905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57038-D87C-4CB8-B72D-A7084A24739B}">
      <dsp:nvSpPr>
        <dsp:cNvPr id="0" name=""/>
        <dsp:cNvSpPr/>
      </dsp:nvSpPr>
      <dsp:spPr>
        <a:xfrm>
          <a:off x="421398" y="106950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5EF43F0-8D2D-45C1-AE72-66A75C76D37F}">
      <dsp:nvSpPr>
        <dsp:cNvPr id="0" name=""/>
        <dsp:cNvSpPr/>
      </dsp:nvSpPr>
      <dsp:spPr>
        <a:xfrm>
          <a:off x="841"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Importing the libraries</a:t>
          </a:r>
        </a:p>
      </dsp:txBody>
      <dsp:txXfrm>
        <a:off x="841" y="1987258"/>
        <a:ext cx="1529296" cy="611718"/>
      </dsp:txXfrm>
    </dsp:sp>
    <dsp:sp modelId="{DBD11251-6B03-4FF8-A7E5-6E3B3E81909D}">
      <dsp:nvSpPr>
        <dsp:cNvPr id="0" name=""/>
        <dsp:cNvSpPr/>
      </dsp:nvSpPr>
      <dsp:spPr>
        <a:xfrm>
          <a:off x="2218322" y="106950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F586C4E-7D39-46FA-8A13-E2FD9FF0B83B}">
      <dsp:nvSpPr>
        <dsp:cNvPr id="0" name=""/>
        <dsp:cNvSpPr/>
      </dsp:nvSpPr>
      <dsp:spPr>
        <a:xfrm>
          <a:off x="1797765"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Loading the dataset</a:t>
          </a:r>
        </a:p>
      </dsp:txBody>
      <dsp:txXfrm>
        <a:off x="1797765" y="1987258"/>
        <a:ext cx="1529296" cy="611718"/>
      </dsp:txXfrm>
    </dsp:sp>
    <dsp:sp modelId="{998EC719-1667-4DEF-8630-3E761CB6A5F1}">
      <dsp:nvSpPr>
        <dsp:cNvPr id="0" name=""/>
        <dsp:cNvSpPr/>
      </dsp:nvSpPr>
      <dsp:spPr>
        <a:xfrm>
          <a:off x="4015246" y="106950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745EE-EB1B-480A-BB19-E3A92C7B6683}">
      <dsp:nvSpPr>
        <dsp:cNvPr id="0" name=""/>
        <dsp:cNvSpPr/>
      </dsp:nvSpPr>
      <dsp:spPr>
        <a:xfrm>
          <a:off x="3594689"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Visualizing the dataset</a:t>
          </a:r>
        </a:p>
      </dsp:txBody>
      <dsp:txXfrm>
        <a:off x="3594689" y="1987258"/>
        <a:ext cx="1529296" cy="611718"/>
      </dsp:txXfrm>
    </dsp:sp>
    <dsp:sp modelId="{713A6B55-84ED-4E20-BA57-C062E994E6C6}">
      <dsp:nvSpPr>
        <dsp:cNvPr id="0" name=""/>
        <dsp:cNvSpPr/>
      </dsp:nvSpPr>
      <dsp:spPr>
        <a:xfrm>
          <a:off x="5812170" y="106950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A6A3E30-1C9E-41F5-938E-7117B5E41086}">
      <dsp:nvSpPr>
        <dsp:cNvPr id="0" name=""/>
        <dsp:cNvSpPr/>
      </dsp:nvSpPr>
      <dsp:spPr>
        <a:xfrm>
          <a:off x="5391613"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Model Building </a:t>
          </a:r>
        </a:p>
      </dsp:txBody>
      <dsp:txXfrm>
        <a:off x="5391613" y="1987258"/>
        <a:ext cx="1529296" cy="611718"/>
      </dsp:txXfrm>
    </dsp:sp>
    <dsp:sp modelId="{22998F04-5BF8-4147-8AB6-290A02936D42}">
      <dsp:nvSpPr>
        <dsp:cNvPr id="0" name=""/>
        <dsp:cNvSpPr/>
      </dsp:nvSpPr>
      <dsp:spPr>
        <a:xfrm>
          <a:off x="7609093" y="106950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6098FE7-1755-4681-ADE1-7B3C45F4F9B1}">
      <dsp:nvSpPr>
        <dsp:cNvPr id="0" name=""/>
        <dsp:cNvSpPr/>
      </dsp:nvSpPr>
      <dsp:spPr>
        <a:xfrm>
          <a:off x="7188537"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Model Training </a:t>
          </a:r>
        </a:p>
      </dsp:txBody>
      <dsp:txXfrm>
        <a:off x="7188537" y="1987258"/>
        <a:ext cx="1529296" cy="611718"/>
      </dsp:txXfrm>
    </dsp:sp>
    <dsp:sp modelId="{BAB4504B-EE34-4471-9EA7-777904971AC5}">
      <dsp:nvSpPr>
        <dsp:cNvPr id="0" name=""/>
        <dsp:cNvSpPr/>
      </dsp:nvSpPr>
      <dsp:spPr>
        <a:xfrm>
          <a:off x="9406017" y="106950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8E68B63-4589-4D3F-A18F-245F86E39DD9}">
      <dsp:nvSpPr>
        <dsp:cNvPr id="0" name=""/>
        <dsp:cNvSpPr/>
      </dsp:nvSpPr>
      <dsp:spPr>
        <a:xfrm>
          <a:off x="8985461" y="1987258"/>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Conclusion</a:t>
          </a:r>
        </a:p>
      </dsp:txBody>
      <dsp:txXfrm>
        <a:off x="8985461" y="1987258"/>
        <a:ext cx="1529296" cy="6117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7/16/2022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8420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011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6756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80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766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192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046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937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6492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58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7/16/2022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46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7/16/2022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303880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8" name="Picture 3">
            <a:extLst>
              <a:ext uri="{FF2B5EF4-FFF2-40B4-BE49-F238E27FC236}">
                <a16:creationId xmlns:a16="http://schemas.microsoft.com/office/drawing/2014/main" id="{30CA82F2-CFA2-8493-954E-0F14FDE94034}"/>
              </a:ext>
            </a:extLst>
          </p:cNvPr>
          <p:cNvPicPr>
            <a:picLocks noChangeAspect="1"/>
          </p:cNvPicPr>
          <p:nvPr/>
        </p:nvPicPr>
        <p:blipFill rotWithShape="1">
          <a:blip r:embed="rId2">
            <a:alphaModFix amt="55000"/>
          </a:blip>
          <a:srcRect t="4675" b="10875"/>
          <a:stretch/>
        </p:blipFill>
        <p:spPr>
          <a:xfrm>
            <a:off x="20" y="-10159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E9E8D133-E31D-4B6A-D6ED-38E8A42AAFE5}"/>
              </a:ext>
            </a:extLst>
          </p:cNvPr>
          <p:cNvSpPr>
            <a:spLocks noGrp="1"/>
          </p:cNvSpPr>
          <p:nvPr>
            <p:ph type="ctrTitle"/>
          </p:nvPr>
        </p:nvSpPr>
        <p:spPr>
          <a:xfrm>
            <a:off x="1524000" y="1026747"/>
            <a:ext cx="9144000" cy="2387600"/>
          </a:xfrm>
        </p:spPr>
        <p:txBody>
          <a:bodyPr>
            <a:normAutofit/>
          </a:bodyPr>
          <a:lstStyle/>
          <a:p>
            <a:pPr algn="ctr">
              <a:lnSpc>
                <a:spcPct val="90000"/>
              </a:lnSpc>
            </a:pPr>
            <a:r>
              <a:rPr lang="en-IN" sz="5600" dirty="0">
                <a:solidFill>
                  <a:schemeClr val="bg1"/>
                </a:solidFill>
              </a:rPr>
              <a:t>Anomaly Detection Techniques and Algorithm</a:t>
            </a:r>
          </a:p>
        </p:txBody>
      </p:sp>
      <p:sp>
        <p:nvSpPr>
          <p:cNvPr id="3" name="Subtitle 2">
            <a:extLst>
              <a:ext uri="{FF2B5EF4-FFF2-40B4-BE49-F238E27FC236}">
                <a16:creationId xmlns:a16="http://schemas.microsoft.com/office/drawing/2014/main" id="{A07EB87F-F5A5-9FBB-00BF-332DC9AB56A8}"/>
              </a:ext>
            </a:extLst>
          </p:cNvPr>
          <p:cNvSpPr>
            <a:spLocks noGrp="1"/>
          </p:cNvSpPr>
          <p:nvPr>
            <p:ph type="subTitle" idx="1"/>
          </p:nvPr>
        </p:nvSpPr>
        <p:spPr>
          <a:xfrm>
            <a:off x="1524000" y="3927080"/>
            <a:ext cx="9144000" cy="1197323"/>
          </a:xfrm>
        </p:spPr>
        <p:txBody>
          <a:bodyPr>
            <a:normAutofit/>
          </a:bodyPr>
          <a:lstStyle/>
          <a:p>
            <a:pPr algn="ctr">
              <a:lnSpc>
                <a:spcPct val="100000"/>
              </a:lnSpc>
            </a:pPr>
            <a:r>
              <a:rPr lang="en-IN" sz="3200">
                <a:solidFill>
                  <a:schemeClr val="bg1"/>
                </a:solidFill>
              </a:rPr>
              <a:t>MADE BY :</a:t>
            </a:r>
          </a:p>
          <a:p>
            <a:pPr algn="ctr">
              <a:lnSpc>
                <a:spcPct val="100000"/>
              </a:lnSpc>
            </a:pPr>
            <a:r>
              <a:rPr lang="en-IN" sz="3200">
                <a:solidFill>
                  <a:schemeClr val="bg1"/>
                </a:solidFill>
              </a:rPr>
              <a:t>SHALU YADAV</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7562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F4F387E6-CB34-4EAB-9263-14FA59AF7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1">
            <a:extLst>
              <a:ext uri="{FF2B5EF4-FFF2-40B4-BE49-F238E27FC236}">
                <a16:creationId xmlns:a16="http://schemas.microsoft.com/office/drawing/2014/main" id="{5E4E4EA2-F156-4E7A-B7FF-60F80A1CA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791449" y="-542552"/>
            <a:ext cx="2609101" cy="12192002"/>
          </a:xfrm>
          <a:custGeom>
            <a:avLst/>
            <a:gdLst>
              <a:gd name="connsiteX0" fmla="*/ 2609023 w 2609101"/>
              <a:gd name="connsiteY0" fmla="*/ 3665900 h 12192002"/>
              <a:gd name="connsiteX1" fmla="*/ 2587251 w 2609101"/>
              <a:gd name="connsiteY1" fmla="*/ 4137482 h 12192002"/>
              <a:gd name="connsiteX2" fmla="*/ 2571005 w 2609101"/>
              <a:gd name="connsiteY2" fmla="*/ 4949832 h 12192002"/>
              <a:gd name="connsiteX3" fmla="*/ 2580707 w 2609101"/>
              <a:gd name="connsiteY3" fmla="*/ 5307482 h 12192002"/>
              <a:gd name="connsiteX4" fmla="*/ 2556340 w 2609101"/>
              <a:gd name="connsiteY4" fmla="*/ 6277505 h 12192002"/>
              <a:gd name="connsiteX5" fmla="*/ 2575066 w 2609101"/>
              <a:gd name="connsiteY5" fmla="*/ 7709921 h 12192002"/>
              <a:gd name="connsiteX6" fmla="*/ 2573487 w 2609101"/>
              <a:gd name="connsiteY6" fmla="*/ 8936700 h 12192002"/>
              <a:gd name="connsiteX7" fmla="*/ 2581158 w 2609101"/>
              <a:gd name="connsiteY7" fmla="*/ 9338014 h 12192002"/>
              <a:gd name="connsiteX8" fmla="*/ 2581158 w 2609101"/>
              <a:gd name="connsiteY8" fmla="*/ 9717836 h 12192002"/>
              <a:gd name="connsiteX9" fmla="*/ 2513469 w 2609101"/>
              <a:gd name="connsiteY9" fmla="*/ 10882180 h 12192002"/>
              <a:gd name="connsiteX10" fmla="*/ 2540947 w 2609101"/>
              <a:gd name="connsiteY10" fmla="*/ 11926948 h 12192002"/>
              <a:gd name="connsiteX11" fmla="*/ 2571690 w 2609101"/>
              <a:gd name="connsiteY11" fmla="*/ 12192002 h 12192002"/>
              <a:gd name="connsiteX12" fmla="*/ 317800 w 2609101"/>
              <a:gd name="connsiteY12" fmla="*/ 12192002 h 12192002"/>
              <a:gd name="connsiteX13" fmla="*/ 317800 w 2609101"/>
              <a:gd name="connsiteY13" fmla="*/ 12192001 h 12192002"/>
              <a:gd name="connsiteX14" fmla="*/ 0 w 2609101"/>
              <a:gd name="connsiteY14" fmla="*/ 12192001 h 12192002"/>
              <a:gd name="connsiteX15" fmla="*/ 0 w 2609101"/>
              <a:gd name="connsiteY15" fmla="*/ 0 h 12192002"/>
              <a:gd name="connsiteX16" fmla="*/ 502920 w 2609101"/>
              <a:gd name="connsiteY16" fmla="*/ 0 h 12192002"/>
              <a:gd name="connsiteX17" fmla="*/ 502920 w 2609101"/>
              <a:gd name="connsiteY17" fmla="*/ 1 h 12192002"/>
              <a:gd name="connsiteX18" fmla="*/ 2576849 w 2609101"/>
              <a:gd name="connsiteY18" fmla="*/ 1 h 12192002"/>
              <a:gd name="connsiteX19" fmla="*/ 2559770 w 2609101"/>
              <a:gd name="connsiteY19" fmla="*/ 168559 h 12192002"/>
              <a:gd name="connsiteX20" fmla="*/ 2568749 w 2609101"/>
              <a:gd name="connsiteY20" fmla="*/ 749861 h 12192002"/>
              <a:gd name="connsiteX21" fmla="*/ 2575743 w 2609101"/>
              <a:gd name="connsiteY21" fmla="*/ 1443898 h 12192002"/>
              <a:gd name="connsiteX22" fmla="*/ 2540772 w 2609101"/>
              <a:gd name="connsiteY22" fmla="*/ 1979809 h 12192002"/>
              <a:gd name="connsiteX23" fmla="*/ 2590182 w 2609101"/>
              <a:gd name="connsiteY23" fmla="*/ 3194149 h 12192002"/>
              <a:gd name="connsiteX24" fmla="*/ 2609023 w 2609101"/>
              <a:gd name="connsiteY24" fmla="*/ 3665900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09101" h="12192002">
                <a:moveTo>
                  <a:pt x="2609023" y="3665900"/>
                </a:moveTo>
                <a:cubicBezTo>
                  <a:pt x="2609870" y="3823094"/>
                  <a:pt x="2603947" y="3980259"/>
                  <a:pt x="2587251" y="4137482"/>
                </a:cubicBezTo>
                <a:cubicBezTo>
                  <a:pt x="2558822" y="4407585"/>
                  <a:pt x="2543930" y="4678140"/>
                  <a:pt x="2571005" y="4949832"/>
                </a:cubicBezTo>
                <a:cubicBezTo>
                  <a:pt x="2582963" y="5068597"/>
                  <a:pt x="2595825" y="5188719"/>
                  <a:pt x="2580707" y="5307482"/>
                </a:cubicBezTo>
                <a:cubicBezTo>
                  <a:pt x="2539867" y="5630293"/>
                  <a:pt x="2546187" y="5954014"/>
                  <a:pt x="2556340" y="6277505"/>
                </a:cubicBezTo>
                <a:cubicBezTo>
                  <a:pt x="2571457" y="6755050"/>
                  <a:pt x="2596500" y="7231919"/>
                  <a:pt x="2575066" y="7709921"/>
                </a:cubicBezTo>
                <a:cubicBezTo>
                  <a:pt x="2556790" y="8118471"/>
                  <a:pt x="2586347" y="8527702"/>
                  <a:pt x="2573487" y="8936700"/>
                </a:cubicBezTo>
                <a:cubicBezTo>
                  <a:pt x="2569155" y="9070512"/>
                  <a:pt x="2571727" y="9204454"/>
                  <a:pt x="2581158" y="9338014"/>
                </a:cubicBezTo>
                <a:cubicBezTo>
                  <a:pt x="2592779" y="9464358"/>
                  <a:pt x="2592779" y="9591492"/>
                  <a:pt x="2581158" y="9717836"/>
                </a:cubicBezTo>
                <a:cubicBezTo>
                  <a:pt x="2537611" y="10104668"/>
                  <a:pt x="2519789" y="10493310"/>
                  <a:pt x="2513469" y="10882180"/>
                </a:cubicBezTo>
                <a:cubicBezTo>
                  <a:pt x="2507716" y="11231010"/>
                  <a:pt x="2510593" y="11579710"/>
                  <a:pt x="2540947" y="11926948"/>
                </a:cubicBezTo>
                <a:lnTo>
                  <a:pt x="2571690" y="12192002"/>
                </a:lnTo>
                <a:lnTo>
                  <a:pt x="317800" y="12192002"/>
                </a:lnTo>
                <a:lnTo>
                  <a:pt x="317800" y="12192001"/>
                </a:lnTo>
                <a:lnTo>
                  <a:pt x="0" y="12192001"/>
                </a:lnTo>
                <a:lnTo>
                  <a:pt x="0" y="0"/>
                </a:lnTo>
                <a:lnTo>
                  <a:pt x="502920" y="0"/>
                </a:lnTo>
                <a:lnTo>
                  <a:pt x="502920" y="1"/>
                </a:lnTo>
                <a:lnTo>
                  <a:pt x="2576849" y="1"/>
                </a:lnTo>
                <a:lnTo>
                  <a:pt x="2559770" y="168559"/>
                </a:lnTo>
                <a:cubicBezTo>
                  <a:pt x="2547597" y="362008"/>
                  <a:pt x="2555889" y="555934"/>
                  <a:pt x="2568749" y="749861"/>
                </a:cubicBezTo>
                <a:cubicBezTo>
                  <a:pt x="2587995" y="980723"/>
                  <a:pt x="2590342" y="1212702"/>
                  <a:pt x="2575743" y="1443898"/>
                </a:cubicBezTo>
                <a:cubicBezTo>
                  <a:pt x="2561530" y="1622385"/>
                  <a:pt x="2545510" y="1800869"/>
                  <a:pt x="2540772" y="1979809"/>
                </a:cubicBezTo>
                <a:cubicBezTo>
                  <a:pt x="2529488" y="2387004"/>
                  <a:pt x="2563334" y="2789896"/>
                  <a:pt x="2590182" y="3194149"/>
                </a:cubicBezTo>
                <a:cubicBezTo>
                  <a:pt x="2600562" y="3351484"/>
                  <a:pt x="2608177" y="3508706"/>
                  <a:pt x="2609023" y="3665900"/>
                </a:cubicBezTo>
                <a:close/>
              </a:path>
            </a:pathLst>
          </a:custGeom>
          <a:solidFill>
            <a:srgbClr val="C359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29764-7058-942B-9B26-7FF042373949}"/>
              </a:ext>
            </a:extLst>
          </p:cNvPr>
          <p:cNvSpPr>
            <a:spLocks noGrp="1"/>
          </p:cNvSpPr>
          <p:nvPr>
            <p:ph type="title"/>
          </p:nvPr>
        </p:nvSpPr>
        <p:spPr>
          <a:xfrm>
            <a:off x="630936" y="4562856"/>
            <a:ext cx="3419856" cy="1600200"/>
          </a:xfrm>
        </p:spPr>
        <p:txBody>
          <a:bodyPr anchor="ctr">
            <a:normAutofit/>
          </a:bodyPr>
          <a:lstStyle/>
          <a:p>
            <a:r>
              <a:rPr lang="en-IN">
                <a:solidFill>
                  <a:schemeClr val="bg1"/>
                </a:solidFill>
              </a:rPr>
              <a:t>What is an Anomaly?</a:t>
            </a:r>
          </a:p>
        </p:txBody>
      </p:sp>
      <p:sp>
        <p:nvSpPr>
          <p:cNvPr id="104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D5013-3D7A-6528-5087-D1C0A361CBAD}"/>
              </a:ext>
            </a:extLst>
          </p:cNvPr>
          <p:cNvSpPr>
            <a:spLocks noGrp="1"/>
          </p:cNvSpPr>
          <p:nvPr>
            <p:ph idx="1"/>
          </p:nvPr>
        </p:nvSpPr>
        <p:spPr>
          <a:xfrm>
            <a:off x="4654295" y="4248897"/>
            <a:ext cx="6894576" cy="2247229"/>
          </a:xfrm>
        </p:spPr>
        <p:txBody>
          <a:bodyPr anchor="ctr">
            <a:normAutofit lnSpcReduction="10000"/>
          </a:bodyPr>
          <a:lstStyle/>
          <a:p>
            <a:endParaRPr lang="en-IN" sz="3200" dirty="0">
              <a:solidFill>
                <a:schemeClr val="bg1"/>
              </a:solidFill>
            </a:endParaRPr>
          </a:p>
          <a:p>
            <a:r>
              <a:rPr lang="en-IN" sz="3200" dirty="0">
                <a:solidFill>
                  <a:schemeClr val="bg1"/>
                </a:solidFill>
              </a:rPr>
              <a:t>Anomalies are those data points or values that deviates largely from the normal data points and exhibits unexpected or abnormal behaviour .</a:t>
            </a:r>
          </a:p>
          <a:p>
            <a:endParaRPr lang="en-IN" sz="2000" dirty="0">
              <a:solidFill>
                <a:schemeClr val="bg1"/>
              </a:solidFill>
            </a:endParaRPr>
          </a:p>
        </p:txBody>
      </p:sp>
      <p:pic>
        <p:nvPicPr>
          <p:cNvPr id="1026" name="Picture 2" descr="Outlier Detection: A Case Study | GLUG MVIT">
            <a:extLst>
              <a:ext uri="{FF2B5EF4-FFF2-40B4-BE49-F238E27FC236}">
                <a16:creationId xmlns:a16="http://schemas.microsoft.com/office/drawing/2014/main" id="{2840E5F8-406E-6BEC-9202-A436620002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61873"/>
            <a:ext cx="5303520" cy="3529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al Outlier Factor (LOF) — Algorithm for outlier identification | by  Vaibhav Jayaswal | Towards Data Science">
            <a:extLst>
              <a:ext uri="{FF2B5EF4-FFF2-40B4-BE49-F238E27FC236}">
                <a16:creationId xmlns:a16="http://schemas.microsoft.com/office/drawing/2014/main" id="{023CB87B-4335-FCBF-D0DB-97FCA624B1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7546" y="555331"/>
            <a:ext cx="5303520" cy="314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3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02DE-B11D-3E22-F614-B2D882D71BFA}"/>
              </a:ext>
            </a:extLst>
          </p:cNvPr>
          <p:cNvSpPr>
            <a:spLocks noGrp="1"/>
          </p:cNvSpPr>
          <p:nvPr>
            <p:ph type="title"/>
          </p:nvPr>
        </p:nvSpPr>
        <p:spPr/>
        <p:txBody>
          <a:bodyPr/>
          <a:lstStyle/>
          <a:p>
            <a:r>
              <a:rPr lang="en-IN" dirty="0"/>
              <a:t>Anomaly Detection</a:t>
            </a:r>
          </a:p>
        </p:txBody>
      </p:sp>
      <p:graphicFrame>
        <p:nvGraphicFramePr>
          <p:cNvPr id="7" name="Content Placeholder 6">
            <a:extLst>
              <a:ext uri="{FF2B5EF4-FFF2-40B4-BE49-F238E27FC236}">
                <a16:creationId xmlns:a16="http://schemas.microsoft.com/office/drawing/2014/main" id="{38539F91-0545-A247-8FC6-45C0CC1B5E91}"/>
              </a:ext>
            </a:extLst>
          </p:cNvPr>
          <p:cNvGraphicFramePr>
            <a:graphicFrameLocks noGrp="1"/>
          </p:cNvGraphicFramePr>
          <p:nvPr>
            <p:ph idx="1"/>
            <p:extLst>
              <p:ext uri="{D42A27DB-BD31-4B8C-83A1-F6EECF244321}">
                <p14:modId xmlns:p14="http://schemas.microsoft.com/office/powerpoint/2010/main" val="998476288"/>
              </p:ext>
            </p:extLst>
          </p:nvPr>
        </p:nvGraphicFramePr>
        <p:xfrm>
          <a:off x="838200" y="1928813"/>
          <a:ext cx="10515600" cy="4075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8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C226-CC80-B21D-DC2E-6152F3E828BE}"/>
              </a:ext>
            </a:extLst>
          </p:cNvPr>
          <p:cNvSpPr>
            <a:spLocks noGrp="1"/>
          </p:cNvSpPr>
          <p:nvPr>
            <p:ph type="title"/>
          </p:nvPr>
        </p:nvSpPr>
        <p:spPr/>
        <p:txBody>
          <a:bodyPr/>
          <a:lstStyle/>
          <a:p>
            <a:r>
              <a:rPr lang="en-IN" dirty="0"/>
              <a:t>METHODOLGY</a:t>
            </a:r>
          </a:p>
        </p:txBody>
      </p:sp>
      <p:sp>
        <p:nvSpPr>
          <p:cNvPr id="3" name="Content Placeholder 2">
            <a:extLst>
              <a:ext uri="{FF2B5EF4-FFF2-40B4-BE49-F238E27FC236}">
                <a16:creationId xmlns:a16="http://schemas.microsoft.com/office/drawing/2014/main" id="{B369C82A-B39B-04BC-D154-68DF3A553C82}"/>
              </a:ext>
            </a:extLst>
          </p:cNvPr>
          <p:cNvSpPr>
            <a:spLocks noGrp="1"/>
          </p:cNvSpPr>
          <p:nvPr>
            <p:ph idx="1"/>
          </p:nvPr>
        </p:nvSpPr>
        <p:spPr/>
        <p:txBody>
          <a:bodyPr/>
          <a:lstStyle/>
          <a:p>
            <a:r>
              <a:rPr lang="en-IN" dirty="0">
                <a:solidFill>
                  <a:schemeClr val="bg1"/>
                </a:solidFill>
              </a:rPr>
              <a:t>s</a:t>
            </a:r>
          </a:p>
        </p:txBody>
      </p:sp>
      <p:graphicFrame>
        <p:nvGraphicFramePr>
          <p:cNvPr id="4" name="Diagram 3">
            <a:extLst>
              <a:ext uri="{FF2B5EF4-FFF2-40B4-BE49-F238E27FC236}">
                <a16:creationId xmlns:a16="http://schemas.microsoft.com/office/drawing/2014/main" id="{5CB04683-91B2-87F3-8FDE-A828140F66EB}"/>
              </a:ext>
            </a:extLst>
          </p:cNvPr>
          <p:cNvGraphicFramePr/>
          <p:nvPr>
            <p:extLst>
              <p:ext uri="{D42A27DB-BD31-4B8C-83A1-F6EECF244321}">
                <p14:modId xmlns:p14="http://schemas.microsoft.com/office/powerpoint/2010/main" val="2296432772"/>
              </p:ext>
            </p:extLst>
          </p:nvPr>
        </p:nvGraphicFramePr>
        <p:xfrm>
          <a:off x="707571" y="2667000"/>
          <a:ext cx="10515600" cy="366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84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14A89-988A-E34D-2C52-1BA4E3527B4F}"/>
              </a:ext>
            </a:extLst>
          </p:cNvPr>
          <p:cNvSpPr>
            <a:spLocks noGrp="1"/>
          </p:cNvSpPr>
          <p:nvPr>
            <p:ph type="title"/>
          </p:nvPr>
        </p:nvSpPr>
        <p:spPr>
          <a:xfrm>
            <a:off x="640080" y="325370"/>
            <a:ext cx="6894576" cy="1784538"/>
          </a:xfrm>
        </p:spPr>
        <p:txBody>
          <a:bodyPr anchor="b">
            <a:normAutofit/>
          </a:bodyPr>
          <a:lstStyle/>
          <a:p>
            <a:pPr>
              <a:lnSpc>
                <a:spcPct val="90000"/>
              </a:lnSpc>
            </a:pPr>
            <a:r>
              <a:rPr lang="en-IN" sz="5600"/>
              <a:t>Local Outlier Factor</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594D"/>
          </a:solidFill>
          <a:ln w="38100" cap="rnd">
            <a:solidFill>
              <a:srgbClr val="C359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E614C8-DC75-A924-89C2-F9051887BE94}"/>
              </a:ext>
            </a:extLst>
          </p:cNvPr>
          <p:cNvSpPr>
            <a:spLocks noGrp="1"/>
          </p:cNvSpPr>
          <p:nvPr>
            <p:ph idx="1"/>
          </p:nvPr>
        </p:nvSpPr>
        <p:spPr>
          <a:xfrm>
            <a:off x="640080" y="2708307"/>
            <a:ext cx="6894576" cy="3485260"/>
          </a:xfrm>
        </p:spPr>
        <p:txBody>
          <a:bodyPr>
            <a:normAutofit/>
          </a:bodyPr>
          <a:lstStyle/>
          <a:p>
            <a:r>
              <a:rPr lang="en-US" sz="2600" b="0" i="0" dirty="0">
                <a:effectLst/>
                <a:latin typeface="ProximaNova"/>
              </a:rPr>
              <a:t>Local outlier factor is probably the most common technique for anomaly detection. This algorithm is based on the concept of the local density. It compares the local density of an object with that of its </a:t>
            </a:r>
            <a:r>
              <a:rPr lang="en-US" sz="2600" b="0" i="0" dirty="0" err="1">
                <a:effectLst/>
                <a:latin typeface="ProximaNova"/>
              </a:rPr>
              <a:t>neighbouring</a:t>
            </a:r>
            <a:r>
              <a:rPr lang="en-US" sz="2600" b="0" i="0" dirty="0">
                <a:effectLst/>
                <a:latin typeface="ProximaNova"/>
              </a:rPr>
              <a:t> data points. If a data point has a lower density than its </a:t>
            </a:r>
            <a:r>
              <a:rPr lang="en-US" sz="2600" b="0" i="0" dirty="0" err="1">
                <a:effectLst/>
                <a:latin typeface="ProximaNova"/>
              </a:rPr>
              <a:t>neighbours</a:t>
            </a:r>
            <a:r>
              <a:rPr lang="en-US" sz="2600" b="0" i="0" dirty="0">
                <a:effectLst/>
                <a:latin typeface="ProximaNova"/>
              </a:rPr>
              <a:t>, then it is considered an outlier.</a:t>
            </a:r>
          </a:p>
          <a:p>
            <a:endParaRPr lang="en-US" sz="2600" b="1" i="0" dirty="0">
              <a:effectLst/>
              <a:latin typeface="ProximaNova"/>
            </a:endParaRPr>
          </a:p>
          <a:p>
            <a:endParaRPr lang="en-IN" sz="2600" dirty="0"/>
          </a:p>
        </p:txBody>
      </p:sp>
      <p:pic>
        <p:nvPicPr>
          <p:cNvPr id="5" name="Picture 4" descr="Top view of cubes connected with black lines">
            <a:extLst>
              <a:ext uri="{FF2B5EF4-FFF2-40B4-BE49-F238E27FC236}">
                <a16:creationId xmlns:a16="http://schemas.microsoft.com/office/drawing/2014/main" id="{7178BF89-B071-E6BD-6951-C4D2E3B1C288}"/>
              </a:ext>
            </a:extLst>
          </p:cNvPr>
          <p:cNvPicPr>
            <a:picLocks noChangeAspect="1"/>
          </p:cNvPicPr>
          <p:nvPr/>
        </p:nvPicPr>
        <p:blipFill rotWithShape="1">
          <a:blip r:embed="rId2"/>
          <a:srcRect l="32812" r="22890"/>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185722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0">
            <a:extLst>
              <a:ext uri="{FF2B5EF4-FFF2-40B4-BE49-F238E27FC236}">
                <a16:creationId xmlns:a16="http://schemas.microsoft.com/office/drawing/2014/main" id="{3F8690AC-6946-4248-8EE3-FE019F04C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9E61A-1F10-A110-01C6-DBD847C86ECB}"/>
              </a:ext>
            </a:extLst>
          </p:cNvPr>
          <p:cNvSpPr>
            <a:spLocks noGrp="1"/>
          </p:cNvSpPr>
          <p:nvPr>
            <p:ph type="title"/>
          </p:nvPr>
        </p:nvSpPr>
        <p:spPr>
          <a:xfrm>
            <a:off x="841248" y="804543"/>
            <a:ext cx="4059647" cy="5146675"/>
          </a:xfrm>
        </p:spPr>
        <p:txBody>
          <a:bodyPr>
            <a:normAutofit/>
          </a:bodyPr>
          <a:lstStyle/>
          <a:p>
            <a:r>
              <a:rPr lang="en-IN" sz="6000" dirty="0">
                <a:solidFill>
                  <a:srgbClr val="C3594D"/>
                </a:solidFill>
              </a:rPr>
              <a:t>Support Vector Machine </a:t>
            </a:r>
          </a:p>
        </p:txBody>
      </p:sp>
      <p:sp>
        <p:nvSpPr>
          <p:cNvPr id="2078" name="sketchy content container">
            <a:extLst>
              <a:ext uri="{FF2B5EF4-FFF2-40B4-BE49-F238E27FC236}">
                <a16:creationId xmlns:a16="http://schemas.microsoft.com/office/drawing/2014/main" id="{54012837-9F12-440F-990A-71AA288B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340" y="493776"/>
            <a:ext cx="6101694" cy="5722227"/>
          </a:xfrm>
          <a:custGeom>
            <a:avLst/>
            <a:gdLst>
              <a:gd name="connsiteX0" fmla="*/ 0 w 6101694"/>
              <a:gd name="connsiteY0" fmla="*/ 0 h 5722227"/>
              <a:gd name="connsiteX1" fmla="*/ 800000 w 6101694"/>
              <a:gd name="connsiteY1" fmla="*/ 0 h 5722227"/>
              <a:gd name="connsiteX2" fmla="*/ 1355932 w 6101694"/>
              <a:gd name="connsiteY2" fmla="*/ 0 h 5722227"/>
              <a:gd name="connsiteX3" fmla="*/ 2033898 w 6101694"/>
              <a:gd name="connsiteY3" fmla="*/ 0 h 5722227"/>
              <a:gd name="connsiteX4" fmla="*/ 2772881 w 6101694"/>
              <a:gd name="connsiteY4" fmla="*/ 0 h 5722227"/>
              <a:gd name="connsiteX5" fmla="*/ 3267796 w 6101694"/>
              <a:gd name="connsiteY5" fmla="*/ 0 h 5722227"/>
              <a:gd name="connsiteX6" fmla="*/ 3762711 w 6101694"/>
              <a:gd name="connsiteY6" fmla="*/ 0 h 5722227"/>
              <a:gd name="connsiteX7" fmla="*/ 4562711 w 6101694"/>
              <a:gd name="connsiteY7" fmla="*/ 0 h 5722227"/>
              <a:gd name="connsiteX8" fmla="*/ 5240677 w 6101694"/>
              <a:gd name="connsiteY8" fmla="*/ 0 h 5722227"/>
              <a:gd name="connsiteX9" fmla="*/ 6101694 w 6101694"/>
              <a:gd name="connsiteY9" fmla="*/ 0 h 5722227"/>
              <a:gd name="connsiteX10" fmla="*/ 6101694 w 6101694"/>
              <a:gd name="connsiteY10" fmla="*/ 635803 h 5722227"/>
              <a:gd name="connsiteX11" fmla="*/ 6101694 w 6101694"/>
              <a:gd name="connsiteY11" fmla="*/ 1328828 h 5722227"/>
              <a:gd name="connsiteX12" fmla="*/ 6101694 w 6101694"/>
              <a:gd name="connsiteY12" fmla="*/ 1850187 h 5722227"/>
              <a:gd name="connsiteX13" fmla="*/ 6101694 w 6101694"/>
              <a:gd name="connsiteY13" fmla="*/ 2485990 h 5722227"/>
              <a:gd name="connsiteX14" fmla="*/ 6101694 w 6101694"/>
              <a:gd name="connsiteY14" fmla="*/ 2950126 h 5722227"/>
              <a:gd name="connsiteX15" fmla="*/ 6101694 w 6101694"/>
              <a:gd name="connsiteY15" fmla="*/ 3700373 h 5722227"/>
              <a:gd name="connsiteX16" fmla="*/ 6101694 w 6101694"/>
              <a:gd name="connsiteY16" fmla="*/ 4336176 h 5722227"/>
              <a:gd name="connsiteX17" fmla="*/ 6101694 w 6101694"/>
              <a:gd name="connsiteY17" fmla="*/ 5086424 h 5722227"/>
              <a:gd name="connsiteX18" fmla="*/ 6101694 w 6101694"/>
              <a:gd name="connsiteY18" fmla="*/ 5722227 h 5722227"/>
              <a:gd name="connsiteX19" fmla="*/ 5545762 w 6101694"/>
              <a:gd name="connsiteY19" fmla="*/ 5722227 h 5722227"/>
              <a:gd name="connsiteX20" fmla="*/ 4745762 w 6101694"/>
              <a:gd name="connsiteY20" fmla="*/ 5722227 h 5722227"/>
              <a:gd name="connsiteX21" fmla="*/ 4067796 w 6101694"/>
              <a:gd name="connsiteY21" fmla="*/ 5722227 h 5722227"/>
              <a:gd name="connsiteX22" fmla="*/ 3572881 w 6101694"/>
              <a:gd name="connsiteY22" fmla="*/ 5722227 h 5722227"/>
              <a:gd name="connsiteX23" fmla="*/ 2894915 w 6101694"/>
              <a:gd name="connsiteY23" fmla="*/ 5722227 h 5722227"/>
              <a:gd name="connsiteX24" fmla="*/ 2277966 w 6101694"/>
              <a:gd name="connsiteY24" fmla="*/ 5722227 h 5722227"/>
              <a:gd name="connsiteX25" fmla="*/ 1661017 w 6101694"/>
              <a:gd name="connsiteY25" fmla="*/ 5722227 h 5722227"/>
              <a:gd name="connsiteX26" fmla="*/ 1044068 w 6101694"/>
              <a:gd name="connsiteY26" fmla="*/ 5722227 h 5722227"/>
              <a:gd name="connsiteX27" fmla="*/ 0 w 6101694"/>
              <a:gd name="connsiteY27" fmla="*/ 5722227 h 5722227"/>
              <a:gd name="connsiteX28" fmla="*/ 0 w 6101694"/>
              <a:gd name="connsiteY28" fmla="*/ 5029202 h 5722227"/>
              <a:gd name="connsiteX29" fmla="*/ 0 w 6101694"/>
              <a:gd name="connsiteY29" fmla="*/ 4450621 h 5722227"/>
              <a:gd name="connsiteX30" fmla="*/ 0 w 6101694"/>
              <a:gd name="connsiteY30" fmla="*/ 3986485 h 5722227"/>
              <a:gd name="connsiteX31" fmla="*/ 0 w 6101694"/>
              <a:gd name="connsiteY31" fmla="*/ 3407904 h 5722227"/>
              <a:gd name="connsiteX32" fmla="*/ 0 w 6101694"/>
              <a:gd name="connsiteY32" fmla="*/ 2714879 h 5722227"/>
              <a:gd name="connsiteX33" fmla="*/ 0 w 6101694"/>
              <a:gd name="connsiteY33" fmla="*/ 1964631 h 5722227"/>
              <a:gd name="connsiteX34" fmla="*/ 0 w 6101694"/>
              <a:gd name="connsiteY34" fmla="*/ 1500495 h 5722227"/>
              <a:gd name="connsiteX35" fmla="*/ 0 w 6101694"/>
              <a:gd name="connsiteY35" fmla="*/ 1036359 h 5722227"/>
              <a:gd name="connsiteX36" fmla="*/ 0 w 610169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01694" h="5722227" fill="none" extrusionOk="0">
                <a:moveTo>
                  <a:pt x="0" y="0"/>
                </a:moveTo>
                <a:cubicBezTo>
                  <a:pt x="264111" y="-34544"/>
                  <a:pt x="599981" y="-21810"/>
                  <a:pt x="800000" y="0"/>
                </a:cubicBezTo>
                <a:cubicBezTo>
                  <a:pt x="1000019" y="21810"/>
                  <a:pt x="1172170" y="-17208"/>
                  <a:pt x="1355932" y="0"/>
                </a:cubicBezTo>
                <a:cubicBezTo>
                  <a:pt x="1539694" y="17208"/>
                  <a:pt x="1711827" y="4491"/>
                  <a:pt x="2033898" y="0"/>
                </a:cubicBezTo>
                <a:cubicBezTo>
                  <a:pt x="2355969" y="-4491"/>
                  <a:pt x="2445821" y="-13174"/>
                  <a:pt x="2772881" y="0"/>
                </a:cubicBezTo>
                <a:cubicBezTo>
                  <a:pt x="3099941" y="13174"/>
                  <a:pt x="3023884" y="12786"/>
                  <a:pt x="3267796" y="0"/>
                </a:cubicBezTo>
                <a:cubicBezTo>
                  <a:pt x="3511709" y="-12786"/>
                  <a:pt x="3662887" y="-22845"/>
                  <a:pt x="3762711" y="0"/>
                </a:cubicBezTo>
                <a:cubicBezTo>
                  <a:pt x="3862535" y="22845"/>
                  <a:pt x="4224831" y="13579"/>
                  <a:pt x="4562711" y="0"/>
                </a:cubicBezTo>
                <a:cubicBezTo>
                  <a:pt x="4900591" y="-13579"/>
                  <a:pt x="4973014" y="1525"/>
                  <a:pt x="5240677" y="0"/>
                </a:cubicBezTo>
                <a:cubicBezTo>
                  <a:pt x="5508340" y="-1525"/>
                  <a:pt x="5866423" y="39443"/>
                  <a:pt x="6101694" y="0"/>
                </a:cubicBezTo>
                <a:cubicBezTo>
                  <a:pt x="6116066" y="203473"/>
                  <a:pt x="6082666" y="354587"/>
                  <a:pt x="6101694" y="635803"/>
                </a:cubicBezTo>
                <a:cubicBezTo>
                  <a:pt x="6120722" y="917019"/>
                  <a:pt x="6128465" y="1080490"/>
                  <a:pt x="6101694" y="1328828"/>
                </a:cubicBezTo>
                <a:cubicBezTo>
                  <a:pt x="6074923" y="1577167"/>
                  <a:pt x="6096140" y="1683839"/>
                  <a:pt x="6101694" y="1850187"/>
                </a:cubicBezTo>
                <a:cubicBezTo>
                  <a:pt x="6107248" y="2016535"/>
                  <a:pt x="6116565" y="2293482"/>
                  <a:pt x="6101694" y="2485990"/>
                </a:cubicBezTo>
                <a:cubicBezTo>
                  <a:pt x="6086823" y="2678498"/>
                  <a:pt x="6119719" y="2760200"/>
                  <a:pt x="6101694" y="2950126"/>
                </a:cubicBezTo>
                <a:cubicBezTo>
                  <a:pt x="6083669" y="3140052"/>
                  <a:pt x="6086742" y="3337929"/>
                  <a:pt x="6101694" y="3700373"/>
                </a:cubicBezTo>
                <a:cubicBezTo>
                  <a:pt x="6116646" y="4062817"/>
                  <a:pt x="6100526" y="4074588"/>
                  <a:pt x="6101694" y="4336176"/>
                </a:cubicBezTo>
                <a:cubicBezTo>
                  <a:pt x="6102862" y="4597764"/>
                  <a:pt x="6089487" y="4910678"/>
                  <a:pt x="6101694" y="5086424"/>
                </a:cubicBezTo>
                <a:cubicBezTo>
                  <a:pt x="6113901" y="5262170"/>
                  <a:pt x="6085924" y="5572099"/>
                  <a:pt x="6101694" y="5722227"/>
                </a:cubicBezTo>
                <a:cubicBezTo>
                  <a:pt x="5919744" y="5716778"/>
                  <a:pt x="5790906" y="5742305"/>
                  <a:pt x="5545762" y="5722227"/>
                </a:cubicBezTo>
                <a:cubicBezTo>
                  <a:pt x="5300618" y="5702149"/>
                  <a:pt x="5040097" y="5710674"/>
                  <a:pt x="4745762" y="5722227"/>
                </a:cubicBezTo>
                <a:cubicBezTo>
                  <a:pt x="4451427" y="5733780"/>
                  <a:pt x="4304452" y="5701165"/>
                  <a:pt x="4067796" y="5722227"/>
                </a:cubicBezTo>
                <a:cubicBezTo>
                  <a:pt x="3831140" y="5743289"/>
                  <a:pt x="3687500" y="5717858"/>
                  <a:pt x="3572881" y="5722227"/>
                </a:cubicBezTo>
                <a:cubicBezTo>
                  <a:pt x="3458263" y="5726596"/>
                  <a:pt x="3233099" y="5703665"/>
                  <a:pt x="2894915" y="5722227"/>
                </a:cubicBezTo>
                <a:cubicBezTo>
                  <a:pt x="2556731" y="5740789"/>
                  <a:pt x="2513553" y="5741605"/>
                  <a:pt x="2277966" y="5722227"/>
                </a:cubicBezTo>
                <a:cubicBezTo>
                  <a:pt x="2042379" y="5702849"/>
                  <a:pt x="1946932" y="5707233"/>
                  <a:pt x="1661017" y="5722227"/>
                </a:cubicBezTo>
                <a:cubicBezTo>
                  <a:pt x="1375102" y="5737221"/>
                  <a:pt x="1212345" y="5721134"/>
                  <a:pt x="1044068" y="5722227"/>
                </a:cubicBezTo>
                <a:cubicBezTo>
                  <a:pt x="875791" y="5723320"/>
                  <a:pt x="298249" y="5685035"/>
                  <a:pt x="0" y="5722227"/>
                </a:cubicBezTo>
                <a:cubicBezTo>
                  <a:pt x="-7210" y="5391018"/>
                  <a:pt x="-25179" y="5360677"/>
                  <a:pt x="0" y="5029202"/>
                </a:cubicBezTo>
                <a:cubicBezTo>
                  <a:pt x="25179" y="4697727"/>
                  <a:pt x="-20542" y="4653879"/>
                  <a:pt x="0" y="4450621"/>
                </a:cubicBezTo>
                <a:cubicBezTo>
                  <a:pt x="20542" y="4247363"/>
                  <a:pt x="-2859" y="4184961"/>
                  <a:pt x="0" y="3986485"/>
                </a:cubicBezTo>
                <a:cubicBezTo>
                  <a:pt x="2859" y="3788009"/>
                  <a:pt x="-1796" y="3641618"/>
                  <a:pt x="0" y="3407904"/>
                </a:cubicBezTo>
                <a:cubicBezTo>
                  <a:pt x="1796" y="3174190"/>
                  <a:pt x="24860" y="2909434"/>
                  <a:pt x="0" y="2714879"/>
                </a:cubicBezTo>
                <a:cubicBezTo>
                  <a:pt x="-24860" y="2520324"/>
                  <a:pt x="16000" y="2130810"/>
                  <a:pt x="0" y="1964631"/>
                </a:cubicBezTo>
                <a:cubicBezTo>
                  <a:pt x="-16000" y="1798452"/>
                  <a:pt x="7625" y="1600521"/>
                  <a:pt x="0" y="1500495"/>
                </a:cubicBezTo>
                <a:cubicBezTo>
                  <a:pt x="-7625" y="1400469"/>
                  <a:pt x="11054" y="1189580"/>
                  <a:pt x="0" y="1036359"/>
                </a:cubicBezTo>
                <a:cubicBezTo>
                  <a:pt x="-11054" y="883138"/>
                  <a:pt x="-253" y="300104"/>
                  <a:pt x="0" y="0"/>
                </a:cubicBezTo>
                <a:close/>
              </a:path>
              <a:path w="6101694" h="5722227" stroke="0" extrusionOk="0">
                <a:moveTo>
                  <a:pt x="0" y="0"/>
                </a:moveTo>
                <a:cubicBezTo>
                  <a:pt x="209331" y="11587"/>
                  <a:pt x="450211" y="18912"/>
                  <a:pt x="616949" y="0"/>
                </a:cubicBezTo>
                <a:cubicBezTo>
                  <a:pt x="783687" y="-18912"/>
                  <a:pt x="893121" y="-1594"/>
                  <a:pt x="1111864" y="0"/>
                </a:cubicBezTo>
                <a:cubicBezTo>
                  <a:pt x="1330608" y="1594"/>
                  <a:pt x="1740887" y="-39579"/>
                  <a:pt x="1911864" y="0"/>
                </a:cubicBezTo>
                <a:cubicBezTo>
                  <a:pt x="2082841" y="39579"/>
                  <a:pt x="2378650" y="-14252"/>
                  <a:pt x="2528813" y="0"/>
                </a:cubicBezTo>
                <a:cubicBezTo>
                  <a:pt x="2678976" y="14252"/>
                  <a:pt x="2911915" y="20021"/>
                  <a:pt x="3145762" y="0"/>
                </a:cubicBezTo>
                <a:cubicBezTo>
                  <a:pt x="3379609" y="-20021"/>
                  <a:pt x="3572055" y="-4809"/>
                  <a:pt x="3945762" y="0"/>
                </a:cubicBezTo>
                <a:cubicBezTo>
                  <a:pt x="4319469" y="4809"/>
                  <a:pt x="4380532" y="22923"/>
                  <a:pt x="4501694" y="0"/>
                </a:cubicBezTo>
                <a:cubicBezTo>
                  <a:pt x="4622856" y="-22923"/>
                  <a:pt x="5105454" y="38231"/>
                  <a:pt x="5301694" y="0"/>
                </a:cubicBezTo>
                <a:cubicBezTo>
                  <a:pt x="5497934" y="-38231"/>
                  <a:pt x="5801758" y="-1787"/>
                  <a:pt x="6101694" y="0"/>
                </a:cubicBezTo>
                <a:cubicBezTo>
                  <a:pt x="6080386" y="256153"/>
                  <a:pt x="6091900" y="335049"/>
                  <a:pt x="6101694" y="635803"/>
                </a:cubicBezTo>
                <a:cubicBezTo>
                  <a:pt x="6111488" y="936557"/>
                  <a:pt x="6102274" y="1092448"/>
                  <a:pt x="6101694" y="1271606"/>
                </a:cubicBezTo>
                <a:cubicBezTo>
                  <a:pt x="6101114" y="1450764"/>
                  <a:pt x="6089931" y="1797531"/>
                  <a:pt x="6101694" y="1964631"/>
                </a:cubicBezTo>
                <a:cubicBezTo>
                  <a:pt x="6113457" y="2131731"/>
                  <a:pt x="6092457" y="2235822"/>
                  <a:pt x="6101694" y="2428767"/>
                </a:cubicBezTo>
                <a:cubicBezTo>
                  <a:pt x="6110931" y="2621712"/>
                  <a:pt x="6093019" y="2925917"/>
                  <a:pt x="6101694" y="3064570"/>
                </a:cubicBezTo>
                <a:cubicBezTo>
                  <a:pt x="6110369" y="3203223"/>
                  <a:pt x="6128845" y="3501958"/>
                  <a:pt x="6101694" y="3700373"/>
                </a:cubicBezTo>
                <a:cubicBezTo>
                  <a:pt x="6074543" y="3898788"/>
                  <a:pt x="6073804" y="4046823"/>
                  <a:pt x="6101694" y="4336176"/>
                </a:cubicBezTo>
                <a:cubicBezTo>
                  <a:pt x="6129584" y="4625529"/>
                  <a:pt x="6130911" y="4774033"/>
                  <a:pt x="6101694" y="5029202"/>
                </a:cubicBezTo>
                <a:cubicBezTo>
                  <a:pt x="6072477" y="5284371"/>
                  <a:pt x="6105424" y="5383875"/>
                  <a:pt x="6101694" y="5722227"/>
                </a:cubicBezTo>
                <a:cubicBezTo>
                  <a:pt x="5868939" y="5758327"/>
                  <a:pt x="5599911" y="5706985"/>
                  <a:pt x="5362711" y="5722227"/>
                </a:cubicBezTo>
                <a:cubicBezTo>
                  <a:pt x="5125511" y="5737469"/>
                  <a:pt x="4979264" y="5718034"/>
                  <a:pt x="4806779" y="5722227"/>
                </a:cubicBezTo>
                <a:cubicBezTo>
                  <a:pt x="4634294" y="5726420"/>
                  <a:pt x="4390013" y="5742179"/>
                  <a:pt x="4006779" y="5722227"/>
                </a:cubicBezTo>
                <a:cubicBezTo>
                  <a:pt x="3623545" y="5702275"/>
                  <a:pt x="3615470" y="5754067"/>
                  <a:pt x="3328813" y="5722227"/>
                </a:cubicBezTo>
                <a:cubicBezTo>
                  <a:pt x="3042156" y="5690387"/>
                  <a:pt x="2924084" y="5695553"/>
                  <a:pt x="2772881" y="5722227"/>
                </a:cubicBezTo>
                <a:cubicBezTo>
                  <a:pt x="2621678" y="5748901"/>
                  <a:pt x="2380031" y="5698146"/>
                  <a:pt x="2094915" y="5722227"/>
                </a:cubicBezTo>
                <a:cubicBezTo>
                  <a:pt x="1809799" y="5746308"/>
                  <a:pt x="1743826" y="5719353"/>
                  <a:pt x="1600000" y="5722227"/>
                </a:cubicBezTo>
                <a:cubicBezTo>
                  <a:pt x="1456174" y="5725101"/>
                  <a:pt x="1293395" y="5743243"/>
                  <a:pt x="1105085" y="5722227"/>
                </a:cubicBezTo>
                <a:cubicBezTo>
                  <a:pt x="916775" y="5701211"/>
                  <a:pt x="536449" y="5753320"/>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solidFill>
            <a:srgbClr val="C3594D"/>
          </a:solidFill>
          <a:ln w="25400">
            <a:solidFill>
              <a:srgbClr val="C359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FDEC87-AB79-94F0-E787-82282D38A2B1}"/>
              </a:ext>
            </a:extLst>
          </p:cNvPr>
          <p:cNvSpPr>
            <a:spLocks noGrp="1"/>
          </p:cNvSpPr>
          <p:nvPr>
            <p:ph idx="1"/>
          </p:nvPr>
        </p:nvSpPr>
        <p:spPr>
          <a:xfrm>
            <a:off x="5806440" y="804544"/>
            <a:ext cx="5544312" cy="5146675"/>
          </a:xfrm>
        </p:spPr>
        <p:txBody>
          <a:bodyPr anchor="ctr">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2000" b="0" i="0" u="none" strike="noStrike" cap="none" normalizeH="0" baseline="0" dirty="0">
                <a:ln>
                  <a:noFill/>
                </a:ln>
                <a:solidFill>
                  <a:schemeClr val="bg1"/>
                </a:solidFill>
                <a:effectLst/>
                <a:latin typeface="ProximaNova"/>
              </a:rPr>
              <a:t>Support vector machine (SVM) is also a supervised machine learning algorithm often used for classification. SVMs use hyperplanes in multi-dimensional space to divide data points into classes. The hyperparameter nu is the threshold (percentage) for outliers which you have to choose manually.</a:t>
            </a:r>
            <a:endParaRPr kumimoji="0" lang="en-US" altLang="en-US" sz="2000" b="0"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2000" b="0" i="0" u="none" strike="noStrike" cap="none" normalizeH="0" baseline="0" dirty="0">
                <a:ln>
                  <a:noFill/>
                </a:ln>
                <a:solidFill>
                  <a:schemeClr val="bg1"/>
                </a:solidFill>
                <a:effectLst/>
                <a:latin typeface="ProximaNova"/>
              </a:rPr>
              <a:t>SVM is usually applied when there are more than one classes involved in the problem. However, in anomaly detection it is also used for single class problems. The model is trained to learn the ‘norm’ and can identify whether unfamiliar data belongs to this class or represents an anomaly.</a:t>
            </a:r>
            <a:endParaRPr kumimoji="0" lang="en-US" altLang="en-US" sz="2000" b="0"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2000" b="0" i="0" u="none" strike="noStrike" cap="none" normalizeH="0" baseline="0" dirty="0">
                <a:ln>
                  <a:noFill/>
                </a:ln>
                <a:solidFill>
                  <a:schemeClr val="bg1"/>
                </a:solidFill>
                <a:effectLst/>
                <a:latin typeface="ProximaNova"/>
              </a:rPr>
              <a:t>            </a:t>
            </a: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23051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3EA3C-33B2-9F68-5C0E-3855679DE086}"/>
              </a:ext>
            </a:extLst>
          </p:cNvPr>
          <p:cNvSpPr>
            <a:spLocks noGrp="1"/>
          </p:cNvSpPr>
          <p:nvPr>
            <p:ph type="title"/>
          </p:nvPr>
        </p:nvSpPr>
        <p:spPr>
          <a:xfrm>
            <a:off x="4654296" y="329184"/>
            <a:ext cx="6894576" cy="1783080"/>
          </a:xfrm>
        </p:spPr>
        <p:txBody>
          <a:bodyPr anchor="b">
            <a:normAutofit/>
          </a:bodyPr>
          <a:lstStyle/>
          <a:p>
            <a:r>
              <a:rPr lang="en-IN" sz="7200"/>
              <a:t>DBSCAN</a:t>
            </a:r>
          </a:p>
        </p:txBody>
      </p:sp>
      <p:pic>
        <p:nvPicPr>
          <p:cNvPr id="14" name="Picture 4" descr="Financial graphs on a dark display">
            <a:extLst>
              <a:ext uri="{FF2B5EF4-FFF2-40B4-BE49-F238E27FC236}">
                <a16:creationId xmlns:a16="http://schemas.microsoft.com/office/drawing/2014/main" id="{C09A19A1-539A-38DF-F4A0-C0CE261CB880}"/>
              </a:ext>
            </a:extLst>
          </p:cNvPr>
          <p:cNvPicPr>
            <a:picLocks noChangeAspect="1"/>
          </p:cNvPicPr>
          <p:nvPr/>
        </p:nvPicPr>
        <p:blipFill rotWithShape="1">
          <a:blip r:embed="rId2"/>
          <a:srcRect l="28630" r="3443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594D"/>
          </a:solidFill>
          <a:ln w="38100" cap="rnd">
            <a:solidFill>
              <a:srgbClr val="C359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6E61D6-18E9-8CF1-2ABD-A881AE2C66CC}"/>
              </a:ext>
            </a:extLst>
          </p:cNvPr>
          <p:cNvSpPr>
            <a:spLocks noGrp="1"/>
          </p:cNvSpPr>
          <p:nvPr>
            <p:ph idx="1"/>
          </p:nvPr>
        </p:nvSpPr>
        <p:spPr>
          <a:xfrm>
            <a:off x="4654296" y="2706624"/>
            <a:ext cx="6894576" cy="3483864"/>
          </a:xfrm>
        </p:spPr>
        <p:txBody>
          <a:bodyPr>
            <a:normAutofit/>
          </a:bodyPr>
          <a:lstStyle/>
          <a:p>
            <a:pPr>
              <a:lnSpc>
                <a:spcPct val="100000"/>
              </a:lnSpc>
            </a:pPr>
            <a:r>
              <a:rPr lang="en-US" sz="2400" b="0" i="0" dirty="0">
                <a:effectLst/>
                <a:latin typeface="ProximaNova"/>
              </a:rPr>
              <a:t>This is an unsupervised ML algorithm based on the principle of density. DBSCAN is able to uncover clusters in large spatial datasets by looking at the local density of the data points and generally shows good results when used for anomaly detection. The points that do not belong to any cluster get their own class: -1 so they are easy to identify. This algorithm handles outliers well when the data is represented by non-discrete data points.</a:t>
            </a:r>
            <a:endParaRPr lang="en-IN" sz="2400" dirty="0"/>
          </a:p>
        </p:txBody>
      </p:sp>
    </p:spTree>
    <p:extLst>
      <p:ext uri="{BB962C8B-B14F-4D97-AF65-F5344CB8AC3E}">
        <p14:creationId xmlns:p14="http://schemas.microsoft.com/office/powerpoint/2010/main" val="201124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1BFFB-D3FA-4EE2-9E87-F2E4CEDA9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F80AEB-67E2-48CB-B8AF-AD0F7787A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C35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FADC7-7347-2ECD-E211-5BA175488680}"/>
              </a:ext>
            </a:extLst>
          </p:cNvPr>
          <p:cNvSpPr>
            <a:spLocks noGrp="1"/>
          </p:cNvSpPr>
          <p:nvPr>
            <p:ph type="title"/>
          </p:nvPr>
        </p:nvSpPr>
        <p:spPr>
          <a:xfrm>
            <a:off x="640080" y="329184"/>
            <a:ext cx="6894576" cy="1783080"/>
          </a:xfrm>
        </p:spPr>
        <p:txBody>
          <a:bodyPr anchor="b">
            <a:normAutofit/>
          </a:bodyPr>
          <a:lstStyle/>
          <a:p>
            <a:r>
              <a:rPr lang="en-IN" sz="7200" dirty="0"/>
              <a:t>Isolation Forest </a:t>
            </a:r>
          </a:p>
        </p:txBody>
      </p:sp>
      <p:sp>
        <p:nvSpPr>
          <p:cNvPr id="2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
            <a:extLst>
              <a:ext uri="{FF2B5EF4-FFF2-40B4-BE49-F238E27FC236}">
                <a16:creationId xmlns:a16="http://schemas.microsoft.com/office/drawing/2014/main" id="{16EEA8CD-D332-9FBB-4467-B38148D96D9F}"/>
              </a:ext>
            </a:extLst>
          </p:cNvPr>
          <p:cNvSpPr>
            <a:spLocks noGrp="1" noChangeArrowheads="1"/>
          </p:cNvSpPr>
          <p:nvPr>
            <p:ph idx="1"/>
          </p:nvPr>
        </p:nvSpPr>
        <p:spPr bwMode="auto">
          <a:xfrm>
            <a:off x="640080" y="2706624"/>
            <a:ext cx="6894576"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800" b="0" i="0" u="none" strike="noStrike" cap="none" normalizeH="0" baseline="0" dirty="0">
                <a:ln>
                  <a:noFill/>
                </a:ln>
                <a:effectLst/>
                <a:latin typeface="Lato" panose="020B0604020202020204" pitchFamily="34" charset="0"/>
              </a:rPr>
              <a:t>Isolation Forests(IF), similar to Random Forests, are build based on decision trees. And since there are no pre-defined labels here, it is an unsupervised model.</a:t>
            </a:r>
            <a:endParaRPr kumimoji="0" lang="en-US" altLang="en-US" sz="18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800" b="0" i="0" u="none" strike="noStrike" cap="none" normalizeH="0" baseline="0" dirty="0" err="1">
                <a:ln>
                  <a:noFill/>
                </a:ln>
                <a:effectLst/>
                <a:latin typeface="Arial" panose="020B0604020202020204" pitchFamily="34" charset="0"/>
              </a:rPr>
              <a:t>IsolationForests</a:t>
            </a:r>
            <a:r>
              <a:rPr kumimoji="0" lang="en-US" altLang="en-US" sz="1800" b="0" i="0" u="none" strike="noStrike" cap="none" normalizeH="0" baseline="0" dirty="0">
                <a:ln>
                  <a:noFill/>
                </a:ln>
                <a:effectLst/>
                <a:latin typeface="Arial" panose="020B0604020202020204" pitchFamily="34" charset="0"/>
              </a:rPr>
              <a:t> were built based on the fact that anomalies are the data points that are “few and different”.</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800" b="0" i="0" u="none" strike="noStrike" cap="none" normalizeH="0" baseline="0" dirty="0">
                <a:ln>
                  <a:noFill/>
                </a:ln>
                <a:effectLst/>
                <a:latin typeface="Lato" panose="020B0604020202020204" pitchFamily="34" charset="0"/>
              </a:rPr>
              <a:t>In an Isolation Forest, randomly sub-sampled data is processed in a tree structure based on randomly selected features. The samples that travel deeper into the tree are less likely to be anomalies as they required more cuts to isolate them. Similarly, the samples which end up in shorter branches indicate anomalies as it was easier for the tree to separate them from other observations. </a:t>
            </a:r>
            <a:endParaRPr kumimoji="0" lang="en-US" altLang="en-US" sz="1800" b="0" i="0" u="none" strike="noStrike" cap="none" normalizeH="0" baseline="0" dirty="0">
              <a:ln>
                <a:noFill/>
              </a:ln>
              <a:effectLst/>
              <a:latin typeface="Arial" panose="020B0604020202020204" pitchFamily="34" charset="0"/>
            </a:endParaRPr>
          </a:p>
        </p:txBody>
      </p:sp>
      <p:pic>
        <p:nvPicPr>
          <p:cNvPr id="6" name="Picture 5" descr="Green trees in the forest">
            <a:extLst>
              <a:ext uri="{FF2B5EF4-FFF2-40B4-BE49-F238E27FC236}">
                <a16:creationId xmlns:a16="http://schemas.microsoft.com/office/drawing/2014/main" id="{CF653843-27F2-B4E4-D017-544548F116C6}"/>
              </a:ext>
            </a:extLst>
          </p:cNvPr>
          <p:cNvPicPr>
            <a:picLocks noChangeAspect="1"/>
          </p:cNvPicPr>
          <p:nvPr/>
        </p:nvPicPr>
        <p:blipFill rotWithShape="1">
          <a:blip r:embed="rId2"/>
          <a:srcRect l="23525" r="32156"/>
          <a:stretch/>
        </p:blipFill>
        <p:spPr>
          <a:xfrm>
            <a:off x="8139452" y="10"/>
            <a:ext cx="4052548" cy="6857990"/>
          </a:xfrm>
          <a:custGeom>
            <a:avLst/>
            <a:gdLst/>
            <a:ahLst/>
            <a:cxnLst/>
            <a:rect l="l" t="t" r="r" b="b"/>
            <a:pathLst>
              <a:path w="4052548" h="6858000">
                <a:moveTo>
                  <a:pt x="25721" y="0"/>
                </a:moveTo>
                <a:lnTo>
                  <a:pt x="4052548" y="0"/>
                </a:lnTo>
                <a:lnTo>
                  <a:pt x="4052548" y="6858000"/>
                </a:lnTo>
                <a:lnTo>
                  <a:pt x="28716" y="6858000"/>
                </a:lnTo>
                <a:lnTo>
                  <a:pt x="28782" y="6856911"/>
                </a:lnTo>
                <a:cubicBezTo>
                  <a:pt x="31911" y="6736505"/>
                  <a:pt x="35027" y="6616061"/>
                  <a:pt x="38157" y="6495580"/>
                </a:cubicBezTo>
                <a:cubicBezTo>
                  <a:pt x="38284" y="6490503"/>
                  <a:pt x="39171" y="6485553"/>
                  <a:pt x="39171" y="6480476"/>
                </a:cubicBezTo>
                <a:cubicBezTo>
                  <a:pt x="48166" y="6366632"/>
                  <a:pt x="53107" y="6252788"/>
                  <a:pt x="18899" y="6141609"/>
                </a:cubicBezTo>
                <a:cubicBezTo>
                  <a:pt x="15871" y="6131163"/>
                  <a:pt x="14262" y="6120363"/>
                  <a:pt x="14084" y="6109499"/>
                </a:cubicBezTo>
                <a:cubicBezTo>
                  <a:pt x="12413" y="6012573"/>
                  <a:pt x="16644" y="5915646"/>
                  <a:pt x="26754" y="5819240"/>
                </a:cubicBezTo>
                <a:cubicBezTo>
                  <a:pt x="31949" y="5760097"/>
                  <a:pt x="26754" y="5700065"/>
                  <a:pt x="43478" y="5641557"/>
                </a:cubicBezTo>
                <a:cubicBezTo>
                  <a:pt x="50864" y="5612480"/>
                  <a:pt x="55109" y="5582693"/>
                  <a:pt x="56147" y="5552715"/>
                </a:cubicBezTo>
                <a:cubicBezTo>
                  <a:pt x="59948" y="5480119"/>
                  <a:pt x="38537" y="5411838"/>
                  <a:pt x="18139" y="5343303"/>
                </a:cubicBezTo>
                <a:cubicBezTo>
                  <a:pt x="7370" y="5307004"/>
                  <a:pt x="-5426" y="5269945"/>
                  <a:pt x="2429" y="5231870"/>
                </a:cubicBezTo>
                <a:cubicBezTo>
                  <a:pt x="16707" y="5173310"/>
                  <a:pt x="24854" y="5113418"/>
                  <a:pt x="26754" y="5053171"/>
                </a:cubicBezTo>
                <a:cubicBezTo>
                  <a:pt x="26754" y="5010527"/>
                  <a:pt x="16365" y="4968771"/>
                  <a:pt x="20039" y="4926254"/>
                </a:cubicBezTo>
                <a:cubicBezTo>
                  <a:pt x="28211" y="4843771"/>
                  <a:pt x="30238" y="4760793"/>
                  <a:pt x="26121" y="4678005"/>
                </a:cubicBezTo>
                <a:cubicBezTo>
                  <a:pt x="26095" y="4644905"/>
                  <a:pt x="29846" y="4611907"/>
                  <a:pt x="37270" y="4579644"/>
                </a:cubicBezTo>
                <a:cubicBezTo>
                  <a:pt x="46506" y="4522710"/>
                  <a:pt x="48419" y="4464836"/>
                  <a:pt x="42971" y="4407419"/>
                </a:cubicBezTo>
                <a:cubicBezTo>
                  <a:pt x="37016" y="4340914"/>
                  <a:pt x="19279" y="4275425"/>
                  <a:pt x="14845" y="4208921"/>
                </a:cubicBezTo>
                <a:cubicBezTo>
                  <a:pt x="7876" y="4098757"/>
                  <a:pt x="17759" y="3988593"/>
                  <a:pt x="27514" y="3878937"/>
                </a:cubicBezTo>
                <a:cubicBezTo>
                  <a:pt x="35116" y="3808600"/>
                  <a:pt x="37143" y="3737768"/>
                  <a:pt x="33596" y="3667113"/>
                </a:cubicBezTo>
                <a:cubicBezTo>
                  <a:pt x="29161" y="3611016"/>
                  <a:pt x="22193" y="3554919"/>
                  <a:pt x="20926" y="3498822"/>
                </a:cubicBezTo>
                <a:cubicBezTo>
                  <a:pt x="18646" y="3398557"/>
                  <a:pt x="19532" y="3298293"/>
                  <a:pt x="25360" y="3198029"/>
                </a:cubicBezTo>
                <a:cubicBezTo>
                  <a:pt x="28274" y="3147770"/>
                  <a:pt x="32962" y="3098019"/>
                  <a:pt x="34989" y="3047379"/>
                </a:cubicBezTo>
                <a:cubicBezTo>
                  <a:pt x="37016" y="2996739"/>
                  <a:pt x="41071" y="2945592"/>
                  <a:pt x="29542" y="2895967"/>
                </a:cubicBezTo>
                <a:cubicBezTo>
                  <a:pt x="10030" y="2811568"/>
                  <a:pt x="24347" y="2727549"/>
                  <a:pt x="28528" y="2643403"/>
                </a:cubicBezTo>
                <a:cubicBezTo>
                  <a:pt x="31062" y="2591113"/>
                  <a:pt x="46266" y="2537554"/>
                  <a:pt x="32836" y="2486788"/>
                </a:cubicBezTo>
                <a:cubicBezTo>
                  <a:pt x="11677" y="2407211"/>
                  <a:pt x="25487" y="2329284"/>
                  <a:pt x="32836" y="2250976"/>
                </a:cubicBezTo>
                <a:cubicBezTo>
                  <a:pt x="41311" y="2176870"/>
                  <a:pt x="39816" y="2101951"/>
                  <a:pt x="28401" y="2028238"/>
                </a:cubicBezTo>
                <a:cubicBezTo>
                  <a:pt x="14084" y="1955108"/>
                  <a:pt x="14084" y="1879897"/>
                  <a:pt x="28401" y="1806768"/>
                </a:cubicBezTo>
                <a:cubicBezTo>
                  <a:pt x="40260" y="1746406"/>
                  <a:pt x="41628" y="1684458"/>
                  <a:pt x="32455" y="1623627"/>
                </a:cubicBezTo>
                <a:cubicBezTo>
                  <a:pt x="26247" y="1580095"/>
                  <a:pt x="15098" y="1536816"/>
                  <a:pt x="13578" y="1493284"/>
                </a:cubicBezTo>
                <a:cubicBezTo>
                  <a:pt x="10436" y="1402246"/>
                  <a:pt x="12298" y="1311107"/>
                  <a:pt x="19153" y="1220286"/>
                </a:cubicBezTo>
                <a:cubicBezTo>
                  <a:pt x="27134" y="1116849"/>
                  <a:pt x="42464" y="1013792"/>
                  <a:pt x="31822" y="909594"/>
                </a:cubicBezTo>
                <a:cubicBezTo>
                  <a:pt x="28148" y="873803"/>
                  <a:pt x="20673" y="838139"/>
                  <a:pt x="19913" y="802222"/>
                </a:cubicBezTo>
                <a:cubicBezTo>
                  <a:pt x="18266" y="734956"/>
                  <a:pt x="17505" y="668579"/>
                  <a:pt x="21306" y="599155"/>
                </a:cubicBezTo>
                <a:cubicBezTo>
                  <a:pt x="25107" y="529732"/>
                  <a:pt x="39550" y="459293"/>
                  <a:pt x="29795" y="391139"/>
                </a:cubicBezTo>
                <a:cubicBezTo>
                  <a:pt x="20039" y="322984"/>
                  <a:pt x="26374" y="255972"/>
                  <a:pt x="32709" y="189087"/>
                </a:cubicBezTo>
                <a:cubicBezTo>
                  <a:pt x="38790" y="125502"/>
                  <a:pt x="40944" y="63313"/>
                  <a:pt x="26121" y="743"/>
                </a:cubicBezTo>
                <a:close/>
              </a:path>
            </a:pathLst>
          </a:custGeom>
        </p:spPr>
      </p:pic>
    </p:spTree>
    <p:extLst>
      <p:ext uri="{BB962C8B-B14F-4D97-AF65-F5344CB8AC3E}">
        <p14:creationId xmlns:p14="http://schemas.microsoft.com/office/powerpoint/2010/main" val="15110036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AD4D-C58F-3325-4CEB-0CA79FF01F5B}"/>
              </a:ext>
            </a:extLst>
          </p:cNvPr>
          <p:cNvSpPr>
            <a:spLocks noGrp="1"/>
          </p:cNvSpPr>
          <p:nvPr>
            <p:ph type="title"/>
          </p:nvPr>
        </p:nvSpPr>
        <p:spPr/>
        <p:txBody>
          <a:bodyPr/>
          <a:lstStyle/>
          <a:p>
            <a:r>
              <a:rPr lang="en-IN" dirty="0"/>
              <a:t>Comparison of Algorithms</a:t>
            </a:r>
          </a:p>
        </p:txBody>
      </p:sp>
      <p:graphicFrame>
        <p:nvGraphicFramePr>
          <p:cNvPr id="5" name="Table 5">
            <a:extLst>
              <a:ext uri="{FF2B5EF4-FFF2-40B4-BE49-F238E27FC236}">
                <a16:creationId xmlns:a16="http://schemas.microsoft.com/office/drawing/2014/main" id="{56B7705A-CCA5-014C-467C-B560131BB11F}"/>
              </a:ext>
            </a:extLst>
          </p:cNvPr>
          <p:cNvGraphicFramePr>
            <a:graphicFrameLocks noGrp="1"/>
          </p:cNvGraphicFramePr>
          <p:nvPr>
            <p:ph idx="1"/>
            <p:extLst>
              <p:ext uri="{D42A27DB-BD31-4B8C-83A1-F6EECF244321}">
                <p14:modId xmlns:p14="http://schemas.microsoft.com/office/powerpoint/2010/main" val="4099937179"/>
              </p:ext>
            </p:extLst>
          </p:nvPr>
        </p:nvGraphicFramePr>
        <p:xfrm>
          <a:off x="838200" y="2236523"/>
          <a:ext cx="10515600" cy="4565385"/>
        </p:xfrm>
        <a:graphic>
          <a:graphicData uri="http://schemas.openxmlformats.org/drawingml/2006/table">
            <a:tbl>
              <a:tblPr firstRow="1" firstCol="1" bandRow="1">
                <a:tableStyleId>{69C7853C-536D-4A76-A0AE-DD22124D55A5}</a:tableStyleId>
              </a:tblPr>
              <a:tblGrid>
                <a:gridCol w="2628900">
                  <a:extLst>
                    <a:ext uri="{9D8B030D-6E8A-4147-A177-3AD203B41FA5}">
                      <a16:colId xmlns:a16="http://schemas.microsoft.com/office/drawing/2014/main" val="4257704481"/>
                    </a:ext>
                  </a:extLst>
                </a:gridCol>
                <a:gridCol w="2628900">
                  <a:extLst>
                    <a:ext uri="{9D8B030D-6E8A-4147-A177-3AD203B41FA5}">
                      <a16:colId xmlns:a16="http://schemas.microsoft.com/office/drawing/2014/main" val="3063980123"/>
                    </a:ext>
                  </a:extLst>
                </a:gridCol>
                <a:gridCol w="2628900">
                  <a:extLst>
                    <a:ext uri="{9D8B030D-6E8A-4147-A177-3AD203B41FA5}">
                      <a16:colId xmlns:a16="http://schemas.microsoft.com/office/drawing/2014/main" val="3260839937"/>
                    </a:ext>
                  </a:extLst>
                </a:gridCol>
                <a:gridCol w="2628900">
                  <a:extLst>
                    <a:ext uri="{9D8B030D-6E8A-4147-A177-3AD203B41FA5}">
                      <a16:colId xmlns:a16="http://schemas.microsoft.com/office/drawing/2014/main" val="3880839864"/>
                    </a:ext>
                  </a:extLst>
                </a:gridCol>
              </a:tblGrid>
              <a:tr h="454290">
                <a:tc>
                  <a:txBody>
                    <a:bodyPr/>
                    <a:lstStyle/>
                    <a:p>
                      <a:pPr algn="ctr"/>
                      <a:r>
                        <a:rPr lang="en-IN" sz="4400" b="0" dirty="0">
                          <a:solidFill>
                            <a:schemeClr val="bg1"/>
                          </a:solidFill>
                        </a:rPr>
                        <a:t>Algorithms</a:t>
                      </a:r>
                    </a:p>
                  </a:txBody>
                  <a:tcPr/>
                </a:tc>
                <a:tc>
                  <a:txBody>
                    <a:bodyPr/>
                    <a:lstStyle/>
                    <a:p>
                      <a:pPr algn="ctr"/>
                      <a:r>
                        <a:rPr lang="en-IN" sz="4000" dirty="0"/>
                        <a:t>Predicted Anomalies </a:t>
                      </a:r>
                    </a:p>
                  </a:txBody>
                  <a:tcPr/>
                </a:tc>
                <a:tc>
                  <a:txBody>
                    <a:bodyPr/>
                    <a:lstStyle/>
                    <a:p>
                      <a:pPr algn="ctr"/>
                      <a:r>
                        <a:rPr lang="en-IN" sz="4000" dirty="0"/>
                        <a:t>Accuracy </a:t>
                      </a:r>
                    </a:p>
                  </a:txBody>
                  <a:tcPr/>
                </a:tc>
                <a:tc>
                  <a:txBody>
                    <a:bodyPr/>
                    <a:lstStyle/>
                    <a:p>
                      <a:pPr algn="ctr"/>
                      <a:r>
                        <a:rPr lang="en-IN" sz="4000" dirty="0"/>
                        <a:t>Total Anomalies </a:t>
                      </a:r>
                    </a:p>
                  </a:txBody>
                  <a:tcPr/>
                </a:tc>
                <a:extLst>
                  <a:ext uri="{0D108BD9-81ED-4DB2-BD59-A6C34878D82A}">
                    <a16:rowId xmlns:a16="http://schemas.microsoft.com/office/drawing/2014/main" val="2012605019"/>
                  </a:ext>
                </a:extLst>
              </a:tr>
              <a:tr h="760677">
                <a:tc>
                  <a:txBody>
                    <a:bodyPr/>
                    <a:lstStyle/>
                    <a:p>
                      <a:r>
                        <a:rPr lang="en-IN" sz="3200" b="1" dirty="0">
                          <a:solidFill>
                            <a:schemeClr val="tx1"/>
                          </a:solidFill>
                        </a:rPr>
                        <a:t>Support  Vector Machine</a:t>
                      </a:r>
                    </a:p>
                  </a:txBody>
                  <a:tcPr/>
                </a:tc>
                <a:tc>
                  <a:txBody>
                    <a:bodyPr/>
                    <a:lstStyle/>
                    <a:p>
                      <a:r>
                        <a:rPr lang="en-IN" sz="3600" b="1" dirty="0">
                          <a:solidFill>
                            <a:schemeClr val="tx1"/>
                          </a:solidFill>
                        </a:rPr>
                        <a:t>2216</a:t>
                      </a:r>
                    </a:p>
                  </a:txBody>
                  <a:tcPr/>
                </a:tc>
                <a:tc>
                  <a:txBody>
                    <a:bodyPr/>
                    <a:lstStyle/>
                    <a:p>
                      <a:r>
                        <a:rPr lang="en-IN" sz="3600" b="1" dirty="0">
                          <a:solidFill>
                            <a:schemeClr val="tx1"/>
                          </a:solidFill>
                        </a:rPr>
                        <a:t>86%</a:t>
                      </a:r>
                    </a:p>
                  </a:txBody>
                  <a:tcPr/>
                </a:tc>
                <a:tc>
                  <a:txBody>
                    <a:bodyPr/>
                    <a:lstStyle/>
                    <a:p>
                      <a:r>
                        <a:rPr lang="en-IN" sz="4000" b="1" dirty="0"/>
                        <a:t>776</a:t>
                      </a:r>
                    </a:p>
                  </a:txBody>
                  <a:tcPr/>
                </a:tc>
                <a:extLst>
                  <a:ext uri="{0D108BD9-81ED-4DB2-BD59-A6C34878D82A}">
                    <a16:rowId xmlns:a16="http://schemas.microsoft.com/office/drawing/2014/main" val="4158574571"/>
                  </a:ext>
                </a:extLst>
              </a:tr>
              <a:tr h="760677">
                <a:tc>
                  <a:txBody>
                    <a:bodyPr/>
                    <a:lstStyle/>
                    <a:p>
                      <a:r>
                        <a:rPr lang="en-IN" sz="3600" b="1" dirty="0">
                          <a:solidFill>
                            <a:schemeClr val="tx1"/>
                          </a:solidFill>
                        </a:rPr>
                        <a:t>Local Outlier Factor</a:t>
                      </a:r>
                    </a:p>
                  </a:txBody>
                  <a:tcPr/>
                </a:tc>
                <a:tc>
                  <a:txBody>
                    <a:bodyPr/>
                    <a:lstStyle/>
                    <a:p>
                      <a:r>
                        <a:rPr lang="en-IN" sz="3600" b="1" dirty="0">
                          <a:solidFill>
                            <a:schemeClr val="tx1"/>
                          </a:solidFill>
                        </a:rPr>
                        <a:t>764</a:t>
                      </a:r>
                    </a:p>
                  </a:txBody>
                  <a:tcPr/>
                </a:tc>
                <a:tc>
                  <a:txBody>
                    <a:bodyPr/>
                    <a:lstStyle/>
                    <a:p>
                      <a:r>
                        <a:rPr lang="en-IN" sz="3600" b="1" dirty="0">
                          <a:solidFill>
                            <a:schemeClr val="tx1"/>
                          </a:solidFill>
                        </a:rPr>
                        <a:t>95.17%</a:t>
                      </a:r>
                    </a:p>
                  </a:txBody>
                  <a:tcPr/>
                </a:tc>
                <a:tc>
                  <a:txBody>
                    <a:bodyPr/>
                    <a:lstStyle/>
                    <a:p>
                      <a:r>
                        <a:rPr lang="en-IN" sz="4000" b="1" dirty="0"/>
                        <a:t>776</a:t>
                      </a:r>
                    </a:p>
                  </a:txBody>
                  <a:tcPr/>
                </a:tc>
                <a:extLst>
                  <a:ext uri="{0D108BD9-81ED-4DB2-BD59-A6C34878D82A}">
                    <a16:rowId xmlns:a16="http://schemas.microsoft.com/office/drawing/2014/main" val="4025109103"/>
                  </a:ext>
                </a:extLst>
              </a:tr>
              <a:tr h="760677">
                <a:tc>
                  <a:txBody>
                    <a:bodyPr/>
                    <a:lstStyle/>
                    <a:p>
                      <a:r>
                        <a:rPr lang="en-IN" sz="3600" b="1" dirty="0">
                          <a:solidFill>
                            <a:schemeClr val="tx1"/>
                          </a:solidFill>
                        </a:rPr>
                        <a:t>Isolation Forest</a:t>
                      </a:r>
                    </a:p>
                  </a:txBody>
                  <a:tcPr/>
                </a:tc>
                <a:tc>
                  <a:txBody>
                    <a:bodyPr/>
                    <a:lstStyle/>
                    <a:p>
                      <a:r>
                        <a:rPr lang="en-IN" sz="3600" b="1" dirty="0">
                          <a:solidFill>
                            <a:schemeClr val="tx1"/>
                          </a:solidFill>
                        </a:rPr>
                        <a:t>762</a:t>
                      </a:r>
                    </a:p>
                  </a:txBody>
                  <a:tcPr/>
                </a:tc>
                <a:tc>
                  <a:txBody>
                    <a:bodyPr/>
                    <a:lstStyle/>
                    <a:p>
                      <a:r>
                        <a:rPr lang="en-IN" sz="3600" b="1" dirty="0">
                          <a:solidFill>
                            <a:schemeClr val="tx1"/>
                          </a:solidFill>
                        </a:rPr>
                        <a:t>95.18 %</a:t>
                      </a:r>
                    </a:p>
                  </a:txBody>
                  <a:tcPr/>
                </a:tc>
                <a:tc>
                  <a:txBody>
                    <a:bodyPr/>
                    <a:lstStyle/>
                    <a:p>
                      <a:r>
                        <a:rPr lang="en-IN" sz="4000" b="1" dirty="0"/>
                        <a:t>776</a:t>
                      </a:r>
                    </a:p>
                  </a:txBody>
                  <a:tcPr/>
                </a:tc>
                <a:extLst>
                  <a:ext uri="{0D108BD9-81ED-4DB2-BD59-A6C34878D82A}">
                    <a16:rowId xmlns:a16="http://schemas.microsoft.com/office/drawing/2014/main" val="4133039152"/>
                  </a:ext>
                </a:extLst>
              </a:tr>
              <a:tr h="760677">
                <a:tc>
                  <a:txBody>
                    <a:bodyPr/>
                    <a:lstStyle/>
                    <a:p>
                      <a:r>
                        <a:rPr lang="en-IN" sz="3600" b="1" dirty="0">
                          <a:solidFill>
                            <a:schemeClr val="tx1"/>
                          </a:solidFill>
                        </a:rPr>
                        <a:t>DBSCAN</a:t>
                      </a:r>
                    </a:p>
                  </a:txBody>
                  <a:tcPr/>
                </a:tc>
                <a:tc>
                  <a:txBody>
                    <a:bodyPr/>
                    <a:lstStyle/>
                    <a:p>
                      <a:r>
                        <a:rPr lang="en-IN" sz="3600" b="1" dirty="0">
                          <a:solidFill>
                            <a:schemeClr val="tx1"/>
                          </a:solidFill>
                        </a:rPr>
                        <a:t>156</a:t>
                      </a:r>
                    </a:p>
                  </a:txBody>
                  <a:tcPr/>
                </a:tc>
                <a:tc>
                  <a:txBody>
                    <a:bodyPr/>
                    <a:lstStyle/>
                    <a:p>
                      <a:r>
                        <a:rPr lang="en-IN" sz="3600" b="1" dirty="0">
                          <a:solidFill>
                            <a:schemeClr val="tx1"/>
                          </a:solidFill>
                        </a:rPr>
                        <a:t>-</a:t>
                      </a:r>
                    </a:p>
                  </a:txBody>
                  <a:tcPr/>
                </a:tc>
                <a:tc>
                  <a:txBody>
                    <a:bodyPr/>
                    <a:lstStyle/>
                    <a:p>
                      <a:r>
                        <a:rPr lang="en-IN" sz="4000" b="1" dirty="0"/>
                        <a:t>776</a:t>
                      </a:r>
                    </a:p>
                  </a:txBody>
                  <a:tcPr/>
                </a:tc>
                <a:extLst>
                  <a:ext uri="{0D108BD9-81ED-4DB2-BD59-A6C34878D82A}">
                    <a16:rowId xmlns:a16="http://schemas.microsoft.com/office/drawing/2014/main" val="514632753"/>
                  </a:ext>
                </a:extLst>
              </a:tr>
              <a:tr h="760677">
                <a:tc>
                  <a:txBody>
                    <a:bodyPr/>
                    <a:lstStyle/>
                    <a:p>
                      <a:endParaRPr lang="en-IN" sz="1600"/>
                    </a:p>
                  </a:txBody>
                  <a:tcPr/>
                </a:tc>
                <a:tc>
                  <a:txBody>
                    <a:bodyPr/>
                    <a:lstStyle/>
                    <a:p>
                      <a:endParaRPr lang="en-IN" sz="1600"/>
                    </a:p>
                  </a:txBody>
                  <a:tcPr/>
                </a:tc>
                <a:tc>
                  <a:txBody>
                    <a:bodyPr/>
                    <a:lstStyle/>
                    <a:p>
                      <a:endParaRPr lang="en-IN" sz="1600"/>
                    </a:p>
                  </a:txBody>
                  <a:tcPr/>
                </a:tc>
                <a:tc>
                  <a:txBody>
                    <a:bodyPr/>
                    <a:lstStyle/>
                    <a:p>
                      <a:endParaRPr lang="en-IN" sz="1600" dirty="0"/>
                    </a:p>
                  </a:txBody>
                  <a:tcPr/>
                </a:tc>
                <a:extLst>
                  <a:ext uri="{0D108BD9-81ED-4DB2-BD59-A6C34878D82A}">
                    <a16:rowId xmlns:a16="http://schemas.microsoft.com/office/drawing/2014/main" val="406205653"/>
                  </a:ext>
                </a:extLst>
              </a:tr>
            </a:tbl>
          </a:graphicData>
        </a:graphic>
      </p:graphicFrame>
    </p:spTree>
    <p:extLst>
      <p:ext uri="{BB962C8B-B14F-4D97-AF65-F5344CB8AC3E}">
        <p14:creationId xmlns:p14="http://schemas.microsoft.com/office/powerpoint/2010/main" val="965956657"/>
      </p:ext>
    </p:extLst>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theme/theme1.xml><?xml version="1.0" encoding="utf-8"?>
<a:theme xmlns:a="http://schemas.openxmlformats.org/drawingml/2006/main" name="SketchyVTI">
  <a:themeElements>
    <a:clrScheme name="AnalogousFromDarkSeedLeftStep">
      <a:dk1>
        <a:srgbClr val="000000"/>
      </a:dk1>
      <a:lt1>
        <a:srgbClr val="FFFFFF"/>
      </a:lt1>
      <a:dk2>
        <a:srgbClr val="2B301B"/>
      </a:dk2>
      <a:lt2>
        <a:srgbClr val="F0F3F3"/>
      </a:lt2>
      <a:accent1>
        <a:srgbClr val="C3594D"/>
      </a:accent1>
      <a:accent2>
        <a:srgbClr val="B13B60"/>
      </a:accent2>
      <a:accent3>
        <a:srgbClr val="C34DA3"/>
      </a:accent3>
      <a:accent4>
        <a:srgbClr val="A03BB1"/>
      </a:accent4>
      <a:accent5>
        <a:srgbClr val="814DC3"/>
      </a:accent5>
      <a:accent6>
        <a:srgbClr val="504EB9"/>
      </a:accent6>
      <a:hlink>
        <a:srgbClr val="8D3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213</TotalTime>
  <Words>511</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Lato</vt:lpstr>
      <vt:lpstr>Modern Love</vt:lpstr>
      <vt:lpstr>ProximaNova</vt:lpstr>
      <vt:lpstr>The Hand</vt:lpstr>
      <vt:lpstr>SketchyVTI</vt:lpstr>
      <vt:lpstr>Anomaly Detection Techniques and Algorithm</vt:lpstr>
      <vt:lpstr>What is an Anomaly?</vt:lpstr>
      <vt:lpstr>Anomaly Detection</vt:lpstr>
      <vt:lpstr>METHODOLGY</vt:lpstr>
      <vt:lpstr>Local Outlier Factor</vt:lpstr>
      <vt:lpstr>Support Vector Machine </vt:lpstr>
      <vt:lpstr>DBSCAN</vt:lpstr>
      <vt:lpstr>Isolation Forest </vt:lpstr>
      <vt:lpstr>Comparison of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Techniques and Algorithm</dc:title>
  <dc:creator>Shalu Yadav</dc:creator>
  <cp:lastModifiedBy>Shalu Yadav</cp:lastModifiedBy>
  <cp:revision>2</cp:revision>
  <dcterms:created xsi:type="dcterms:W3CDTF">2022-07-16T02:23:18Z</dcterms:created>
  <dcterms:modified xsi:type="dcterms:W3CDTF">2022-07-16T06:39:54Z</dcterms:modified>
</cp:coreProperties>
</file>