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58"/>
  </p:normalViewPr>
  <p:slideViewPr>
    <p:cSldViewPr snapToGrid="0" snapToObjects="1">
      <p:cViewPr>
        <p:scale>
          <a:sx n="107" d="100"/>
          <a:sy n="107" d="100"/>
        </p:scale>
        <p:origin x="2304" y="4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12/3/24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12/3/24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21671"/>
            <a:ext cx="7772400" cy="1470025"/>
          </a:xfrm>
        </p:spPr>
        <p:txBody>
          <a:bodyPr/>
          <a:lstStyle/>
          <a:p>
            <a:r>
              <a:rPr dirty="0">
                <a:solidFill>
                  <a:schemeClr val="accent2">
                    <a:lumMod val="75000"/>
                  </a:schemeClr>
                </a:solidFill>
              </a:rPr>
              <a:t>Looping Statements in C++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77446"/>
            <a:ext cx="6400800" cy="1752600"/>
          </a:xfrm>
        </p:spPr>
        <p:txBody>
          <a:bodyPr/>
          <a:lstStyle/>
          <a:p>
            <a:r>
              <a:rPr dirty="0">
                <a:solidFill>
                  <a:schemeClr val="accent5">
                    <a:lumMod val="50000"/>
                  </a:schemeClr>
                </a:solidFill>
              </a:rPr>
              <a:t>Presented by: Sourabh Yadav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000" dirty="0"/>
              <a:t>What are loops?</a:t>
            </a:r>
          </a:p>
          <a:p>
            <a:r>
              <a:rPr sz="2000" dirty="0"/>
              <a:t>- A loop is a control structure that allows code to be executed repeatedly.</a:t>
            </a:r>
          </a:p>
          <a:p>
            <a:r>
              <a:rPr sz="2000" dirty="0"/>
              <a:t>- Useful for tasks like traversing arrays or performing calculations.</a:t>
            </a:r>
          </a:p>
          <a:p>
            <a:endParaRPr sz="2000" dirty="0"/>
          </a:p>
          <a:p>
            <a:r>
              <a:rPr sz="2000" dirty="0"/>
              <a:t>Types of Loops:</a:t>
            </a:r>
          </a:p>
          <a:p>
            <a:r>
              <a:rPr sz="2000" dirty="0"/>
              <a:t>1. For Loop</a:t>
            </a:r>
          </a:p>
          <a:p>
            <a:r>
              <a:rPr sz="2000" dirty="0"/>
              <a:t>2. While Loop</a:t>
            </a:r>
          </a:p>
          <a:p>
            <a:r>
              <a:rPr sz="2000" dirty="0"/>
              <a:t>3. Do-While Loop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For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000" dirty="0"/>
              <a:t>Definition:</a:t>
            </a:r>
          </a:p>
          <a:p>
            <a:r>
              <a:rPr sz="2000" dirty="0"/>
              <a:t>- A loop that repeats for a specific number of times.</a:t>
            </a:r>
          </a:p>
          <a:p>
            <a:endParaRPr sz="2000" dirty="0"/>
          </a:p>
          <a:p>
            <a:r>
              <a:rPr sz="2000" dirty="0"/>
              <a:t>Syntax:</a:t>
            </a:r>
          </a:p>
          <a:p>
            <a:r>
              <a:rPr sz="2000" dirty="0"/>
              <a:t>for (initialization; condition; increment/decrement) {</a:t>
            </a:r>
          </a:p>
          <a:p>
            <a:r>
              <a:rPr sz="2000" dirty="0"/>
              <a:t>    // Code to execute</a:t>
            </a:r>
          </a:p>
          <a:p>
            <a:r>
              <a:rPr sz="2000" dirty="0"/>
              <a:t>}</a:t>
            </a:r>
          </a:p>
          <a:p>
            <a:endParaRPr sz="2000" dirty="0"/>
          </a:p>
          <a:p>
            <a:r>
              <a:rPr sz="2000" dirty="0"/>
              <a:t>Example:</a:t>
            </a:r>
          </a:p>
          <a:p>
            <a:r>
              <a:rPr sz="2000" dirty="0"/>
              <a:t>for (int </a:t>
            </a:r>
            <a:r>
              <a:rPr sz="2000" dirty="0" err="1"/>
              <a:t>i</a:t>
            </a:r>
            <a:r>
              <a:rPr sz="2000" dirty="0"/>
              <a:t> = 1; </a:t>
            </a:r>
            <a:r>
              <a:rPr sz="2000" dirty="0" err="1"/>
              <a:t>i</a:t>
            </a:r>
            <a:r>
              <a:rPr sz="2000" dirty="0"/>
              <a:t> &lt;= 5; </a:t>
            </a:r>
            <a:r>
              <a:rPr sz="2000" dirty="0" err="1"/>
              <a:t>i</a:t>
            </a:r>
            <a:r>
              <a:rPr sz="2000" dirty="0"/>
              <a:t>++) {</a:t>
            </a:r>
          </a:p>
          <a:p>
            <a:r>
              <a:rPr sz="2000" dirty="0"/>
              <a:t>    </a:t>
            </a:r>
            <a:r>
              <a:rPr sz="2000" dirty="0" err="1"/>
              <a:t>cout</a:t>
            </a:r>
            <a:r>
              <a:rPr sz="2000" dirty="0"/>
              <a:t> &lt;&lt; "Number: " &lt;&lt; </a:t>
            </a:r>
            <a:r>
              <a:rPr sz="2000" dirty="0" err="1"/>
              <a:t>i</a:t>
            </a:r>
            <a:r>
              <a:rPr sz="2000" dirty="0"/>
              <a:t> &lt;&lt; </a:t>
            </a:r>
            <a:r>
              <a:rPr sz="2000" dirty="0" err="1"/>
              <a:t>endl</a:t>
            </a:r>
            <a:r>
              <a:rPr sz="2000" dirty="0"/>
              <a:t>;</a:t>
            </a:r>
          </a:p>
          <a:p>
            <a:r>
              <a:rPr sz="2000" dirty="0"/>
              <a:t>}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While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sz="1800" dirty="0"/>
              <a:t>Definition:</a:t>
            </a:r>
          </a:p>
          <a:p>
            <a:r>
              <a:rPr sz="1800" dirty="0"/>
              <a:t>- A loop that runs as long as the condition is true.</a:t>
            </a:r>
          </a:p>
          <a:p>
            <a:endParaRPr sz="1800" dirty="0"/>
          </a:p>
          <a:p>
            <a:r>
              <a:rPr sz="1800" dirty="0"/>
              <a:t>Syntax:</a:t>
            </a:r>
          </a:p>
          <a:p>
            <a:r>
              <a:rPr sz="1800" dirty="0"/>
              <a:t>while (condition) {</a:t>
            </a:r>
          </a:p>
          <a:p>
            <a:r>
              <a:rPr sz="1800" dirty="0"/>
              <a:t>    // Code to execute</a:t>
            </a:r>
          </a:p>
          <a:p>
            <a:r>
              <a:rPr sz="1800" dirty="0"/>
              <a:t>}</a:t>
            </a:r>
          </a:p>
          <a:p>
            <a:endParaRPr sz="1800" dirty="0"/>
          </a:p>
          <a:p>
            <a:r>
              <a:rPr sz="1800" dirty="0"/>
              <a:t>Example:</a:t>
            </a:r>
          </a:p>
          <a:p>
            <a:r>
              <a:rPr sz="1800" dirty="0"/>
              <a:t>int </a:t>
            </a:r>
            <a:r>
              <a:rPr sz="1800" dirty="0" err="1"/>
              <a:t>i</a:t>
            </a:r>
            <a:r>
              <a:rPr sz="1800" dirty="0"/>
              <a:t> = 1;</a:t>
            </a:r>
          </a:p>
          <a:p>
            <a:r>
              <a:rPr sz="1800" dirty="0"/>
              <a:t>while (</a:t>
            </a:r>
            <a:r>
              <a:rPr sz="1800" dirty="0" err="1"/>
              <a:t>i</a:t>
            </a:r>
            <a:r>
              <a:rPr sz="1800" dirty="0"/>
              <a:t> &lt;= 5) {</a:t>
            </a:r>
          </a:p>
          <a:p>
            <a:r>
              <a:rPr sz="1800" dirty="0"/>
              <a:t>    </a:t>
            </a:r>
            <a:r>
              <a:rPr sz="1800" dirty="0" err="1"/>
              <a:t>cout</a:t>
            </a:r>
            <a:r>
              <a:rPr sz="1800" dirty="0"/>
              <a:t> &lt;&lt; "Value: " &lt;&lt; </a:t>
            </a:r>
            <a:r>
              <a:rPr sz="1800" dirty="0" err="1"/>
              <a:t>i</a:t>
            </a:r>
            <a:r>
              <a:rPr sz="1800" dirty="0"/>
              <a:t> &lt;&lt; </a:t>
            </a:r>
            <a:r>
              <a:rPr sz="1800" dirty="0" err="1"/>
              <a:t>endl</a:t>
            </a:r>
            <a:r>
              <a:rPr sz="1800" dirty="0"/>
              <a:t>;</a:t>
            </a:r>
          </a:p>
          <a:p>
            <a:r>
              <a:rPr sz="1800" dirty="0"/>
              <a:t>    </a:t>
            </a:r>
            <a:r>
              <a:rPr sz="1800" dirty="0" err="1"/>
              <a:t>i</a:t>
            </a:r>
            <a:r>
              <a:rPr sz="1800" dirty="0"/>
              <a:t>++;</a:t>
            </a:r>
          </a:p>
          <a:p>
            <a:r>
              <a:rPr sz="1800" dirty="0"/>
              <a:t>}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Do-While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sz="1800" dirty="0"/>
              <a:t>Definition:</a:t>
            </a:r>
          </a:p>
          <a:p>
            <a:r>
              <a:rPr sz="1800" dirty="0"/>
              <a:t>- A loop that executes code at least once before checking the condition.</a:t>
            </a:r>
          </a:p>
          <a:p>
            <a:endParaRPr sz="1800" dirty="0"/>
          </a:p>
          <a:p>
            <a:r>
              <a:rPr sz="1800" dirty="0"/>
              <a:t>Syntax:</a:t>
            </a:r>
          </a:p>
          <a:p>
            <a:r>
              <a:rPr sz="1800" dirty="0"/>
              <a:t>do {</a:t>
            </a:r>
          </a:p>
          <a:p>
            <a:r>
              <a:rPr sz="1800" dirty="0"/>
              <a:t>    // Code to execute</a:t>
            </a:r>
          </a:p>
          <a:p>
            <a:r>
              <a:rPr sz="1800" dirty="0"/>
              <a:t>} while (condition);</a:t>
            </a:r>
          </a:p>
          <a:p>
            <a:endParaRPr sz="1800" dirty="0"/>
          </a:p>
          <a:p>
            <a:r>
              <a:rPr sz="1800" dirty="0"/>
              <a:t>Example:</a:t>
            </a:r>
          </a:p>
          <a:p>
            <a:r>
              <a:rPr sz="1800" dirty="0"/>
              <a:t>int </a:t>
            </a:r>
            <a:r>
              <a:rPr sz="1800" dirty="0" err="1"/>
              <a:t>i</a:t>
            </a:r>
            <a:r>
              <a:rPr sz="1800" dirty="0"/>
              <a:t> = 1;</a:t>
            </a:r>
          </a:p>
          <a:p>
            <a:r>
              <a:rPr sz="1800" dirty="0"/>
              <a:t>do {</a:t>
            </a:r>
          </a:p>
          <a:p>
            <a:r>
              <a:rPr sz="1800" dirty="0"/>
              <a:t>    </a:t>
            </a:r>
            <a:r>
              <a:rPr sz="1800" dirty="0" err="1"/>
              <a:t>cout</a:t>
            </a:r>
            <a:r>
              <a:rPr sz="1800" dirty="0"/>
              <a:t> &lt;&lt; "Counter: " &lt;&lt; </a:t>
            </a:r>
            <a:r>
              <a:rPr sz="1800" dirty="0" err="1"/>
              <a:t>i</a:t>
            </a:r>
            <a:r>
              <a:rPr sz="1800" dirty="0"/>
              <a:t> &lt;&lt; </a:t>
            </a:r>
            <a:r>
              <a:rPr sz="1800" dirty="0" err="1"/>
              <a:t>endl</a:t>
            </a:r>
            <a:r>
              <a:rPr sz="1800" dirty="0"/>
              <a:t>;</a:t>
            </a:r>
          </a:p>
          <a:p>
            <a:r>
              <a:rPr sz="1800" dirty="0"/>
              <a:t>    </a:t>
            </a:r>
            <a:r>
              <a:rPr sz="1800" dirty="0" err="1"/>
              <a:t>i</a:t>
            </a:r>
            <a:r>
              <a:rPr sz="1800" dirty="0"/>
              <a:t>++;</a:t>
            </a:r>
          </a:p>
          <a:p>
            <a:r>
              <a:rPr sz="1800" dirty="0"/>
              <a:t>} while (</a:t>
            </a:r>
            <a:r>
              <a:rPr sz="1800" dirty="0" err="1"/>
              <a:t>i</a:t>
            </a:r>
            <a:r>
              <a:rPr sz="1800" dirty="0"/>
              <a:t> &lt;= 5);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Nested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1800" dirty="0"/>
              <a:t>Definition:</a:t>
            </a:r>
          </a:p>
          <a:p>
            <a:r>
              <a:rPr sz="1800" dirty="0"/>
              <a:t>- A loop inside another loop.</a:t>
            </a:r>
          </a:p>
          <a:p>
            <a:endParaRPr sz="1800" dirty="0"/>
          </a:p>
          <a:p>
            <a:r>
              <a:rPr sz="1800" dirty="0"/>
              <a:t>Example:</a:t>
            </a:r>
          </a:p>
          <a:p>
            <a:r>
              <a:rPr sz="1800" dirty="0"/>
              <a:t>for (int </a:t>
            </a:r>
            <a:r>
              <a:rPr sz="1800" dirty="0" err="1"/>
              <a:t>i</a:t>
            </a:r>
            <a:r>
              <a:rPr sz="1800" dirty="0"/>
              <a:t> = 1; </a:t>
            </a:r>
            <a:r>
              <a:rPr sz="1800" dirty="0" err="1"/>
              <a:t>i</a:t>
            </a:r>
            <a:r>
              <a:rPr sz="1800" dirty="0"/>
              <a:t> &lt;= 3; </a:t>
            </a:r>
            <a:r>
              <a:rPr sz="1800" dirty="0" err="1"/>
              <a:t>i</a:t>
            </a:r>
            <a:r>
              <a:rPr sz="1800" dirty="0"/>
              <a:t>++) {</a:t>
            </a:r>
          </a:p>
          <a:p>
            <a:r>
              <a:rPr sz="1800" dirty="0"/>
              <a:t>    for (int j = 1; j &lt;= 2; </a:t>
            </a:r>
            <a:r>
              <a:rPr sz="1800" dirty="0" err="1"/>
              <a:t>j++</a:t>
            </a:r>
            <a:r>
              <a:rPr sz="1800" dirty="0"/>
              <a:t>) {</a:t>
            </a:r>
          </a:p>
          <a:p>
            <a:r>
              <a:rPr sz="1800" dirty="0"/>
              <a:t>        </a:t>
            </a:r>
            <a:r>
              <a:rPr sz="1800" dirty="0" err="1"/>
              <a:t>cout</a:t>
            </a:r>
            <a:r>
              <a:rPr sz="1800" dirty="0"/>
              <a:t> &lt;&lt; "</a:t>
            </a:r>
            <a:r>
              <a:rPr sz="1800" dirty="0" err="1"/>
              <a:t>i</a:t>
            </a:r>
            <a:r>
              <a:rPr sz="1800" dirty="0"/>
              <a:t>: " &lt;&lt; </a:t>
            </a:r>
            <a:r>
              <a:rPr sz="1800" dirty="0" err="1"/>
              <a:t>i</a:t>
            </a:r>
            <a:r>
              <a:rPr sz="1800" dirty="0"/>
              <a:t> &lt;&lt; ", j: " &lt;&lt; j &lt;&lt; </a:t>
            </a:r>
            <a:r>
              <a:rPr sz="1800" dirty="0" err="1"/>
              <a:t>endl</a:t>
            </a:r>
            <a:r>
              <a:rPr sz="1800" dirty="0"/>
              <a:t>;</a:t>
            </a:r>
          </a:p>
          <a:p>
            <a:r>
              <a:rPr sz="1800" dirty="0"/>
              <a:t>    }</a:t>
            </a:r>
          </a:p>
          <a:p>
            <a:r>
              <a:rPr sz="1800" dirty="0"/>
              <a:t>}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Pattern Printing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sz="1800" dirty="0"/>
              <a:t>Example:</a:t>
            </a:r>
          </a:p>
          <a:p>
            <a:r>
              <a:rPr sz="1800" dirty="0"/>
              <a:t>for (int </a:t>
            </a:r>
            <a:r>
              <a:rPr sz="1800" dirty="0" err="1"/>
              <a:t>i</a:t>
            </a:r>
            <a:r>
              <a:rPr sz="1800" dirty="0"/>
              <a:t> = 1; </a:t>
            </a:r>
            <a:r>
              <a:rPr sz="1800" dirty="0" err="1"/>
              <a:t>i</a:t>
            </a:r>
            <a:r>
              <a:rPr sz="1800" dirty="0"/>
              <a:t> &lt;= 5; </a:t>
            </a:r>
            <a:r>
              <a:rPr sz="1800" dirty="0" err="1"/>
              <a:t>i</a:t>
            </a:r>
            <a:r>
              <a:rPr sz="1800" dirty="0"/>
              <a:t>++) {</a:t>
            </a:r>
          </a:p>
          <a:p>
            <a:r>
              <a:rPr sz="1800" dirty="0"/>
              <a:t>    for (int j = 1; j &lt;= </a:t>
            </a:r>
            <a:r>
              <a:rPr sz="1800" dirty="0" err="1"/>
              <a:t>i</a:t>
            </a:r>
            <a:r>
              <a:rPr sz="1800" dirty="0"/>
              <a:t>; </a:t>
            </a:r>
            <a:r>
              <a:rPr sz="1800" dirty="0" err="1"/>
              <a:t>j++</a:t>
            </a:r>
            <a:r>
              <a:rPr sz="1800" dirty="0"/>
              <a:t>) {</a:t>
            </a:r>
          </a:p>
          <a:p>
            <a:r>
              <a:rPr sz="1800" dirty="0"/>
              <a:t>        </a:t>
            </a:r>
            <a:r>
              <a:rPr sz="1800" dirty="0" err="1"/>
              <a:t>cout</a:t>
            </a:r>
            <a:r>
              <a:rPr sz="1800" dirty="0"/>
              <a:t> &lt;&lt; "* ";</a:t>
            </a:r>
          </a:p>
          <a:p>
            <a:r>
              <a:rPr sz="1800" dirty="0"/>
              <a:t>    }</a:t>
            </a:r>
          </a:p>
          <a:p>
            <a:r>
              <a:rPr sz="1800" dirty="0"/>
              <a:t>    </a:t>
            </a:r>
            <a:r>
              <a:rPr sz="1800" dirty="0" err="1"/>
              <a:t>cout</a:t>
            </a:r>
            <a:r>
              <a:rPr sz="1800" dirty="0"/>
              <a:t> &lt;&lt; </a:t>
            </a:r>
            <a:r>
              <a:rPr sz="1800" dirty="0" err="1"/>
              <a:t>endl</a:t>
            </a:r>
            <a:r>
              <a:rPr sz="1800" dirty="0"/>
              <a:t>;</a:t>
            </a:r>
          </a:p>
          <a:p>
            <a:r>
              <a:rPr sz="1800" dirty="0"/>
              <a:t>}</a:t>
            </a:r>
          </a:p>
          <a:p>
            <a:endParaRPr sz="1800" dirty="0"/>
          </a:p>
          <a:p>
            <a:r>
              <a:rPr sz="1800" dirty="0"/>
              <a:t>Output:</a:t>
            </a:r>
          </a:p>
          <a:p>
            <a:r>
              <a:rPr sz="1800" dirty="0"/>
              <a:t>* </a:t>
            </a:r>
          </a:p>
          <a:p>
            <a:r>
              <a:rPr sz="1800" dirty="0"/>
              <a:t>* * </a:t>
            </a:r>
          </a:p>
          <a:p>
            <a:r>
              <a:rPr sz="1800" dirty="0"/>
              <a:t>* * * </a:t>
            </a:r>
          </a:p>
          <a:p>
            <a:r>
              <a:rPr sz="1800" dirty="0"/>
              <a:t>* * * * </a:t>
            </a:r>
          </a:p>
          <a:p>
            <a:r>
              <a:rPr sz="1800" dirty="0"/>
              <a:t>* * * * *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Loops simplify repetitive tasks in programming.</a:t>
            </a:r>
          </a:p>
          <a:p>
            <a:r>
              <a:t>- Types of loops: For, While, Do-While.</a:t>
            </a:r>
          </a:p>
          <a:p>
            <a:r>
              <a:t>- Nested loops enable advanced operations.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190502" y="1378280"/>
            <a:ext cx="11525003" cy="4101440"/>
          </a:xfrm>
        </p:spPr>
        <p:txBody>
          <a:bodyPr>
            <a:normAutofit/>
          </a:bodyPr>
          <a:lstStyle/>
          <a:p>
            <a:r>
              <a:rPr sz="9600" b="1" i="1" dirty="0">
                <a:solidFill>
                  <a:schemeClr val="bg2">
                    <a:lumMod val="90000"/>
                  </a:schemeClr>
                </a:solidFill>
              </a:rPr>
              <a:t>Thank You!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402</Words>
  <Application>Microsoft Macintosh PowerPoint</Application>
  <PresentationFormat>On-screen Show (4:3)</PresentationFormat>
  <Paragraphs>84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Looping Statements in C++</vt:lpstr>
      <vt:lpstr>Introduction</vt:lpstr>
      <vt:lpstr>For Loop</vt:lpstr>
      <vt:lpstr>While Loop</vt:lpstr>
      <vt:lpstr>Do-While Loop</vt:lpstr>
      <vt:lpstr>Nested Loops</vt:lpstr>
      <vt:lpstr>Pattern Printing Example</vt:lpstr>
      <vt:lpstr>Summary</vt:lpstr>
      <vt:lpstr>Thank You!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Sourabh Yadav</cp:lastModifiedBy>
  <cp:revision>2</cp:revision>
  <dcterms:created xsi:type="dcterms:W3CDTF">2013-01-27T09:14:16Z</dcterms:created>
  <dcterms:modified xsi:type="dcterms:W3CDTF">2024-12-03T14:44:49Z</dcterms:modified>
  <cp:category/>
</cp:coreProperties>
</file>