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12/02/2025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12/02/2025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109953"/>
            <a:ext cx="9144000" cy="2516124"/>
          </a:xfrm>
        </p:spPr>
        <p:txBody>
          <a:bodyPr/>
          <a:lstStyle/>
          <a:p>
            <a:r>
              <a:rPr lang="en-GB" sz="1600" dirty="0"/>
              <a:t>12/02/2025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91440" y="1145792"/>
            <a:ext cx="2773680" cy="1864044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 Sentiment Distribution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Positive Reviews   – 445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Negative Reviews – 453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Neutral Reviews   –  102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A5AFA6-7E00-AE57-71DD-2974E2EEE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69" b="89983" l="9665" r="97843">
                        <a14:foregroundMark x1="52796" y1="57056" x2="80511" y2="73693"/>
                        <a14:foregroundMark x1="80511" y1="73693" x2="81949" y2="57404"/>
                        <a14:foregroundMark x1="81949" y1="57404" x2="53914" y2="55575"/>
                        <a14:foregroundMark x1="48562" y1="14199" x2="62939" y2="12805"/>
                        <a14:foregroundMark x1="62939" y1="12805" x2="63019" y2="13589"/>
                        <a14:foregroundMark x1="49920" y1="13066" x2="52556" y2="15592"/>
                        <a14:foregroundMark x1="14297" y1="86847" x2="13978" y2="85976"/>
                        <a14:foregroundMark x1="53594" y1="15070" x2="49042" y2="12718"/>
                        <a14:foregroundMark x1="54872" y1="12979" x2="59345" y2="12369"/>
                        <a14:foregroundMark x1="55431" y1="15331" x2="61821" y2="14024"/>
                        <a14:foregroundMark x1="58466" y1="14808" x2="63259" y2="14634"/>
                        <a14:foregroundMark x1="55591" y1="15157" x2="49281" y2="14808"/>
                        <a14:foregroundMark x1="49042" y1="12108" x2="63099" y2="12544"/>
                        <a14:foregroundMark x1="63019" y1="12892" x2="63019" y2="14286"/>
                        <a14:foregroundMark x1="63259" y1="14721" x2="63259" y2="13153"/>
                        <a14:foregroundMark x1="48722" y1="12369" x2="48722" y2="14460"/>
                        <a14:foregroundMark x1="52236" y1="14983" x2="56150" y2="14983"/>
                        <a14:foregroundMark x1="85623" y1="66899" x2="94010" y2="66986"/>
                        <a14:foregroundMark x1="85863" y1="68990" x2="97204" y2="68118"/>
                        <a14:foregroundMark x1="92332" y1="67944" x2="97524" y2="67422"/>
                        <a14:foregroundMark x1="86102" y1="69686" x2="97604" y2="68641"/>
                        <a14:foregroundMark x1="87300" y1="66376" x2="97284" y2="66551"/>
                        <a14:foregroundMark x1="97843" y1="66376" x2="97684" y2="70122"/>
                        <a14:foregroundMark x1="14297" y1="88850" x2="14617" y2="87282"/>
                        <a14:foregroundMark x1="14617" y1="87282" x2="24760" y2="86934"/>
                        <a14:foregroundMark x1="14936" y1="88153" x2="25958" y2="88153"/>
                        <a14:foregroundMark x1="14457" y1="88589" x2="26038" y2="88937"/>
                        <a14:foregroundMark x1="15016" y1="86063" x2="26038" y2="86760"/>
                        <a14:foregroundMark x1="15974" y1="86411" x2="26677" y2="86760"/>
                        <a14:foregroundMark x1="26677" y1="86760" x2="26677" y2="88502"/>
                        <a14:foregroundMark x1="26757" y1="87195" x2="26837" y2="8946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14426" y="1032636"/>
            <a:ext cx="3633621" cy="3429000"/>
          </a:xfrm>
          <a:prstGeom prst="rect">
            <a:avLst/>
          </a:prstGeom>
        </p:spPr>
      </p:pic>
      <p:pic>
        <p:nvPicPr>
          <p:cNvPr id="11" name="Picture 10" descr="A close up of words&#10;&#10;Description automatically generated">
            <a:extLst>
              <a:ext uri="{FF2B5EF4-FFF2-40B4-BE49-F238E27FC236}">
                <a16:creationId xmlns:a16="http://schemas.microsoft.com/office/drawing/2014/main" id="{AD3745F3-B26D-922A-37B5-C607747CA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3253" y="1043735"/>
            <a:ext cx="5181600" cy="32031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B001F6B-F96B-D3EA-2280-BCFE37481464}"/>
              </a:ext>
            </a:extLst>
          </p:cNvPr>
          <p:cNvSpPr txBox="1"/>
          <p:nvPr/>
        </p:nvSpPr>
        <p:spPr>
          <a:xfrm>
            <a:off x="237965" y="4321028"/>
            <a:ext cx="7946888" cy="2255520"/>
          </a:xfrm>
          <a:prstGeom prst="rect">
            <a:avLst/>
          </a:prstGeom>
        </p:spPr>
        <p:txBody>
          <a:bodyPr/>
          <a:lstStyle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i="0">
                <a:solidFill>
                  <a:srgbClr val="0B5574"/>
                </a:solidFill>
              </a:defRPr>
            </a:lvl1pPr>
            <a:lvl2pPr marL="7938"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>
                <a:solidFill>
                  <a:srgbClr val="0B5574"/>
                </a:solidFill>
                <a:latin typeface="Mylius Modern" panose="020B0504020202020204" pitchFamily="34" charset="0"/>
              </a:defRPr>
            </a:lvl2pPr>
            <a:lvl3pPr marL="447675" indent="-188913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>
                <a:solidFill>
                  <a:srgbClr val="0B5574"/>
                </a:solidFill>
                <a:latin typeface="Mylius Modern" panose="020B0504020202020204" pitchFamily="34" charset="0"/>
              </a:defRPr>
            </a:lvl3pPr>
            <a:lvl4pPr marL="715963" indent="-233363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>
                <a:solidFill>
                  <a:srgbClr val="0B5574"/>
                </a:solidFill>
                <a:latin typeface="Mylius Modern" panose="020B0504020202020204" pitchFamily="34" charset="0"/>
              </a:defRPr>
            </a:lvl4pPr>
            <a:lvl5pPr marL="984250" indent="-233363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>
                <a:solidFill>
                  <a:srgbClr val="0B5574"/>
                </a:solidFill>
                <a:latin typeface="Mylius Modern" panose="020B05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Key Takeaways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Majority Sentiment : Most reviews are negative ,indicating dissatisfaction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Neutral Proportion : 10.2% of customers shows mixed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Positive Feedback : 44.5% customers are satisfied, but still need improvements</a:t>
            </a:r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</TotalTime>
  <Words>61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Yadav_t</dc:creator>
  <cp:keywords/>
  <dc:description/>
  <cp:lastModifiedBy>Yadav Tarle</cp:lastModifiedBy>
  <cp:revision>9</cp:revision>
  <cp:lastPrinted>2022-06-09T07:44:13Z</cp:lastPrinted>
  <dcterms:created xsi:type="dcterms:W3CDTF">2022-02-22T07:39:05Z</dcterms:created>
  <dcterms:modified xsi:type="dcterms:W3CDTF">2025-02-12T03:31:33Z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