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12/02/2025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12/02/2025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12/02/2025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" y="1089498"/>
            <a:ext cx="4892756" cy="422180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Dataset is highly imbalanced so we use SMOTE to generate synthetic data of minority class and then We have trained the data set with Random forest classifier model and received </a:t>
            </a:r>
          </a:p>
          <a:p>
            <a:r>
              <a:rPr lang="en-US" sz="1800" dirty="0"/>
              <a:t>ACCURACY: 79.06%</a:t>
            </a:r>
          </a:p>
          <a:p>
            <a:r>
              <a:rPr lang="en-US" sz="1800" dirty="0"/>
              <a:t>AUC score: 0.61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flight duration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route 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Booking origin 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Length of stay 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Flight day</a:t>
            </a:r>
            <a:endParaRPr lang="en-US" sz="1800" b="0" dirty="0"/>
          </a:p>
          <a:p>
            <a:r>
              <a:rPr lang="en-US" sz="1800" b="0" dirty="0"/>
              <a:t>Top 5 features which influence  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8A367EB-D501-ECB3-6C1C-E18094BD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72" y="741853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3315531D-23ED-5EB0-C576-993448279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757" y="1219231"/>
            <a:ext cx="7162800" cy="39623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79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Mylius Modern</vt:lpstr>
      <vt:lpstr>var(--jp-code-font-family)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Yadav Tarle</cp:lastModifiedBy>
  <cp:revision>15</cp:revision>
  <cp:lastPrinted>2022-06-09T07:44:13Z</cp:lastPrinted>
  <dcterms:created xsi:type="dcterms:W3CDTF">2022-02-22T07:39:05Z</dcterms:created>
  <dcterms:modified xsi:type="dcterms:W3CDTF">2025-02-12T10:36:45Z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