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HR ATTRITION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SAURAV YADAV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008F5-DF26-4293-9303-35FB9AC1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4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0BE80-8997-442C-8C2C-D77CFF93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F87C0-20E5-415F-A8DF-BED3DFEB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C65FC-3D6B-49D5-924B-8E46CDD9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D89A2-3439-45BD-9211-AF1352D9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B7CC3-CF4D-4FB1-BC7F-6ABC8EC0E8E5}"/>
              </a:ext>
            </a:extLst>
          </p:cNvPr>
          <p:cNvSpPr/>
          <p:nvPr/>
        </p:nvSpPr>
        <p:spPr>
          <a:xfrm>
            <a:off x="2140998" y="1207364"/>
            <a:ext cx="7910004" cy="36487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2F47D-6B66-4309-9878-E9980D2FF3EE}"/>
              </a:ext>
            </a:extLst>
          </p:cNvPr>
          <p:cNvSpPr txBox="1"/>
          <p:nvPr/>
        </p:nvSpPr>
        <p:spPr>
          <a:xfrm>
            <a:off x="4533530" y="2126202"/>
            <a:ext cx="3124939" cy="18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58138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{06FF0AE0-674F-41C3-957E-AD7CF64C0EBF}tf22712842_win32</Template>
  <TotalTime>14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Custom</vt:lpstr>
      <vt:lpstr>HR ATTRITION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ATTRITION DASHBOARD</dc:title>
  <dc:creator>111 SYMSM B Saurav Yadav</dc:creator>
  <cp:lastModifiedBy>111 SYMSM B Saurav Yadav</cp:lastModifiedBy>
  <cp:revision>2</cp:revision>
  <dcterms:created xsi:type="dcterms:W3CDTF">2024-07-09T22:54:39Z</dcterms:created>
  <dcterms:modified xsi:type="dcterms:W3CDTF">2024-07-09T23:09:09Z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