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281" r:id="rId7"/>
    <p:sldId id="282" r:id="rId8"/>
    <p:sldId id="314" r:id="rId9"/>
    <p:sldId id="315" r:id="rId10"/>
    <p:sldId id="317" r:id="rId11"/>
    <p:sldId id="318" r:id="rId12"/>
    <p:sldId id="319" r:id="rId13"/>
    <p:sldId id="321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AAC4E9"/>
    <a:srgbClr val="FDFBF6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>
      <p:cViewPr varScale="1">
        <p:scale>
          <a:sx n="67" d="100"/>
          <a:sy n="67" d="100"/>
        </p:scale>
        <p:origin x="858" y="6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VERBAL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6"/>
            <a:ext cx="7796464" cy="79414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28776"/>
            <a:ext cx="5557838" cy="42719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Practice Regularly</a:t>
            </a:r>
            <a:endParaRPr lang="en-US" sz="26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Be Clear and Concise</a:t>
            </a:r>
            <a:endParaRPr lang="en-US" sz="26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Listen Actively</a:t>
            </a:r>
            <a:endParaRPr lang="en-US" sz="26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Adapt Your Style</a:t>
            </a:r>
            <a:endParaRPr lang="en-US" sz="26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Seek Feedback</a:t>
            </a:r>
            <a:endParaRPr lang="en-US" sz="26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Be Mindful of Non-Verbal Cues</a:t>
            </a:r>
            <a:endParaRPr lang="en-US" sz="26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Stay Open-Minded</a:t>
            </a:r>
            <a:endParaRPr lang="en-US" sz="26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Continuously Learn</a:t>
            </a:r>
            <a:endParaRPr lang="en-US" sz="2600" dirty="0">
              <a:solidFill>
                <a:srgbClr val="202C8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Yadeshwaran H S</a:t>
            </a:r>
          </a:p>
          <a:p>
            <a:r>
              <a:rPr lang="en-US" dirty="0"/>
              <a:t>yadeshwaran.hs@ltimindtree.com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  <a:effectLst/>
              </a:rPr>
              <a:t>Introduction to Verbal Communication</a:t>
            </a:r>
            <a:endParaRPr lang="en-IN" dirty="0">
              <a:solidFill>
                <a:srgbClr val="202C8F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  <a:effectLst/>
              </a:rPr>
              <a:t>Components of Verbal Communication</a:t>
            </a:r>
            <a:endParaRPr lang="en-IN" dirty="0">
              <a:solidFill>
                <a:srgbClr val="202C8F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  <a:effectLst/>
              </a:rPr>
              <a:t>Effective Verbal Communication Skills</a:t>
            </a:r>
            <a:endParaRPr lang="en-IN" dirty="0">
              <a:solidFill>
                <a:srgbClr val="202C8F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  <a:effectLst/>
              </a:rPr>
              <a:t>Barriers to Effective Verbal Communication</a:t>
            </a:r>
            <a:endParaRPr lang="en-IN" dirty="0">
              <a:solidFill>
                <a:srgbClr val="202C8F"/>
              </a:solidFill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  <a:effectLst/>
              </a:rPr>
              <a:t>Enhancing Verbal Communication</a:t>
            </a:r>
            <a:endParaRPr lang="en-IN" dirty="0">
              <a:solidFill>
                <a:srgbClr val="202C8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157288"/>
          </a:xfrm>
        </p:spPr>
        <p:txBody>
          <a:bodyPr/>
          <a:lstStyle/>
          <a:p>
            <a:r>
              <a:rPr lang="en-IN" dirty="0"/>
              <a:t>Introduction to Verbal Communication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686050"/>
            <a:ext cx="6043613" cy="335593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Definition</a:t>
            </a:r>
            <a:r>
              <a:rPr lang="en-US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202C8F"/>
                </a:solidFill>
                <a:effectLst/>
                <a:highlight>
                  <a:srgbClr val="FFFFFF"/>
                </a:highlight>
                <a:latin typeface="-apple-system"/>
              </a:rPr>
              <a:t>Verbal communication refers to the use of spoken or written words to convey a message, share information, or express thoughts and feelings.</a:t>
            </a:r>
            <a:endParaRPr lang="en-US" dirty="0">
              <a:solidFill>
                <a:srgbClr val="202C8F"/>
              </a:solidFill>
              <a:effectLst/>
              <a:latin typeface="-apple-system"/>
            </a:endParaRPr>
          </a:p>
          <a:p>
            <a:pPr rtl="0"/>
            <a:endParaRPr lang="en-US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Importance</a:t>
            </a:r>
            <a:r>
              <a:rPr lang="en-US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Essential for personal and professional interactions.</a:t>
            </a:r>
          </a:p>
          <a:p>
            <a:pPr rtl="0"/>
            <a:endParaRPr lang="en-US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Types</a:t>
            </a:r>
            <a:r>
              <a:rPr lang="en-US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Oral (spoken) and Written communication.</a:t>
            </a:r>
            <a:endParaRPr lang="en-US" dirty="0">
              <a:solidFill>
                <a:srgbClr val="202C8F"/>
              </a:solidFill>
            </a:endParaRPr>
          </a:p>
          <a:p>
            <a:endParaRPr lang="en-US" dirty="0"/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285750"/>
            <a:ext cx="7965461" cy="1271588"/>
          </a:xfrm>
        </p:spPr>
        <p:txBody>
          <a:bodyPr/>
          <a:lstStyle/>
          <a:p>
            <a:r>
              <a:rPr lang="en-IN" dirty="0"/>
              <a:t>Components of Verbal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Vocabulary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The words we choose.</a:t>
            </a:r>
            <a:endParaRPr lang="en-US" sz="24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Grammar and Syntax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The structure and order of words.</a:t>
            </a:r>
            <a:endParaRPr lang="en-US" sz="24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Tone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The emotional quality or mood conveyed.</a:t>
            </a:r>
            <a:endParaRPr lang="en-US" sz="24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Pace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The speed at which we speak.</a:t>
            </a:r>
            <a:endParaRPr lang="en-US" sz="24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Clarity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How clear and understandable the message is.</a:t>
            </a:r>
            <a:endParaRPr lang="en-US" sz="2400" dirty="0">
              <a:solidFill>
                <a:srgbClr val="202C8F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457199"/>
            <a:ext cx="7043617" cy="885826"/>
          </a:xfrm>
        </p:spPr>
        <p:txBody>
          <a:bodyPr/>
          <a:lstStyle/>
          <a:p>
            <a:r>
              <a:rPr lang="en-IN" dirty="0"/>
              <a:t>Oral Communication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871663"/>
            <a:ext cx="7043618" cy="4170321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Forms</a:t>
            </a:r>
            <a:r>
              <a:rPr lang="en-US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Conversations, speeches, presentations, phone calls.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Key Elements</a:t>
            </a:r>
            <a:r>
              <a:rPr lang="en-US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</a:t>
            </a:r>
            <a:endParaRPr lang="en-US" dirty="0">
              <a:solidFill>
                <a:srgbClr val="202C8F"/>
              </a:solidFill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Voice Modulation</a:t>
            </a:r>
            <a:r>
              <a:rPr lang="en-US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Pitch and volume.</a:t>
            </a:r>
            <a:endParaRPr lang="en-US" dirty="0">
              <a:solidFill>
                <a:srgbClr val="202C8F"/>
              </a:solidFill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Active Listening</a:t>
            </a:r>
            <a:r>
              <a:rPr lang="en-US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Engaging with the speaker.</a:t>
            </a:r>
            <a:endParaRPr lang="en-US" dirty="0">
              <a:solidFill>
                <a:srgbClr val="202C8F"/>
              </a:solidFill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Feedback</a:t>
            </a:r>
            <a:r>
              <a:rPr lang="en-US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Responding to the message.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Examples</a:t>
            </a:r>
            <a:r>
              <a:rPr lang="en-US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Interviews, meetings, casual talks.</a:t>
            </a:r>
            <a:endParaRPr lang="en-US" dirty="0">
              <a:solidFill>
                <a:srgbClr val="202C8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57214"/>
            <a:ext cx="7796464" cy="785812"/>
          </a:xfrm>
        </p:spPr>
        <p:txBody>
          <a:bodyPr/>
          <a:lstStyle/>
          <a:p>
            <a:r>
              <a:rPr lang="en-IN" dirty="0"/>
              <a:t>Written Communication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A935DBD-C036-0A41-BEC9-02EC93B2A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771650"/>
            <a:ext cx="7550150" cy="4251325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Forms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Emails, reports, letters, social media posts.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Key Elements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</a:t>
            </a:r>
            <a:endParaRPr lang="en-US" sz="2400" dirty="0">
              <a:solidFill>
                <a:srgbClr val="202C8F"/>
              </a:solidFill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Organization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Clear structure and layout.</a:t>
            </a:r>
            <a:endParaRPr lang="en-US" sz="2400" dirty="0">
              <a:solidFill>
                <a:srgbClr val="202C8F"/>
              </a:solidFill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Conciseness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Being brief and to the point.</a:t>
            </a:r>
            <a:endParaRPr lang="en-US" sz="2400" dirty="0">
              <a:solidFill>
                <a:srgbClr val="202C8F"/>
              </a:solidFill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Correctness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Grammar, punctuation, and spelling.</a:t>
            </a:r>
          </a:p>
          <a:p>
            <a:pPr marL="457200" lvl="1" indent="0" rtl="0">
              <a:buNone/>
            </a:pPr>
            <a:endParaRPr lang="en-US" sz="24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Examples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Business emails, project reports, articles.</a:t>
            </a:r>
            <a:endParaRPr lang="en-US" sz="2400" dirty="0">
              <a:solidFill>
                <a:srgbClr val="202C8F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IN" dirty="0"/>
              <a:t>Effective Verbal Communication Skills</a:t>
            </a:r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7943850" cy="414337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Clarity and Conciseness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Be clear and to the point.</a:t>
            </a:r>
            <a:endParaRPr lang="en-US" sz="24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Listening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Understand and respond appropriately.</a:t>
            </a:r>
            <a:endParaRPr lang="en-US" sz="24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Empathy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Show understanding and respect.</a:t>
            </a:r>
            <a:endParaRPr lang="en-US" sz="24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Confidence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Speak with assurance.</a:t>
            </a:r>
            <a:endParaRPr lang="en-US" sz="24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Feedback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Provide and seek constructive feedback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4" y="328614"/>
            <a:ext cx="8372474" cy="1257300"/>
          </a:xfrm>
        </p:spPr>
        <p:txBody>
          <a:bodyPr/>
          <a:lstStyle/>
          <a:p>
            <a:r>
              <a:rPr lang="en-IN" dirty="0"/>
              <a:t>Barriers to Effective Verbal Communication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5764" y="2028825"/>
            <a:ext cx="7431712" cy="4024783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Language Differences</a:t>
            </a:r>
            <a:r>
              <a:rPr lang="en-US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Misunderstandings due to language barriers.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Physical Barriers</a:t>
            </a:r>
            <a:r>
              <a:rPr lang="en-US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Noise, distance, and technical issues.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Psychological Barriers</a:t>
            </a:r>
            <a:r>
              <a:rPr lang="en-US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Stress, emotions, and preconceptions.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Cultural Differences</a:t>
            </a:r>
            <a:r>
              <a:rPr lang="en-US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Varied communication styles and norms.</a:t>
            </a:r>
            <a:endParaRPr lang="en-US" dirty="0">
              <a:solidFill>
                <a:srgbClr val="202C8F"/>
              </a:solidFill>
            </a:endParaRPr>
          </a:p>
          <a:p>
            <a:endParaRPr lang="en-US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IN" dirty="0"/>
              <a:t>Enhancing Verbal Communication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3" y="2714625"/>
            <a:ext cx="9875463" cy="368617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Training and Practice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Regular practice and seeking feedback.</a:t>
            </a:r>
            <a:endParaRPr lang="en-US" sz="24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Active Listening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Engage fully with the speaker.</a:t>
            </a:r>
            <a:endParaRPr lang="en-US" sz="24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Adaptability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Adjusting your communication style as needed.</a:t>
            </a:r>
            <a:endParaRPr lang="en-US" sz="24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Non-Verbal Cues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Complementing verbal messages with body language.</a:t>
            </a:r>
            <a:endParaRPr lang="en-US" sz="2400" dirty="0">
              <a:solidFill>
                <a:srgbClr val="202C8F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Continuous Improvement</a:t>
            </a:r>
            <a:r>
              <a:rPr lang="en-US" sz="2400" dirty="0">
                <a:solidFill>
                  <a:srgbClr val="202C8F"/>
                </a:solidFill>
                <a:effectLst/>
                <a:highlight>
                  <a:srgbClr val="FFFFFF"/>
                </a:highlight>
              </a:rPr>
              <a:t>: Seeking opportunities to learn and improve.</a:t>
            </a:r>
            <a:endParaRPr lang="en-US" sz="2400" dirty="0">
              <a:solidFill>
                <a:srgbClr val="202C8F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{C89EFF2D-89D1-4DE8-A916-2829168B75AA}tf78438558_win32</Template>
  <TotalTime>37</TotalTime>
  <Words>407</Words>
  <Application>Microsoft Office PowerPoint</Application>
  <PresentationFormat>Widescreen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Arial Black</vt:lpstr>
      <vt:lpstr>Calibri</vt:lpstr>
      <vt:lpstr>Sabon Next LT</vt:lpstr>
      <vt:lpstr>Custom</vt:lpstr>
      <vt:lpstr>VERBAL COMMUNICATION</vt:lpstr>
      <vt:lpstr>agenda</vt:lpstr>
      <vt:lpstr>Introduction to Verbal Communication</vt:lpstr>
      <vt:lpstr>Components of Verbal Communication</vt:lpstr>
      <vt:lpstr>Oral Communication</vt:lpstr>
      <vt:lpstr>Written Communication</vt:lpstr>
      <vt:lpstr>Effective Verbal Communication Skills</vt:lpstr>
      <vt:lpstr>Barriers to Effective Verbal Communication</vt:lpstr>
      <vt:lpstr>Enhancing Verbal Communication</vt:lpstr>
      <vt:lpstr>Final tips &amp; takeaways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VERBAL COMMUNICATION</dc:title>
  <dc:subject/>
  <dc:creator>Yadeshwaran H S</dc:creator>
  <cp:lastModifiedBy>Yadeshwaran H S</cp:lastModifiedBy>
  <cp:revision>1</cp:revision>
  <dcterms:created xsi:type="dcterms:W3CDTF">2024-05-19T11:18:54Z</dcterms:created>
  <dcterms:modified xsi:type="dcterms:W3CDTF">2024-05-19T11:56:04Z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