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</p:sldIdLst>
  <p:sldSz cx="6858000" cy="9144000" type="screen4x3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27" autoAdjust="0"/>
  </p:normalViewPr>
  <p:slideViewPr>
    <p:cSldViewPr>
      <p:cViewPr>
        <p:scale>
          <a:sx n="100" d="100"/>
          <a:sy n="100" d="100"/>
        </p:scale>
        <p:origin x="-2844" y="180"/>
      </p:cViewPr>
      <p:guideLst>
        <p:guide orient="horz" pos="2880"/>
        <p:guide pos="2182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13947" y="578883"/>
            <a:ext cx="6230107" cy="414528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1782" y="2426941"/>
            <a:ext cx="5829300" cy="24384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41782" y="4913376"/>
            <a:ext cx="5829300" cy="12192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707136"/>
            <a:ext cx="6137910" cy="558393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11206"/>
            <a:ext cx="1485900" cy="70103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4"/>
            <a:ext cx="4457700" cy="70104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" y="707136"/>
            <a:ext cx="6137910" cy="55839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13947" y="578883"/>
            <a:ext cx="6230107" cy="578843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58" y="6571488"/>
            <a:ext cx="6137910" cy="902208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58" y="7499312"/>
            <a:ext cx="6137910" cy="560832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4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520" y="707136"/>
            <a:ext cx="2948940" cy="58521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644640"/>
            <a:ext cx="6137910" cy="140208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18" y="772584"/>
            <a:ext cx="2948940" cy="1056216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9127" y="772584"/>
            <a:ext cx="2948940" cy="1056216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418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9127" y="1930400"/>
            <a:ext cx="2948940" cy="465328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88" y="711200"/>
            <a:ext cx="2228850" cy="12192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54135" y="1930403"/>
            <a:ext cx="2228850" cy="5608149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030" y="1240192"/>
            <a:ext cx="3469619" cy="62992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4800600" y="578883"/>
            <a:ext cx="1743454" cy="57912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682741"/>
            <a:ext cx="6172200" cy="140208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4847034" y="711200"/>
            <a:ext cx="1680210" cy="5615307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F88F-97E9-4967-A727-4527289F5F5B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6110" y="581024"/>
            <a:ext cx="4443984" cy="57912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1" y="438913"/>
            <a:ext cx="6399041" cy="8262425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13947" y="578883"/>
            <a:ext cx="6230107" cy="73152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77190" y="6647453"/>
            <a:ext cx="6137910" cy="14020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7190" y="707136"/>
            <a:ext cx="6137910" cy="558393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28322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20F5848D-9FC6-46B0-91A6-6E45FFFC1E82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4546746" y="8149168"/>
            <a:ext cx="17145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261246" y="8149168"/>
            <a:ext cx="34290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4058F88F-97E9-4967-A727-4527289F5F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8604" y="476250"/>
            <a:ext cx="5929354" cy="7905750"/>
          </a:xfrm>
        </p:spPr>
        <p:txBody>
          <a:bodyPr>
            <a:normAutofit fontScale="7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endParaRPr lang="en-US" i="1" dirty="0" smtClean="0"/>
          </a:p>
          <a:p>
            <a:pPr marL="457200" indent="-457200" fontAlgn="base">
              <a:buNone/>
            </a:pPr>
            <a:r>
              <a:rPr lang="en-US" sz="2500" b="1" i="1" dirty="0" smtClean="0"/>
              <a:t>A. </a:t>
            </a:r>
            <a:r>
              <a:rPr lang="en-US" sz="2500" b="1" i="1" dirty="0" err="1" smtClean="0"/>
              <a:t>Dispensasi</a:t>
            </a:r>
            <a:r>
              <a:rPr lang="en-US" sz="2500" b="1" i="1" dirty="0" smtClean="0"/>
              <a:t> </a:t>
            </a:r>
            <a:r>
              <a:rPr lang="en-US" sz="2500" b="1" i="1" dirty="0" err="1" smtClean="0"/>
              <a:t>Nikah</a:t>
            </a:r>
            <a:endParaRPr lang="en-US" sz="2500" b="1" i="1" dirty="0" smtClean="0"/>
          </a:p>
          <a:p>
            <a:pPr marL="457200" indent="-457200" fontAlgn="base">
              <a:buFont typeface="+mj-lt"/>
              <a:buAutoNum type="arabicPeriod"/>
            </a:pPr>
            <a:endParaRPr lang="en-US" sz="2500" b="1" i="1" dirty="0"/>
          </a:p>
          <a:p>
            <a:pPr marL="457200" indent="-457200" fontAlgn="base">
              <a:buNone/>
            </a:pPr>
            <a:r>
              <a:rPr lang="en-US" sz="2500" b="1" dirty="0" smtClean="0"/>
              <a:t>       SYARAT </a:t>
            </a:r>
            <a:r>
              <a:rPr lang="en-US" sz="2500" b="1" dirty="0"/>
              <a:t>PENGAJUAN DISPENSASI NIKAH</a:t>
            </a:r>
            <a:endParaRPr lang="en-US" sz="2500" dirty="0"/>
          </a:p>
          <a:p>
            <a:pPr marL="457200" lvl="0" indent="-457200" algn="just" fontAlgn="base">
              <a:buFont typeface="+mj-lt"/>
              <a:buAutoNum type="arabicPeriod"/>
            </a:pPr>
            <a:endParaRPr lang="en-US" sz="2500" dirty="0" smtClean="0"/>
          </a:p>
          <a:p>
            <a:pPr marL="457200" lvl="0" indent="-457200" algn="just" fontAlgn="base">
              <a:buFont typeface="+mj-lt"/>
              <a:buAutoNum type="arabicPeriod"/>
            </a:pPr>
            <a:r>
              <a:rPr lang="en-US" sz="2500" dirty="0" err="1" smtClean="0"/>
              <a:t>Satu</a:t>
            </a:r>
            <a:r>
              <a:rPr lang="en-US" sz="2500" dirty="0" smtClean="0"/>
              <a:t> </a:t>
            </a:r>
            <a:r>
              <a:rPr lang="en-US" sz="2500" dirty="0"/>
              <a:t>(1) </a:t>
            </a:r>
            <a:r>
              <a:rPr lang="en-US" sz="2500" dirty="0" err="1"/>
              <a:t>lembar</a:t>
            </a:r>
            <a:r>
              <a:rPr lang="en-US" sz="2500" dirty="0"/>
              <a:t> </a:t>
            </a:r>
            <a:r>
              <a:rPr lang="en-US" sz="2500" dirty="0" err="1"/>
              <a:t>foto</a:t>
            </a:r>
            <a:r>
              <a:rPr lang="en-US" sz="2500" dirty="0"/>
              <a:t> copy KTP </a:t>
            </a:r>
            <a:r>
              <a:rPr lang="en-US" sz="2500" dirty="0" err="1" smtClean="0"/>
              <a:t>Pemohon</a:t>
            </a:r>
            <a:r>
              <a:rPr lang="en-US" sz="2500" dirty="0" smtClean="0"/>
              <a:t> I (Bapak Catin yang kurang umur), jika sudah meninggal menggunakan surat kematian dari desa/akta kemaitan.</a:t>
            </a:r>
            <a:endParaRPr lang="en-US" sz="2500" dirty="0"/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500" dirty="0" err="1" smtClean="0"/>
              <a:t>Satu</a:t>
            </a:r>
            <a:r>
              <a:rPr lang="en-US" sz="2500" dirty="0" smtClean="0"/>
              <a:t> (1) </a:t>
            </a:r>
            <a:r>
              <a:rPr lang="en-US" sz="2500" dirty="0" err="1" smtClean="0"/>
              <a:t>lembar</a:t>
            </a:r>
            <a:r>
              <a:rPr lang="en-US" sz="2500" dirty="0" smtClean="0"/>
              <a:t> </a:t>
            </a:r>
            <a:r>
              <a:rPr lang="en-US" sz="2500" dirty="0" err="1" smtClean="0"/>
              <a:t>foto</a:t>
            </a:r>
            <a:r>
              <a:rPr lang="en-US" sz="2500" dirty="0" smtClean="0"/>
              <a:t> copy KTP </a:t>
            </a:r>
            <a:r>
              <a:rPr lang="en-US" sz="2500" dirty="0" err="1" smtClean="0"/>
              <a:t>Pemohon</a:t>
            </a:r>
            <a:r>
              <a:rPr lang="en-US" sz="2500" dirty="0" smtClean="0"/>
              <a:t> II (Ibu Catin yang kurang umur) </a:t>
            </a:r>
            <a:r>
              <a:rPr lang="en-US" sz="2500" dirty="0" smtClean="0">
                <a:sym typeface="+mn-ea"/>
              </a:rPr>
              <a:t>jika sudah meninggal menggunakan surat kematian dari desa/akta kemaitan.</a:t>
            </a:r>
            <a:endParaRPr lang="en-US" sz="2500" dirty="0" smtClean="0"/>
          </a:p>
          <a:p>
            <a:pPr marL="457200" lvl="0" indent="-457200" algn="just" fontAlgn="base">
              <a:buFont typeface="+mj-lt"/>
              <a:buAutoNum type="arabicPeriod"/>
            </a:pPr>
            <a:r>
              <a:rPr lang="en-US" sz="2500" dirty="0" err="1" smtClean="0"/>
              <a:t>Foto</a:t>
            </a:r>
            <a:r>
              <a:rPr lang="en-US" sz="2500" dirty="0" smtClean="0"/>
              <a:t> </a:t>
            </a:r>
            <a:r>
              <a:rPr lang="en-US" sz="2500" dirty="0"/>
              <a:t>copy KK (</a:t>
            </a:r>
            <a:r>
              <a:rPr lang="en-US" sz="2500" dirty="0" err="1"/>
              <a:t>Kartu</a:t>
            </a:r>
            <a:r>
              <a:rPr lang="en-US" sz="2500" dirty="0"/>
              <a:t> </a:t>
            </a:r>
            <a:r>
              <a:rPr lang="en-US" sz="2500" dirty="0" err="1"/>
              <a:t>Keluarga</a:t>
            </a:r>
            <a:r>
              <a:rPr lang="en-US" sz="2500" dirty="0"/>
              <a:t>) </a:t>
            </a:r>
            <a:r>
              <a:rPr lang="en-US" sz="2500" dirty="0" err="1"/>
              <a:t>Pemohon</a:t>
            </a:r>
            <a:r>
              <a:rPr lang="en-US" sz="2500" dirty="0"/>
              <a:t>  </a:t>
            </a:r>
            <a:endParaRPr lang="en-US" sz="2500" dirty="0"/>
          </a:p>
          <a:p>
            <a:pPr marL="457200" lvl="0" indent="-457200" algn="just" fontAlgn="base">
              <a:buFont typeface="+mj-lt"/>
              <a:buAutoNum type="arabicPeriod"/>
            </a:pPr>
            <a:r>
              <a:rPr lang="en-US" sz="2500" dirty="0" err="1" smtClean="0"/>
              <a:t>Satu</a:t>
            </a:r>
            <a:r>
              <a:rPr lang="en-US" sz="2500" dirty="0" smtClean="0"/>
              <a:t> </a:t>
            </a:r>
            <a:r>
              <a:rPr lang="en-US" sz="2500" dirty="0"/>
              <a:t>(1) </a:t>
            </a:r>
            <a:r>
              <a:rPr lang="en-US" sz="2500" dirty="0" err="1"/>
              <a:t>lembar</a:t>
            </a:r>
            <a:r>
              <a:rPr lang="en-US" sz="2500" dirty="0"/>
              <a:t> </a:t>
            </a:r>
            <a:r>
              <a:rPr lang="en-US" sz="2500" dirty="0" err="1"/>
              <a:t>foto</a:t>
            </a:r>
            <a:r>
              <a:rPr lang="en-US" sz="2500" dirty="0"/>
              <a:t> copy </a:t>
            </a:r>
            <a:r>
              <a:rPr lang="en-US" sz="2500" dirty="0" err="1"/>
              <a:t>akta</a:t>
            </a:r>
            <a:r>
              <a:rPr lang="en-US" sz="2500" dirty="0"/>
              <a:t> </a:t>
            </a:r>
            <a:r>
              <a:rPr lang="en-US" sz="2500" dirty="0" err="1"/>
              <a:t>kelahiran</a:t>
            </a:r>
            <a:r>
              <a:rPr lang="en-US" sz="2500" dirty="0"/>
              <a:t> </a:t>
            </a:r>
            <a:r>
              <a:rPr lang="en-US" sz="2500" dirty="0" err="1" smtClean="0"/>
              <a:t>anak</a:t>
            </a:r>
            <a:r>
              <a:rPr lang="en-US" sz="2500" dirty="0" smtClean="0"/>
              <a:t> </a:t>
            </a:r>
            <a:r>
              <a:rPr lang="en-US" sz="2500" dirty="0" err="1" smtClean="0"/>
              <a:t>Pemohon</a:t>
            </a:r>
            <a:r>
              <a:rPr lang="en-US" sz="2500" dirty="0" smtClean="0"/>
              <a:t> (catin yang kurang umur)</a:t>
            </a:r>
            <a:r>
              <a:rPr lang="en-US" sz="2500" dirty="0"/>
              <a:t> </a:t>
            </a:r>
            <a:endParaRPr lang="en-US" sz="2500" dirty="0"/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500" dirty="0" err="1" smtClean="0"/>
              <a:t>Satu</a:t>
            </a:r>
            <a:r>
              <a:rPr lang="en-US" sz="2500" dirty="0" smtClean="0"/>
              <a:t> (1) </a:t>
            </a:r>
            <a:r>
              <a:rPr lang="en-US" sz="2500" dirty="0" err="1" smtClean="0"/>
              <a:t>lembar</a:t>
            </a:r>
            <a:r>
              <a:rPr lang="en-US" sz="2500" dirty="0" smtClean="0"/>
              <a:t> </a:t>
            </a:r>
            <a:r>
              <a:rPr lang="en-US" sz="2500" dirty="0" err="1" smtClean="0"/>
              <a:t>foto</a:t>
            </a:r>
            <a:r>
              <a:rPr lang="en-US" sz="2500" dirty="0" smtClean="0"/>
              <a:t> copy </a:t>
            </a:r>
            <a:r>
              <a:rPr lang="en-US" sz="2500" dirty="0" err="1" smtClean="0"/>
              <a:t>akta</a:t>
            </a:r>
            <a:r>
              <a:rPr lang="en-US" sz="2500" dirty="0" smtClean="0"/>
              <a:t> </a:t>
            </a:r>
            <a:r>
              <a:rPr lang="en-US" sz="2500" dirty="0" err="1" smtClean="0"/>
              <a:t>kelahiran</a:t>
            </a:r>
            <a:r>
              <a:rPr lang="en-US" sz="2500" dirty="0" smtClean="0"/>
              <a:t> </a:t>
            </a:r>
            <a:r>
              <a:rPr lang="en-US" sz="2500" dirty="0" err="1" smtClean="0"/>
              <a:t>calon</a:t>
            </a:r>
            <a:r>
              <a:rPr lang="en-US" sz="2500" dirty="0" smtClean="0"/>
              <a:t> </a:t>
            </a:r>
            <a:r>
              <a:rPr lang="en-US" sz="2500" dirty="0" err="1" smtClean="0"/>
              <a:t>suami</a:t>
            </a:r>
            <a:r>
              <a:rPr lang="en-US" sz="2500" dirty="0" smtClean="0"/>
              <a:t>/</a:t>
            </a:r>
            <a:r>
              <a:rPr lang="en-US" sz="2500" dirty="0" err="1" smtClean="0"/>
              <a:t>istri</a:t>
            </a:r>
            <a:r>
              <a:rPr lang="en-US" sz="2500" dirty="0" smtClean="0"/>
              <a:t> anak pemohon </a:t>
            </a:r>
            <a:endParaRPr lang="en-US" sz="2500" dirty="0" smtClean="0"/>
          </a:p>
          <a:p>
            <a:pPr marL="457200" lvl="0" indent="-457200" algn="just" fontAlgn="base">
              <a:buFont typeface="+mj-lt"/>
              <a:buAutoNum type="arabicPeriod"/>
            </a:pPr>
            <a:r>
              <a:rPr lang="en-US" sz="2500" dirty="0" err="1" smtClean="0"/>
              <a:t>Satu</a:t>
            </a:r>
            <a:r>
              <a:rPr lang="en-US" sz="2500" dirty="0" smtClean="0"/>
              <a:t> </a:t>
            </a:r>
            <a:r>
              <a:rPr lang="en-US" sz="2500" dirty="0"/>
              <a:t>(1) </a:t>
            </a:r>
            <a:r>
              <a:rPr lang="en-US" sz="2500" dirty="0" err="1"/>
              <a:t>lembar</a:t>
            </a:r>
            <a:r>
              <a:rPr lang="en-US" sz="2500" dirty="0"/>
              <a:t> </a:t>
            </a:r>
            <a:r>
              <a:rPr lang="en-US" sz="2500" dirty="0" err="1"/>
              <a:t>foto</a:t>
            </a:r>
            <a:r>
              <a:rPr lang="en-US" sz="2500" dirty="0"/>
              <a:t> copy </a:t>
            </a:r>
            <a:r>
              <a:rPr lang="en-US" sz="2500" dirty="0" err="1"/>
              <a:t>ijazah</a:t>
            </a:r>
            <a:r>
              <a:rPr lang="en-US" sz="2500" dirty="0"/>
              <a:t> </a:t>
            </a:r>
            <a:r>
              <a:rPr lang="en-US" sz="2500" dirty="0" err="1" smtClean="0"/>
              <a:t>terakhir</a:t>
            </a:r>
            <a:r>
              <a:rPr lang="en-US" sz="2500" dirty="0" smtClean="0"/>
              <a:t> </a:t>
            </a:r>
            <a:r>
              <a:rPr lang="en-US" sz="2500" dirty="0" err="1" smtClean="0"/>
              <a:t>anak</a:t>
            </a:r>
            <a:r>
              <a:rPr lang="en-US" sz="2500" dirty="0" smtClean="0"/>
              <a:t> </a:t>
            </a:r>
            <a:r>
              <a:rPr lang="en-US" sz="2500" dirty="0" err="1" smtClean="0"/>
              <a:t>Pemohon</a:t>
            </a:r>
            <a:r>
              <a:rPr lang="en-US" sz="2500" dirty="0" smtClean="0"/>
              <a:t> </a:t>
            </a:r>
            <a:r>
              <a:rPr lang="en-US" sz="2500" dirty="0"/>
              <a:t> </a:t>
            </a:r>
            <a:endParaRPr lang="en-US" sz="2500" dirty="0" smtClean="0"/>
          </a:p>
          <a:p>
            <a:pPr marL="457200" lvl="0" indent="-457200" algn="just" fontAlgn="base">
              <a:buFont typeface="+mj-lt"/>
              <a:buAutoNum type="arabicPeriod"/>
            </a:pPr>
            <a:r>
              <a:rPr lang="en-US" sz="2500" dirty="0" err="1" smtClean="0"/>
              <a:t>Membayar</a:t>
            </a:r>
            <a:r>
              <a:rPr lang="en-US" sz="2500" dirty="0" smtClean="0"/>
              <a:t> </a:t>
            </a:r>
            <a:r>
              <a:rPr lang="en-US" sz="2500" dirty="0" err="1" smtClean="0"/>
              <a:t>panjar</a:t>
            </a:r>
            <a:r>
              <a:rPr lang="en-US" sz="2500" dirty="0" smtClean="0"/>
              <a:t> </a:t>
            </a:r>
            <a:r>
              <a:rPr lang="en-US" sz="2500" dirty="0" err="1" smtClean="0"/>
              <a:t>biaya</a:t>
            </a:r>
            <a:r>
              <a:rPr lang="en-US" sz="2500" dirty="0" smtClean="0"/>
              <a:t> </a:t>
            </a:r>
            <a:r>
              <a:rPr lang="en-US" sz="2500" dirty="0" err="1"/>
              <a:t>perkara</a:t>
            </a:r>
            <a:endParaRPr lang="en-US" sz="2500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      </a:t>
            </a:r>
            <a:r>
              <a:rPr lang="en-US" sz="2200" dirty="0" err="1" smtClean="0"/>
              <a:t>Nomor</a:t>
            </a:r>
            <a:r>
              <a:rPr lang="en-US" sz="2200" dirty="0" smtClean="0"/>
              <a:t> 1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Nomor</a:t>
            </a:r>
            <a:r>
              <a:rPr lang="en-US" sz="2200" dirty="0" smtClean="0"/>
              <a:t> 7  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Perma</a:t>
            </a:r>
            <a:r>
              <a:rPr lang="en-US" sz="2200" dirty="0" smtClean="0"/>
              <a:t> </a:t>
            </a:r>
            <a:r>
              <a:rPr lang="en-US" sz="2200" dirty="0" err="1" smtClean="0"/>
              <a:t>Nomor</a:t>
            </a:r>
            <a:r>
              <a:rPr lang="en-US" sz="2200" dirty="0" smtClean="0"/>
              <a:t> 5 </a:t>
            </a:r>
            <a:r>
              <a:rPr lang="en-US" sz="2200" dirty="0" err="1" smtClean="0"/>
              <a:t>Tahun</a:t>
            </a:r>
            <a:r>
              <a:rPr lang="en-US" sz="2200" dirty="0" smtClean="0"/>
              <a:t> 2019 </a:t>
            </a:r>
            <a:r>
              <a:rPr lang="en-US" sz="2200" dirty="0" err="1" smtClean="0"/>
              <a:t>Pasal</a:t>
            </a:r>
            <a:r>
              <a:rPr lang="en-US" sz="2200" dirty="0" smtClean="0"/>
              <a:t> 5 </a:t>
            </a:r>
            <a:r>
              <a:rPr lang="en-US" sz="2200" dirty="0" err="1" smtClean="0"/>
              <a:t>ayat</a:t>
            </a:r>
            <a:r>
              <a:rPr lang="en-US" sz="2200" dirty="0" smtClean="0"/>
              <a:t> (1).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28604" y="1001746"/>
            <a:ext cx="6072230" cy="3322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J.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/Para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 Keterangan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Kematian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hukum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melampirkan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Khusus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majelis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Hakim,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Panitera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Pengganti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berkas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sejumlah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7166" y="1071538"/>
            <a:ext cx="5929354" cy="353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K.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Pembatalan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pembatalan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ditujukan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Agama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II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bermaterai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6000, cap pos)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bermaterai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6000, cap pos)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dibatalkan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bermaterai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6000, cap pos)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pengatar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Menyerahkan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seluruh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bendel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pernikahan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bersangkutan</a:t>
            </a: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Menyerahkan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dilangsungkan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pernikahan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kekeliruan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pernikahan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BSM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Cabang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Bojonegoro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32" y="1000101"/>
            <a:ext cx="542928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L.  </a:t>
            </a:r>
            <a:r>
              <a:rPr lang="en-US" sz="1400" b="1" dirty="0" smtClean="0"/>
              <a:t>HARTA BERSAMA</a:t>
            </a:r>
            <a:endParaRPr lang="en-US" sz="1400" b="1" dirty="0" smtClean="0"/>
          </a:p>
          <a:p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Permohonan</a:t>
            </a:r>
            <a:r>
              <a:rPr lang="en-US" sz="1400" dirty="0" smtClean="0"/>
              <a:t> (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sendiri</a:t>
            </a:r>
            <a:r>
              <a:rPr lang="en-US" sz="1400" dirty="0" smtClean="0"/>
              <a:t>/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jasa</a:t>
            </a:r>
            <a:r>
              <a:rPr lang="en-US" sz="1400" dirty="0" smtClean="0"/>
              <a:t> LBH) </a:t>
            </a:r>
            <a:r>
              <a:rPr lang="en-US" sz="1400" dirty="0" err="1" smtClean="0"/>
              <a:t>sertakan</a:t>
            </a:r>
            <a:r>
              <a:rPr lang="en-US" sz="1400" dirty="0" smtClean="0"/>
              <a:t> Softcopy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Permohonan</a:t>
            </a:r>
            <a:r>
              <a:rPr lang="en-US" sz="1400" dirty="0" smtClean="0"/>
              <a:t> (File)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Flashdisk</a:t>
            </a:r>
            <a:r>
              <a:rPr lang="en-US" sz="1400" dirty="0" smtClean="0"/>
              <a:t>/</a:t>
            </a:r>
            <a:r>
              <a:rPr lang="en-US" sz="1400" dirty="0" err="1" smtClean="0"/>
              <a:t>Cd</a:t>
            </a:r>
            <a:r>
              <a:rPr lang="en-US" sz="1400" dirty="0" smtClean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mendaftar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Panjar</a:t>
            </a:r>
            <a:r>
              <a:rPr lang="en-US" sz="1400" dirty="0" smtClean="0"/>
              <a:t> </a:t>
            </a:r>
            <a:r>
              <a:rPr lang="en-US" sz="1400" dirty="0" err="1" smtClean="0"/>
              <a:t>Biaya</a:t>
            </a:r>
            <a:r>
              <a:rPr lang="en-US" sz="1400" dirty="0" smtClean="0"/>
              <a:t> </a:t>
            </a:r>
            <a:r>
              <a:rPr lang="en-US" sz="1400" dirty="0" err="1" smtClean="0"/>
              <a:t>Perkara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</a:t>
            </a:r>
            <a:r>
              <a:rPr lang="en-US" sz="1400" dirty="0" err="1" smtClean="0"/>
              <a:t>Akta</a:t>
            </a:r>
            <a:r>
              <a:rPr lang="en-US" sz="1400" dirty="0" smtClean="0"/>
              <a:t> </a:t>
            </a:r>
            <a:r>
              <a:rPr lang="en-US" sz="1400" dirty="0" err="1" smtClean="0"/>
              <a:t>Cerai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KTP (</a:t>
            </a:r>
            <a:r>
              <a:rPr lang="en-US" sz="1400" dirty="0" err="1" smtClean="0"/>
              <a:t>Pemohon</a:t>
            </a:r>
            <a:r>
              <a:rPr lang="en-US" sz="1400" dirty="0" smtClean="0"/>
              <a:t>/</a:t>
            </a:r>
            <a:r>
              <a:rPr lang="en-US" sz="1400" dirty="0" err="1" smtClean="0"/>
              <a:t>Penggugat</a:t>
            </a:r>
            <a:r>
              <a:rPr lang="en-US" sz="1400" dirty="0" smtClean="0"/>
              <a:t>).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</a:t>
            </a:r>
            <a:r>
              <a:rPr lang="en-US" sz="1400" dirty="0" err="1" smtClean="0"/>
              <a:t>Surat-Surat</a:t>
            </a:r>
            <a:r>
              <a:rPr lang="en-US" sz="1400" dirty="0" smtClean="0"/>
              <a:t> </a:t>
            </a:r>
            <a:r>
              <a:rPr lang="en-US" sz="1400" dirty="0" err="1" smtClean="0"/>
              <a:t>Berharga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46" y="1643042"/>
            <a:ext cx="5357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M.  </a:t>
            </a:r>
            <a:r>
              <a:rPr lang="en-US" sz="1400" b="1" dirty="0" smtClean="0"/>
              <a:t>HADHANAH/PEMELIHARAAN ANAK</a:t>
            </a:r>
            <a:endParaRPr lang="en-US" sz="1400" b="1" dirty="0" smtClean="0"/>
          </a:p>
          <a:p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Gugatan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Panjar</a:t>
            </a:r>
            <a:r>
              <a:rPr lang="en-US" sz="1400" dirty="0" smtClean="0"/>
              <a:t> </a:t>
            </a:r>
            <a:r>
              <a:rPr lang="en-US" sz="1400" dirty="0" err="1" smtClean="0"/>
              <a:t>Biaya</a:t>
            </a:r>
            <a:r>
              <a:rPr lang="en-US" sz="1400" dirty="0" smtClean="0"/>
              <a:t> </a:t>
            </a:r>
            <a:r>
              <a:rPr lang="en-US" sz="1400" dirty="0" err="1" smtClean="0"/>
              <a:t>Perkara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Cerai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KTP </a:t>
            </a:r>
            <a:r>
              <a:rPr lang="en-US" sz="1400" dirty="0" err="1" smtClean="0"/>
              <a:t>Pemohon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Akta</a:t>
            </a:r>
            <a:r>
              <a:rPr lang="en-US" sz="1400" dirty="0" smtClean="0"/>
              <a:t> </a:t>
            </a:r>
            <a:r>
              <a:rPr lang="en-US" sz="1400" dirty="0" err="1" smtClean="0"/>
              <a:t>Kelahiran</a:t>
            </a:r>
            <a:r>
              <a:rPr lang="en-US" sz="1400" dirty="0" smtClean="0"/>
              <a:t> </a:t>
            </a:r>
            <a:r>
              <a:rPr lang="en-US" sz="1400" dirty="0" err="1" smtClean="0"/>
              <a:t>Anak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Foto</a:t>
            </a:r>
            <a:r>
              <a:rPr lang="en-US" sz="1400" dirty="0" smtClean="0"/>
              <a:t> Copy </a:t>
            </a:r>
            <a:r>
              <a:rPr lang="en-US" sz="1400" dirty="0" err="1" smtClean="0"/>
              <a:t>Penghasilan</a:t>
            </a:r>
            <a:r>
              <a:rPr lang="en-US" sz="1400" dirty="0" smtClean="0"/>
              <a:t> </a:t>
            </a:r>
            <a:r>
              <a:rPr lang="en-US" sz="1400" dirty="0" err="1" smtClean="0"/>
              <a:t>Anak</a:t>
            </a:r>
            <a:r>
              <a:rPr lang="en-US" sz="1400" dirty="0" smtClean="0"/>
              <a:t> (</a:t>
            </a:r>
            <a:r>
              <a:rPr lang="en-US" sz="1400" dirty="0" err="1" smtClean="0"/>
              <a:t>bila</a:t>
            </a:r>
            <a:r>
              <a:rPr lang="en-US" sz="1400" dirty="0" smtClean="0"/>
              <a:t> </a:t>
            </a:r>
            <a:r>
              <a:rPr lang="en-US" sz="1400" dirty="0" err="1" smtClean="0"/>
              <a:t>diperlukan</a:t>
            </a:r>
            <a:r>
              <a:rPr lang="en-US" sz="1400" dirty="0" smtClean="0"/>
              <a:t>).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7232" y="1357290"/>
            <a:ext cx="5429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N. PERUBAHAN DATA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LBH)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sertakan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Softcopy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(File)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Flashdisk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mendaftar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suami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8604" y="1716156"/>
            <a:ext cx="5857916" cy="2738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O.    </a:t>
            </a: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ASAL USUL ANAK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Penetapan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Istbat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Kenal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Lahir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32" y="928663"/>
            <a:ext cx="5357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lphaUcPeriod" startAt="16"/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HADLONAH PRA CERAI/KOMULASI 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DENGAN GUGATAN/PERMEOHONAN PERCERAIAN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(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LBH)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sertakan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Softcopy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(File)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Flashdisk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Cd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mendaftar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8" y="1142976"/>
            <a:ext cx="5143536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Q.  HADLONAH PASCA PERCERAIAN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KTP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571480" y="1071538"/>
            <a:ext cx="5643602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R.  </a:t>
            </a: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 AKTA CERAI</a:t>
            </a:r>
            <a:endParaRPr lang="en-US" sz="1400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disebabkan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rusak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setempat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KTP, yang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menerangkan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"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bersangkutan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sejak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bercerai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tanggal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...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bulan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...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...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samapai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perah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menikah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lagi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Bukti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laporan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kehilangan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kepolisian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00042" y="928662"/>
            <a:ext cx="5929354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S. KUASA INSIDENTIL</a:t>
            </a:r>
            <a:endParaRPr kumimoji="0" lang="en-US" sz="1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Pemberi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Penerima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KTP,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menerangkan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hubungan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saudara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menghadap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pejabat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setempat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32" y="642910"/>
            <a:ext cx="5286412" cy="44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Poligami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SYARAT PENGAJUAN POLIGAMI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Pertama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apabila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menerangkan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status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calon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janda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mati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janda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perawan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daftar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gono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Mobil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STNK No : …. , Tanah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beserta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bangunan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rumah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sertifikat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 : …. , Motor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STNK No : ….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bermeterai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10.000,-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penghasilan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Instansi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bermeterai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10.000,-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siap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dimadu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Pertama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Pertama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bermeterai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10.000,-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adil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09575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56" y="857225"/>
            <a:ext cx="5572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/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/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b="1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670" y="509350"/>
            <a:ext cx="5214974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SYARAT PERMOHONAN ISBAT NIKAH</a:t>
            </a:r>
            <a:endParaRPr lang="en-US" b="1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Sidang</a:t>
            </a: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Terpadu</a:t>
            </a: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b="1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lahir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anak-anak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Pemohn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menikah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KK (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Asli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Rumah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Sakit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Asli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KK (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Biodata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masuk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KK)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Kopy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Kematian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Ijazah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anaknya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punya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dokumen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lain)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mempunyai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dikumen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lain (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punya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dokumen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lang="en-US" sz="14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500" y="1848178"/>
            <a:ext cx="3429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DAFTAR ISI PERSYARATAN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PENDAFTARAN PERKARA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lvl="1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Dispensasi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Poligami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Penetapan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Perwalian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Wali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adlol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Pengangkatan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Itsbat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Pengajuan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Talak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Gono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Pembatalan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/>
              <a:t>Harta</a:t>
            </a:r>
            <a:r>
              <a:rPr lang="en-US" sz="1400" dirty="0" smtClean="0"/>
              <a:t> </a:t>
            </a:r>
            <a:r>
              <a:rPr lang="en-US" sz="1400" dirty="0" err="1" smtClean="0"/>
              <a:t>bersama</a:t>
            </a:r>
            <a:r>
              <a:rPr lang="en-US" sz="1400" dirty="0" smtClean="0"/>
              <a:t> (</a:t>
            </a:r>
            <a:r>
              <a:rPr lang="en-US" sz="1400" dirty="0" err="1" smtClean="0"/>
              <a:t>gono</a:t>
            </a:r>
            <a:r>
              <a:rPr lang="en-US" sz="1400" dirty="0" smtClean="0"/>
              <a:t> </a:t>
            </a:r>
            <a:r>
              <a:rPr lang="en-US" sz="1400" dirty="0" err="1" smtClean="0"/>
              <a:t>gini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/>
              <a:t>Hadlonah</a:t>
            </a:r>
            <a:r>
              <a:rPr lang="en-US" sz="1400" dirty="0" smtClean="0"/>
              <a:t> / </a:t>
            </a:r>
            <a:r>
              <a:rPr lang="en-US" sz="1400" dirty="0" err="1" smtClean="0"/>
              <a:t>pemeliharaan</a:t>
            </a:r>
            <a:r>
              <a:rPr lang="en-US" sz="1400" dirty="0" smtClean="0"/>
              <a:t> </a:t>
            </a:r>
            <a:r>
              <a:rPr lang="en-US" sz="1400" dirty="0" err="1" smtClean="0"/>
              <a:t>anak</a:t>
            </a:r>
            <a:endParaRPr lang="en-US" sz="1400" dirty="0" smtClean="0"/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Perubahan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Asal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usul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Hadlonah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komulasi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perceraian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Hadlonah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pasca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perceraian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insid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0" y="1401902"/>
            <a:ext cx="3429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PENDAFTARAN PERKARA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 AGAMA BOJONEGORO</a:t>
            </a:r>
            <a:endParaRPr lang="en-US" sz="1400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((()))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(((())))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((((()))))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(((())))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((()))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(())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 AGAMA BOJONEGORO </a:t>
            </a:r>
            <a:endParaRPr lang="en-US" sz="1400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TAHUN 2020</a:t>
            </a: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lvl="0" indent="-22860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32" y="714348"/>
            <a:ext cx="521497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7"/>
              <a:tabLst>
                <a:tab pos="457200" algn="l"/>
              </a:tabLst>
            </a:pPr>
            <a:r>
              <a:rPr lang="en-US" b="1" i="1" dirty="0" err="1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Permohonan</a:t>
            </a:r>
            <a:r>
              <a:rPr lang="en-US" b="1" i="1" dirty="0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Isbat</a:t>
            </a:r>
            <a:r>
              <a:rPr lang="en-US" b="1" i="1" dirty="0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Nikah</a:t>
            </a:r>
            <a:r>
              <a:rPr lang="en-US" b="1" i="1" dirty="0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Terpadu</a:t>
            </a:r>
            <a:endParaRPr lang="en-US" b="1" i="1" dirty="0" smtClean="0">
              <a:solidFill>
                <a:srgbClr val="44444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b="1" i="1" dirty="0" smtClean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20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SYARAT PERMOHONAN ISBAT NIKAH TERPADU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II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KK (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II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telah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terjadi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Pernikahan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II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bermeterai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menikah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Lahir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Ijazah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dimateraikan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6.000,- (NAZEGELEN)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Kantor Pos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PernyataanTidak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bermetarai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6.000,-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12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lang="en-US" sz="1200" dirty="0" smtClean="0">
              <a:solidFill>
                <a:srgbClr val="44444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28604" y="1493703"/>
            <a:ext cx="6000792" cy="48298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12" tIns="152352" rIns="9144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Penetapan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Waris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SYARAT PENETAPAN WARIS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dewasa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Apabila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dibawah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umur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terlebih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dahulu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ditetapkan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perwalian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Agama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wajib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persidangan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apabila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berhalangan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dikuasakan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insidentil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lain yang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catatan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sidang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pertama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tetap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terlebih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dikuasakan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hadapan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Panitera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Agama)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Bukti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Disampaikan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Sidang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folio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kematian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lain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Penetapan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 mengetahui Kecamatan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kepemilikan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sertipikat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tabungan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Membayar panjar biaya perkara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5794" y="2834275"/>
            <a:ext cx="5429288" cy="24301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SYARAT PERMOHONAN PERWALIAN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folio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dipotong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 Kematian Suami/Istri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KK Pemohon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sertifikat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lain yang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00042" y="1685992"/>
            <a:ext cx="5857916" cy="3168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12" tIns="152352" rIns="9144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  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Permohonan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Adhol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140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SYARAT PERMOHONAN WALI ADHOL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penolakan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ijazah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20688" y="2089615"/>
            <a:ext cx="5760640" cy="4768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12" tIns="152352" rIns="91440" bIns="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6"/>
            </a:pP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Pengajuan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Pengangkatan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SYARAT PERMOHONAN PENGANGKATAN ANAK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suami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mau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diangkat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(KK)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diangkat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Persetujuan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kandung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diketahui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Lurah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bermaterai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penyerahan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pengangkatan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kandung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diangkat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kelahiran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Kehadiran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kandung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persidangan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panajar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aseline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aseline="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diangkat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berasal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Panti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Asuhan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YatimPiatu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Temuan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melengkapi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persyaratantersbut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dibawah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kelakuan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Kepolisian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penghasilan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disahkan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Kelurahan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rekomendasi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63220" y="909003"/>
            <a:ext cx="6082030" cy="33521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12" tIns="152352" rIns="91440" bIns="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7"/>
              <a:tabLst>
                <a:tab pos="457200" algn="l"/>
              </a:tabLst>
            </a:pPr>
            <a:r>
              <a:rPr kumimoji="0" lang="en-US" sz="14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Permohonan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Isbat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1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Nikah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SYARAT PERMOHONAN ISBAT NIKAH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keterangan menerangkan bahwa pernikahannya tidak tercatat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menikah</a:t>
            </a:r>
            <a:endParaRPr kumimoji="0" lang="en-US" b="0" i="0" u="none" strike="noStrike" cap="none" normalizeH="0" baseline="0" dirty="0" err="1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KK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Keluarga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kematian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b="0" i="0" u="none" strike="noStrike" cap="none" normalizeH="0" baseline="0" dirty="0" err="1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604" y="1468917"/>
            <a:ext cx="6000792" cy="3322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H.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Pengajuan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Permohonan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Talak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1400" dirty="0" smtClean="0">
              <a:solidFill>
                <a:srgbClr val="40404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berlaku.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mengguganakan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Hukum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melampirkan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khusus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Insidentil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menyertakan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Pengadilan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Agama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Bojonegoro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Pemohon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bekerja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Pegawai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Negeri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Sipil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(PNS)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TNI/POLRI,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melampirkan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28604" y="1431543"/>
            <a:ext cx="6072230" cy="4184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I.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KTP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Kutipan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Nikah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pengajuan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bersama-sama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perceraian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pengajuan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terjadinya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perceraian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Membayar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Perkara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Hukum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Pengacara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melampirkan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Khusus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Advokat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berlaku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Foto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Copy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bukti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harta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dimilki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sertipikat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akta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jual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beli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rekening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bank, STNK, </a:t>
            </a:r>
            <a:r>
              <a:rPr 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dll</a:t>
            </a:r>
            <a:r>
              <a:rPr lang="en-US" sz="1400" dirty="0" smtClean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gugatan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majelis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hakim,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Panitera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Pengganti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Tergugat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rangkap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berkas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12312</Words>
  <Application>WPS Presentation</Application>
  <PresentationFormat>On-screen Show (4:3)</PresentationFormat>
  <Paragraphs>295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Verdana</vt:lpstr>
      <vt:lpstr>Times New Roman</vt:lpstr>
      <vt:lpstr>Cambria</vt:lpstr>
      <vt:lpstr>Microsoft YaHei</vt:lpstr>
      <vt:lpstr>Arial Unicode MS</vt:lpstr>
      <vt:lpstr>Calibri</vt:lpstr>
      <vt:lpstr>Verdana</vt:lpstr>
      <vt:lpstr>Aspect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220</cp:revision>
  <dcterms:created xsi:type="dcterms:W3CDTF">2020-06-09T01:45:00Z</dcterms:created>
  <dcterms:modified xsi:type="dcterms:W3CDTF">2023-02-23T02:50:52Z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1EE0A72D4E3B48F9B17D79BA3C4283D7</vt:lpwstr>
  </property>
  <property fmtid="{D5CDD505-2E9C-101B-9397-08002B2CF9AE}" pid="3" name="KSOProductBuildVer">
    <vt:lpwstr>1033-11.2.0.11486</vt:lpwstr>
  </property>
</Properties>
</file>