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F684-2000-4537-9863-57CE361FF834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6DA9-C889-402E-8EBE-A6D13123F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58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F684-2000-4537-9863-57CE361FF834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6DA9-C889-402E-8EBE-A6D13123F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25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F684-2000-4537-9863-57CE361FF834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6DA9-C889-402E-8EBE-A6D13123FF7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9048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F684-2000-4537-9863-57CE361FF834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6DA9-C889-402E-8EBE-A6D13123F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785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F684-2000-4537-9863-57CE361FF834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6DA9-C889-402E-8EBE-A6D13123FF7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3326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F684-2000-4537-9863-57CE361FF834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6DA9-C889-402E-8EBE-A6D13123F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333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F684-2000-4537-9863-57CE361FF834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6DA9-C889-402E-8EBE-A6D13123F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304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F684-2000-4537-9863-57CE361FF834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6DA9-C889-402E-8EBE-A6D13123F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58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F684-2000-4537-9863-57CE361FF834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6DA9-C889-402E-8EBE-A6D13123F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1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F684-2000-4537-9863-57CE361FF834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6DA9-C889-402E-8EBE-A6D13123F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F684-2000-4537-9863-57CE361FF834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6DA9-C889-402E-8EBE-A6D13123F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03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F684-2000-4537-9863-57CE361FF834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6DA9-C889-402E-8EBE-A6D13123F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34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F684-2000-4537-9863-57CE361FF834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6DA9-C889-402E-8EBE-A6D13123F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12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F684-2000-4537-9863-57CE361FF834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6DA9-C889-402E-8EBE-A6D13123F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96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F684-2000-4537-9863-57CE361FF834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6DA9-C889-402E-8EBE-A6D13123F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42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F684-2000-4537-9863-57CE361FF834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6DA9-C889-402E-8EBE-A6D13123F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19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BF684-2000-4537-9863-57CE361FF834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996DA9-C889-402E-8EBE-A6D13123F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49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7578" y="1857780"/>
            <a:ext cx="7766936" cy="1646302"/>
          </a:xfrm>
        </p:spPr>
        <p:txBody>
          <a:bodyPr/>
          <a:lstStyle/>
          <a:p>
            <a:r>
              <a:rPr lang="en-IN" b="1" dirty="0" smtClean="0"/>
              <a:t>Student Assist System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7032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3826" y="367646"/>
            <a:ext cx="9473938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Motivation</a:t>
            </a:r>
          </a:p>
          <a:p>
            <a:pPr algn="ctr"/>
            <a:endParaRPr lang="en-IN" sz="3200" b="1" dirty="0"/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A reputed university is developing a system for the benefits of students to get connected with seniors for study related information and acts as a single source for all needed information when they are on boarding for the first year.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Seniors can enrol themselves for this program and volunteer to provide information to new students.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New student can choose to connect with seniors through social media upon senior’s consent.</a:t>
            </a:r>
          </a:p>
          <a:p>
            <a:pPr algn="just">
              <a:lnSpc>
                <a:spcPct val="150000"/>
              </a:lnSpc>
            </a:pPr>
            <a:endParaRPr lang="en-IN" sz="3200" dirty="0" smtClean="0"/>
          </a:p>
          <a:p>
            <a:pPr algn="ctr"/>
            <a:endParaRPr lang="en-IN" sz="3200" b="1" dirty="0"/>
          </a:p>
          <a:p>
            <a:pPr algn="ctr"/>
            <a:endParaRPr lang="en-IN" sz="3200" b="1" dirty="0" smtClean="0"/>
          </a:p>
          <a:p>
            <a:pPr algn="ctr"/>
            <a:endParaRPr lang="en-IN" sz="3200" b="1" dirty="0"/>
          </a:p>
          <a:p>
            <a:pPr algn="ctr"/>
            <a:endParaRPr lang="en-IN" sz="3200" b="1" dirty="0" smtClean="0"/>
          </a:p>
          <a:p>
            <a:pPr algn="ctr"/>
            <a:endParaRPr lang="en-IN" sz="3200" b="1" dirty="0"/>
          </a:p>
          <a:p>
            <a:pPr algn="ctr"/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30870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0326" y="207390"/>
            <a:ext cx="87197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Team Members</a:t>
            </a:r>
          </a:p>
          <a:p>
            <a:pPr algn="ctr"/>
            <a:endParaRPr lang="en-IN" sz="2800" b="1" dirty="0" smtClean="0"/>
          </a:p>
          <a:p>
            <a:pPr algn="ctr"/>
            <a:r>
              <a:rPr lang="en-IN" sz="2800" b="1" dirty="0" smtClean="0"/>
              <a:t>Table:-20</a:t>
            </a:r>
            <a:endParaRPr lang="en-IN" sz="2800" b="1" dirty="0"/>
          </a:p>
          <a:p>
            <a:pPr algn="ctr"/>
            <a:endParaRPr lang="en-IN" sz="2800" b="1" dirty="0"/>
          </a:p>
          <a:p>
            <a:r>
              <a:rPr lang="en-IN" sz="2800" dirty="0" smtClean="0"/>
              <a:t>1.Pooja </a:t>
            </a:r>
            <a:r>
              <a:rPr lang="en-IN" sz="2800" dirty="0" err="1" smtClean="0"/>
              <a:t>Sree</a:t>
            </a:r>
            <a:r>
              <a:rPr lang="en-IN" sz="2800" dirty="0" smtClean="0"/>
              <a:t> Edula</a:t>
            </a:r>
          </a:p>
          <a:p>
            <a:r>
              <a:rPr lang="en-IN" sz="2800" dirty="0" smtClean="0"/>
              <a:t>2.Narra </a:t>
            </a:r>
            <a:r>
              <a:rPr lang="en-IN" sz="2800" dirty="0" err="1" smtClean="0"/>
              <a:t>Neelima</a:t>
            </a:r>
            <a:endParaRPr lang="en-IN" sz="2800" dirty="0" smtClean="0"/>
          </a:p>
          <a:p>
            <a:r>
              <a:rPr lang="en-IN" sz="2800" dirty="0" smtClean="0"/>
              <a:t>3.Spoorthy </a:t>
            </a:r>
            <a:r>
              <a:rPr lang="en-IN" sz="2800" dirty="0" err="1" smtClean="0"/>
              <a:t>pallempati</a:t>
            </a:r>
            <a:endParaRPr lang="en-IN" sz="2800" dirty="0" smtClean="0"/>
          </a:p>
          <a:p>
            <a:r>
              <a:rPr lang="en-IN" sz="2800" dirty="0" smtClean="0"/>
              <a:t>4.Sruthi</a:t>
            </a:r>
          </a:p>
          <a:p>
            <a:r>
              <a:rPr lang="en-IN" sz="2800" dirty="0" smtClean="0"/>
              <a:t>5.Yadiki Neha</a:t>
            </a:r>
          </a:p>
          <a:p>
            <a:r>
              <a:rPr lang="en-IN" sz="2800" dirty="0" smtClean="0"/>
              <a:t>6.Yammanuru </a:t>
            </a:r>
            <a:r>
              <a:rPr lang="en-IN" sz="2800" dirty="0" err="1" smtClean="0"/>
              <a:t>Gowthami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622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8289" y="377072"/>
            <a:ext cx="888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Github</a:t>
            </a:r>
            <a:r>
              <a:rPr lang="en-IN" dirty="0"/>
              <a:t> location :-https://</a:t>
            </a:r>
            <a:r>
              <a:rPr lang="en-IN" dirty="0" smtClean="0"/>
              <a:t>github.com/YadikiNeha/Student-Asist-System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32" y="1173751"/>
            <a:ext cx="10058400" cy="466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8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6" y="736705"/>
            <a:ext cx="10058400" cy="455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2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7653" y="1329178"/>
            <a:ext cx="7475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6000" b="1" dirty="0" smtClean="0">
              <a:solidFill>
                <a:srgbClr val="FF0000"/>
              </a:solidFill>
            </a:endParaRPr>
          </a:p>
          <a:p>
            <a:endParaRPr lang="en-IN" sz="6000" b="1" dirty="0">
              <a:solidFill>
                <a:srgbClr val="FF0000"/>
              </a:solidFill>
            </a:endParaRPr>
          </a:p>
          <a:p>
            <a:r>
              <a:rPr lang="en-IN" sz="6000" b="1" dirty="0" smtClean="0">
                <a:solidFill>
                  <a:srgbClr val="FF0000"/>
                </a:solidFill>
              </a:rPr>
              <a:t>       </a:t>
            </a:r>
            <a:r>
              <a:rPr lang="en-IN" sz="6000" b="1" dirty="0" smtClean="0">
                <a:solidFill>
                  <a:schemeClr val="accent2"/>
                </a:solidFill>
              </a:rPr>
              <a:t>Thank you</a:t>
            </a:r>
            <a:endParaRPr lang="en-IN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3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63" y="746527"/>
            <a:ext cx="9617273" cy="53649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80" y="723665"/>
            <a:ext cx="9678239" cy="54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565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102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Student Assist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Assist System</dc:title>
  <dc:creator>Pooja Edula</dc:creator>
  <cp:lastModifiedBy>Pooja Edula</cp:lastModifiedBy>
  <cp:revision>7</cp:revision>
  <dcterms:created xsi:type="dcterms:W3CDTF">2022-12-08T07:40:40Z</dcterms:created>
  <dcterms:modified xsi:type="dcterms:W3CDTF">2022-12-08T08:01:33Z</dcterms:modified>
</cp:coreProperties>
</file>