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63" r:id="rId4"/>
  </p:sldMasterIdLst>
  <p:notesMasterIdLst>
    <p:notesMasterId r:id="rId6"/>
  </p:notesMasterIdLst>
  <p:sldIdLst>
    <p:sldId id="265" r:id="rId5"/>
    <p:sldId id="264" r:id="rId7"/>
    <p:sldId id="299" r:id="rId8"/>
    <p:sldId id="301" r:id="rId9"/>
    <p:sldId id="307" r:id="rId10"/>
    <p:sldId id="316" r:id="rId11"/>
    <p:sldId id="309" r:id="rId12"/>
    <p:sldId id="310" r:id="rId13"/>
    <p:sldId id="312" r:id="rId14"/>
    <p:sldId id="314" r:id="rId15"/>
    <p:sldId id="315" r:id="rId16"/>
  </p:sldIdLst>
  <p:sldSz cx="12192000" cy="6858000"/>
  <p:notesSz cx="6858000" cy="9144000"/>
  <p:custDataLst>
    <p:tags r:id="rId21"/>
  </p:custDataLst>
  <p:defaultTextStyle>
    <a:defPPr>
      <a:defRPr lang="en-US"/>
    </a:defPPr>
    <a:lvl1pPr algn="l" rtl="0" fontAlgn="base">
      <a:spcBef>
        <a:spcPct val="0"/>
      </a:spcBef>
      <a:spcAft>
        <a:spcPct val="0"/>
      </a:spcAft>
      <a:defRPr sz="3100" kern="1200">
        <a:solidFill>
          <a:srgbClr val="004C92"/>
        </a:solidFill>
        <a:latin typeface="Arial" panose="020B0604020202020204" pitchFamily="34" charset="0"/>
        <a:ea typeface="宋体" panose="02010600030101010101" pitchFamily="2" charset="-122"/>
        <a:cs typeface="+mn-cs"/>
      </a:defRPr>
    </a:lvl1pPr>
    <a:lvl2pPr marL="390525" indent="66675" algn="l" rtl="0" fontAlgn="base">
      <a:spcBef>
        <a:spcPct val="0"/>
      </a:spcBef>
      <a:spcAft>
        <a:spcPct val="0"/>
      </a:spcAft>
      <a:defRPr sz="3100" kern="1200">
        <a:solidFill>
          <a:srgbClr val="004C92"/>
        </a:solidFill>
        <a:latin typeface="Arial" panose="020B0604020202020204" pitchFamily="34" charset="0"/>
        <a:ea typeface="宋体" panose="02010600030101010101" pitchFamily="2" charset="-122"/>
        <a:cs typeface="+mn-cs"/>
      </a:defRPr>
    </a:lvl2pPr>
    <a:lvl3pPr marL="782320" indent="131445" algn="l" rtl="0" fontAlgn="base">
      <a:spcBef>
        <a:spcPct val="0"/>
      </a:spcBef>
      <a:spcAft>
        <a:spcPct val="0"/>
      </a:spcAft>
      <a:defRPr sz="3100" kern="1200">
        <a:solidFill>
          <a:srgbClr val="004C92"/>
        </a:solidFill>
        <a:latin typeface="Arial" panose="020B0604020202020204" pitchFamily="34" charset="0"/>
        <a:ea typeface="宋体" panose="02010600030101010101" pitchFamily="2" charset="-122"/>
        <a:cs typeface="+mn-cs"/>
      </a:defRPr>
    </a:lvl3pPr>
    <a:lvl4pPr marL="1174115" indent="196850" algn="l" rtl="0" fontAlgn="base">
      <a:spcBef>
        <a:spcPct val="0"/>
      </a:spcBef>
      <a:spcAft>
        <a:spcPct val="0"/>
      </a:spcAft>
      <a:defRPr sz="3100" kern="1200">
        <a:solidFill>
          <a:srgbClr val="004C92"/>
        </a:solidFill>
        <a:latin typeface="Arial" panose="020B0604020202020204" pitchFamily="34" charset="0"/>
        <a:ea typeface="宋体" panose="02010600030101010101" pitchFamily="2" charset="-122"/>
        <a:cs typeface="+mn-cs"/>
      </a:defRPr>
    </a:lvl4pPr>
    <a:lvl5pPr marL="1565910" indent="261620" algn="l" rtl="0" fontAlgn="base">
      <a:spcBef>
        <a:spcPct val="0"/>
      </a:spcBef>
      <a:spcAft>
        <a:spcPct val="0"/>
      </a:spcAft>
      <a:defRPr sz="3100" kern="1200">
        <a:solidFill>
          <a:srgbClr val="004C92"/>
        </a:solidFill>
        <a:latin typeface="Arial" panose="020B0604020202020204" pitchFamily="34" charset="0"/>
        <a:ea typeface="宋体" panose="02010600030101010101" pitchFamily="2" charset="-122"/>
        <a:cs typeface="+mn-cs"/>
      </a:defRPr>
    </a:lvl5pPr>
    <a:lvl6pPr marL="2284730" algn="l" defTabSz="913765" rtl="0" eaLnBrk="1" latinLnBrk="0" hangingPunct="1">
      <a:defRPr sz="3100" kern="1200">
        <a:solidFill>
          <a:srgbClr val="004C92"/>
        </a:solidFill>
        <a:latin typeface="Arial" panose="020B0604020202020204" pitchFamily="34" charset="0"/>
        <a:ea typeface="宋体" panose="02010600030101010101" pitchFamily="2" charset="-122"/>
        <a:cs typeface="+mn-cs"/>
      </a:defRPr>
    </a:lvl6pPr>
    <a:lvl7pPr marL="2741930" algn="l" defTabSz="913765" rtl="0" eaLnBrk="1" latinLnBrk="0" hangingPunct="1">
      <a:defRPr sz="3100" kern="1200">
        <a:solidFill>
          <a:srgbClr val="004C92"/>
        </a:solidFill>
        <a:latin typeface="Arial" panose="020B0604020202020204" pitchFamily="34" charset="0"/>
        <a:ea typeface="宋体" panose="02010600030101010101" pitchFamily="2" charset="-122"/>
        <a:cs typeface="+mn-cs"/>
      </a:defRPr>
    </a:lvl7pPr>
    <a:lvl8pPr marL="3199130" algn="l" defTabSz="913765" rtl="0" eaLnBrk="1" latinLnBrk="0" hangingPunct="1">
      <a:defRPr sz="3100" kern="1200">
        <a:solidFill>
          <a:srgbClr val="004C92"/>
        </a:solidFill>
        <a:latin typeface="Arial" panose="020B0604020202020204" pitchFamily="34" charset="0"/>
        <a:ea typeface="宋体" panose="02010600030101010101" pitchFamily="2" charset="-122"/>
        <a:cs typeface="+mn-cs"/>
      </a:defRPr>
    </a:lvl8pPr>
    <a:lvl9pPr marL="3655695" algn="l" defTabSz="913765" rtl="0" eaLnBrk="1" latinLnBrk="0" hangingPunct="1">
      <a:defRPr sz="3100" kern="1200">
        <a:solidFill>
          <a:srgbClr val="004C92"/>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dan-XD" initials="XD" lastIdx="1" clrIdx="0"/>
  <p:cmAuthor id="2" name="Administrator" initials="l" lastIdx="1" clrIdx="1"/>
  <p:cmAuthor id="3" name="作者" initials="A" lastIdx="0" clrIdx="2"/>
  <p:cmAuthor id="4" name="HP" initials="H" lastIdx="4" clrIdx="3"/>
  <p:cmAuthor id="0" name="Mia Vida Villanueva" initials="MVV" lastIdx="1" clrIdx="0"/>
  <p:cmAuthor id="5" name="宋洁然" initials="宋" lastIdx="2" clrIdx="1"/>
  <p:cmAuthor id="6" name="ming qiu" initials="m" lastIdx="17" clrIdx="1"/>
  <p:cmAuthor id="7" name="1206988966@qq.com" initials="1" lastIdx="1" clrIdx="2"/>
  <p:cmAuthor id="8" name="姜伟光" initials="姜" lastIdx="1" clrIdx="0"/>
  <p:cmAuthor id="9" name="ASUS" initials="A" lastIdx="28" clrIdx="4"/>
  <p:cmAuthor id="10" name="lenovo" initials="l" lastIdx="6" clrIdx="2"/>
  <p:cmAuthor id="11" name="xiedk" initials="x" lastIdx="2" clrIdx="10"/>
  <p:cmAuthor id="12" name="未知用户1" initials="未知用户1" lastIdx="2" clrIdx="11"/>
  <p:cmAuthor id="16" name="孟伟伟" initials="孟" lastIdx="1" clrIdx="15"/>
  <p:cmAuthor id="76" name="许 志军" initials="许" lastIdx="1" clrIdx="25"/>
  <p:cmAuthor id="77" name="欧 志芳" initials="欧" lastIdx="1" clrIdx="26"/>
  <p:cmAuthor id="13" name="马云飞10014438" initials="马" lastIdx="4" clrIdx="0"/>
  <p:cmAuthor id="14" name="10077969" initials="10077969" lastIdx="2" clrIdx="13"/>
  <p:cmAuthor id="15" name="康浩杰|hnkanghaojie" initials="A" lastIdx="1" clrIdx="14"/>
  <p:cmAuthor id="17" name="dongrp" initials="d" lastIdx="1" clrIdx="16"/>
  <p:cmAuthor id="18" name="hc" initials="h" lastIdx="1" clrIdx="17"/>
  <p:cmAuthor id="19" name="Saku Uchikawa" initials="S" lastIdx="11" clrIdx="0"/>
  <p:cmAuthor id="20" name="00065088" initials="0" lastIdx="2" clrIdx="19"/>
  <p:cmAuthor id="21" name="10066351" initials="1" lastIdx="2" clrIdx="0"/>
  <p:cmAuthor id="22" name="蔡建楠" initials="caijianna" lastIdx="15" clrIdx="17"/>
  <p:cmAuthor id="23" name="赵诚荣10027092" initials="赵" lastIdx="2" clrIdx="25"/>
  <p:cmAuthor id="24" name="李蕾00009994" initials="李" lastIdx="6" clrIdx="17"/>
  <p:cmAuthor id="25" name="wyz" initials="w" lastIdx="1" clrIdx="24"/>
  <p:cmAuthor id="26" name="10270945" initials="1" lastIdx="1" clrIdx="25"/>
  <p:cmAuthor id="27" name="10295142" initials="1" lastIdx="1" clrIdx="26"/>
  <p:cmAuthor id="28" name="Hou Yingfeng" initials="H" lastIdx="10" clrIdx="23"/>
  <p:cmAuthor id="30" name="10056791" initials="ZTE" lastIdx="1" clrIdx="29"/>
  <p:cmAuthor id="31" name="Author" initials="A" lastIdx="0" clrIdx="30"/>
  <p:cmAuthor id="32" name="李楠10047711" initials="李楠10047711" lastIdx="2" clrIdx="31"/>
  <p:cmAuthor id="33" name="610007" initials="6" lastIdx="0" clrIdx="32"/>
  <p:cmAuthor id="34" name="Jason" initials="J" lastIdx="18" clrIdx="33"/>
  <p:cmAuthor id="35" name="stephen" initials="s" lastIdx="1" clrIdx="34"/>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varScale="1">
        <p:scale>
          <a:sx n="71" d="100"/>
          <a:sy n="71" d="100"/>
        </p:scale>
        <p:origin x="54" y="4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1" Type="http://schemas.openxmlformats.org/officeDocument/2006/relationships/tags" Target="tags/tag45.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D817DD0-38E7-46ED-A2FE-994A5C249761}" type="slidenum">
              <a:rPr lang="de-DE" smtClean="0"/>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基于规范，</a:t>
            </a:r>
            <a:r>
              <a:rPr lang="en-US" altLang="zh-CN"/>
              <a:t>as</a:t>
            </a:r>
            <a:r>
              <a:rPr lang="zh-CN" altLang="en-US"/>
              <a:t>可以作为用户发起</a:t>
            </a:r>
            <a:r>
              <a:rPr lang="en-US" altLang="zh-CN"/>
              <a:t>sip</a:t>
            </a:r>
            <a:r>
              <a:rPr lang="zh-CN" altLang="en-US"/>
              <a:t>请求和会话，例如发起和终止会话。</a:t>
            </a:r>
            <a:endParaRPr lang="en-US" altLang="zh-CN"/>
          </a:p>
          <a:p>
            <a:r>
              <a:rPr lang="en-US" altLang="zh-CN"/>
              <a:t>Base on </a:t>
            </a:r>
            <a:r>
              <a:rPr>
                <a:sym typeface="+mn-ea"/>
              </a:rPr>
              <a:t>TS 23.228</a:t>
            </a:r>
            <a:r>
              <a:rPr lang="en-US">
                <a:sym typeface="+mn-ea"/>
              </a:rPr>
              <a:t> 4.2.4, </a:t>
            </a:r>
            <a:r>
              <a:rPr lang="en-US" altLang="zh-CN"/>
              <a:t>the AS can generate</a:t>
            </a:r>
            <a:r>
              <a:rPr lang="en-US" altLang="zh-CN"/>
              <a:t>s SIP requests and dialogs on behalf of users, such as initiating and terminating sessions.</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跟昱哥确认一下</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跟昱哥确认一下，把规范里两方结束通话的流程放上来</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image" Target="../media/image15.png"/><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oleObject" Target="../embeddings/oleObject2.bin"/><Relationship Id="rId3" Type="http://schemas.openxmlformats.org/officeDocument/2006/relationships/tags" Target="../tags/tag2.xml"/><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3.emf"/><Relationship Id="rId3" Type="http://schemas.openxmlformats.org/officeDocument/2006/relationships/oleObject" Target="../embeddings/oleObject3.bin"/><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5" Type="http://schemas.openxmlformats.org/officeDocument/2006/relationships/image" Target="../media/image8.png"/><Relationship Id="rId4" Type="http://schemas.openxmlformats.org/officeDocument/2006/relationships/image" Target="../media/image7.png"/><Relationship Id="rId3" Type="http://schemas.microsoft.com/office/2007/relationships/hdphoto" Target="../media/image6.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4" Type="http://schemas.openxmlformats.org/officeDocument/2006/relationships/image" Target="../media/image8.png"/><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8.png"/><Relationship Id="rId4" Type="http://schemas.openxmlformats.org/officeDocument/2006/relationships/image" Target="../media/image7.png"/><Relationship Id="rId3" Type="http://schemas.microsoft.com/office/2007/relationships/hdphoto" Target="../media/image6.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image" Target="../media/image13.emf"/><Relationship Id="rId4" Type="http://schemas.openxmlformats.org/officeDocument/2006/relationships/oleObject" Target="../embeddings/oleObject1.bin"/><Relationship Id="rId3" Type="http://schemas.openxmlformats.org/officeDocument/2006/relationships/tags" Target="../tags/tag1.xml"/><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contrast="40000"/>
                    </a14:imgEffect>
                    <a14:imgEffect>
                      <a14:saturation sat="200000"/>
                    </a14:imgEffect>
                  </a14:imgLayer>
                </a14:imgProps>
              </a:ext>
              <a:ext uri="{28A0092B-C50C-407E-A947-70E740481C1C}">
                <a14:useLocalDpi xmlns:a14="http://schemas.microsoft.com/office/drawing/2010/main" val="0"/>
              </a:ext>
            </a:extLst>
          </a:blip>
          <a:srcRect l="76071" t="72877"/>
          <a:stretch>
            <a:fillRect/>
          </a:stretch>
        </p:blipFill>
        <p:spPr>
          <a:xfrm>
            <a:off x="9798680" y="4997863"/>
            <a:ext cx="2393320" cy="1860137"/>
          </a:xfrm>
          <a:prstGeom prst="rect">
            <a:avLst/>
          </a:prstGeom>
        </p:spPr>
      </p:pic>
      <p:pic>
        <p:nvPicPr>
          <p:cNvPr id="5" name="图片 4"/>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contrast="40000"/>
                    </a14:imgEffect>
                    <a14:imgEffect>
                      <a14:saturation sat="200000"/>
                    </a14:imgEffect>
                  </a14:imgLayer>
                </a14:imgProps>
              </a:ext>
              <a:ext uri="{28A0092B-C50C-407E-A947-70E740481C1C}">
                <a14:useLocalDpi xmlns:a14="http://schemas.microsoft.com/office/drawing/2010/main" val="0"/>
              </a:ext>
            </a:extLst>
          </a:blip>
          <a:srcRect r="63790" b="69939"/>
          <a:stretch>
            <a:fillRect/>
          </a:stretch>
        </p:blipFill>
        <p:spPr>
          <a:xfrm>
            <a:off x="6876" y="137115"/>
            <a:ext cx="3103001" cy="1670458"/>
          </a:xfrm>
          <a:prstGeom prst="rect">
            <a:avLst/>
          </a:prstGeom>
        </p:spPr>
      </p:pic>
      <p:sp>
        <p:nvSpPr>
          <p:cNvPr id="24" name="Title Placeholder 1"/>
          <p:cNvSpPr>
            <a:spLocks noGrp="1"/>
          </p:cNvSpPr>
          <p:nvPr>
            <p:ph type="title" hasCustomPrompt="1"/>
          </p:nvPr>
        </p:nvSpPr>
        <p:spPr>
          <a:xfrm>
            <a:off x="838200" y="2589215"/>
            <a:ext cx="10515600" cy="839786"/>
          </a:xfrm>
          <a:prstGeom prst="rect">
            <a:avLst/>
          </a:prstGeom>
        </p:spPr>
        <p:txBody>
          <a:bodyPr vert="horz" lIns="91440" tIns="45720" rIns="91440" bIns="45720" rtlCol="0" anchor="ctr">
            <a:noAutofit/>
          </a:bodyPr>
          <a:lstStyle>
            <a:lvl1pPr algn="ctr">
              <a:defRPr sz="5400" b="1">
                <a:solidFill>
                  <a:srgbClr val="0B85CF"/>
                </a:solidFill>
                <a:latin typeface="方正黑体简体" panose="02000000000000000000" pitchFamily="2" charset="-122"/>
                <a:ea typeface="方正黑体简体" panose="02000000000000000000" pitchFamily="2" charset="-122"/>
              </a:defRPr>
            </a:lvl1pPr>
          </a:lstStyle>
          <a:p>
            <a:r>
              <a:rPr lang="zh-CN" altLang="en-US" dirty="0"/>
              <a:t>单击此处编辑标题</a:t>
            </a:r>
            <a:endParaRPr lang="en-US" dirty="0"/>
          </a:p>
        </p:txBody>
      </p:sp>
      <p:sp>
        <p:nvSpPr>
          <p:cNvPr id="25" name="Text Placeholder 2"/>
          <p:cNvSpPr>
            <a:spLocks noGrp="1"/>
          </p:cNvSpPr>
          <p:nvPr>
            <p:ph type="body" idx="1" hasCustomPrompt="1"/>
          </p:nvPr>
        </p:nvSpPr>
        <p:spPr>
          <a:xfrm>
            <a:off x="3517107" y="4886325"/>
            <a:ext cx="5157787" cy="466725"/>
          </a:xfrm>
          <a:prstGeom prst="rect">
            <a:avLst/>
          </a:prstGeom>
        </p:spPr>
        <p:txBody>
          <a:bodyPr anchor="ctr">
            <a:normAutofit/>
          </a:bodyPr>
          <a:lstStyle>
            <a:lvl1pPr marL="0" indent="0" algn="ctr">
              <a:buNone/>
              <a:defRPr sz="1800" b="0">
                <a:latin typeface="方正黑体简体" panose="02000000000000000000" pitchFamily="2" charset="-122"/>
                <a:ea typeface="方正黑体简体" panose="02000000000000000000"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单击此处编辑日期</a:t>
            </a:r>
            <a:endParaRPr lang="zh-CN" altLang="en-US" dirty="0"/>
          </a:p>
        </p:txBody>
      </p:sp>
      <p:grpSp>
        <p:nvGrpSpPr>
          <p:cNvPr id="10" name="组合 9"/>
          <p:cNvGrpSpPr/>
          <p:nvPr/>
        </p:nvGrpSpPr>
        <p:grpSpPr>
          <a:xfrm>
            <a:off x="9082124" y="67036"/>
            <a:ext cx="3033859" cy="1002978"/>
            <a:chOff x="322377" y="128913"/>
            <a:chExt cx="3227035" cy="1067978"/>
          </a:xfrm>
        </p:grpSpPr>
        <p:pic>
          <p:nvPicPr>
            <p:cNvPr id="6" name="图片 5"/>
            <p:cNvPicPr>
              <a:picLocks noChangeAspect="1"/>
            </p:cNvPicPr>
            <p:nvPr userDrawn="1"/>
          </p:nvPicPr>
          <p:blipFill rotWithShape="1">
            <a:blip r:embed="rId4" cstate="print">
              <a:extLst>
                <a:ext uri="{28A0092B-C50C-407E-A947-70E740481C1C}">
                  <a14:useLocalDpi xmlns:a14="http://schemas.microsoft.com/office/drawing/2010/main" val="0"/>
                </a:ext>
              </a:extLst>
            </a:blip>
            <a:srcRect t="22265" b="22265"/>
            <a:stretch>
              <a:fillRect/>
            </a:stretch>
          </p:blipFill>
          <p:spPr>
            <a:xfrm>
              <a:off x="322377" y="278431"/>
              <a:ext cx="2207678" cy="918460"/>
            </a:xfrm>
            <a:prstGeom prst="rect">
              <a:avLst/>
            </a:prstGeom>
          </p:spPr>
        </p:pic>
        <p:pic>
          <p:nvPicPr>
            <p:cNvPr id="8" name="图片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264108" y="128913"/>
              <a:ext cx="1285304" cy="963978"/>
            </a:xfrm>
            <a:prstGeom prst="rect">
              <a:avLst/>
            </a:prstGeom>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Title Slide Blu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3"/>
            </p:custDataLst>
          </p:nvPr>
        </p:nvGraphicFramePr>
        <p:xfrm>
          <a:off x="1680" y="1682"/>
          <a:ext cx="1679" cy="1678"/>
        </p:xfrm>
        <a:graphic>
          <a:graphicData uri="http://schemas.openxmlformats.org/presentationml/2006/ole">
            <mc:AlternateContent xmlns:mc="http://schemas.openxmlformats.org/markup-compatibility/2006">
              <mc:Choice xmlns:v="urn:schemas-microsoft-com:vml" Requires="v">
                <p:oleObj spid="_x0000_s2078" name="think-cell Folie" r:id="rId4" imgW="12700" imgH="12700" progId="TCLayout.ActiveDocument.1">
                  <p:embed/>
                </p:oleObj>
              </mc:Choice>
              <mc:Fallback>
                <p:oleObj name="think-cell Folie" r:id="rId4" imgW="12700" imgH="12700" progId="TCLayout.ActiveDocument.1">
                  <p:embed/>
                  <p:pic>
                    <p:nvPicPr>
                      <p:cNvPr id="0" name="Objekt 4" hidden="1"/>
                      <p:cNvPicPr/>
                      <p:nvPr/>
                    </p:nvPicPr>
                    <p:blipFill>
                      <a:blip r:embed="rId5"/>
                      <a:stretch>
                        <a:fillRect/>
                      </a:stretch>
                    </p:blipFill>
                    <p:spPr>
                      <a:xfrm>
                        <a:off x="1680" y="1682"/>
                        <a:ext cx="1679" cy="1678"/>
                      </a:xfrm>
                      <a:prstGeom prst="rect">
                        <a:avLst/>
                      </a:prstGeom>
                    </p:spPr>
                  </p:pic>
                </p:oleObj>
              </mc:Fallback>
            </mc:AlternateContent>
          </a:graphicData>
        </a:graphic>
      </p:graphicFrame>
      <p:sp>
        <p:nvSpPr>
          <p:cNvPr id="9" name="Textfeld 8"/>
          <p:cNvSpPr txBox="1"/>
          <p:nvPr userDrawn="1"/>
        </p:nvSpPr>
        <p:spPr>
          <a:xfrm>
            <a:off x="5290458" y="6423342"/>
            <a:ext cx="1709057" cy="277013"/>
          </a:xfrm>
          <a:prstGeom prst="rect">
            <a:avLst/>
          </a:prstGeom>
          <a:noFill/>
        </p:spPr>
        <p:txBody>
          <a:bodyPr wrap="square" lIns="0" tIns="0" rIns="0" bIns="0" rtlCol="0">
            <a:noAutofit/>
          </a:bodyPr>
          <a:lstStyle/>
          <a:p>
            <a:endParaRPr lang="de-DE" sz="1905"/>
          </a:p>
        </p:txBody>
      </p:sp>
      <p:sp>
        <p:nvSpPr>
          <p:cNvPr id="4" name="Textplatzhalter 3"/>
          <p:cNvSpPr>
            <a:spLocks noGrp="1"/>
          </p:cNvSpPr>
          <p:nvPr>
            <p:ph type="body" sz="quarter" idx="12" hasCustomPrompt="1"/>
          </p:nvPr>
        </p:nvSpPr>
        <p:spPr>
          <a:xfrm>
            <a:off x="1401303" y="2998047"/>
            <a:ext cx="9403181" cy="2345288"/>
          </a:xfrm>
          <a:prstGeom prst="rect">
            <a:avLst/>
          </a:prstGeom>
        </p:spPr>
        <p:txBody>
          <a:bodyPr>
            <a:noAutofit/>
          </a:bodyPr>
          <a:lstStyle>
            <a:lvl1pPr>
              <a:lnSpc>
                <a:spcPct val="104000"/>
              </a:lnSpc>
              <a:spcBef>
                <a:spcPts val="0"/>
              </a:spcBef>
              <a:defRPr sz="4655" b="0" i="0" baseline="0">
                <a:solidFill>
                  <a:schemeClr val="bg1"/>
                </a:solidFill>
                <a:latin typeface="Montserrat Light" pitchFamily="2" charset="77"/>
                <a:ea typeface="Montserrat Light" pitchFamily="2" charset="77"/>
              </a:defRPr>
            </a:lvl1pPr>
          </a:lstStyle>
          <a:p>
            <a:pPr lvl="0"/>
            <a:r>
              <a:rPr lang="de-DE" dirty="0"/>
              <a:t>Montserrat Light</a:t>
            </a:r>
            <a:br>
              <a:rPr lang="de-DE" dirty="0"/>
            </a:br>
            <a:r>
              <a:rPr lang="de-DE" dirty="0"/>
              <a:t>Maximum 3 </a:t>
            </a:r>
            <a:r>
              <a:rPr lang="de-DE" dirty="0" err="1"/>
              <a:t>lines</a:t>
            </a:r>
            <a:br>
              <a:rPr lang="de-DE" dirty="0"/>
            </a:br>
            <a:r>
              <a:rPr lang="de-DE" dirty="0"/>
              <a:t>44 </a:t>
            </a:r>
            <a:r>
              <a:rPr lang="de-DE" dirty="0" err="1"/>
              <a:t>pt</a:t>
            </a:r>
            <a:endParaRPr lang="de-DE" dirty="0"/>
          </a:p>
        </p:txBody>
      </p:sp>
      <p:sp>
        <p:nvSpPr>
          <p:cNvPr id="6" name="Textplatzhalter 5"/>
          <p:cNvSpPr>
            <a:spLocks noGrp="1"/>
          </p:cNvSpPr>
          <p:nvPr>
            <p:ph type="body" sz="quarter" idx="13" hasCustomPrompt="1"/>
          </p:nvPr>
        </p:nvSpPr>
        <p:spPr>
          <a:xfrm>
            <a:off x="1401303" y="5800211"/>
            <a:ext cx="9403181" cy="316683"/>
          </a:xfrm>
          <a:prstGeom prst="rect">
            <a:avLst/>
          </a:prstGeom>
        </p:spPr>
        <p:txBody>
          <a:bodyPr wrap="square">
            <a:spAutoFit/>
          </a:bodyPr>
          <a:lstStyle>
            <a:lvl1pPr>
              <a:spcBef>
                <a:spcPts val="0"/>
              </a:spcBef>
              <a:defRPr sz="2115" b="0" i="0" baseline="0">
                <a:solidFill>
                  <a:schemeClr val="bg1"/>
                </a:solidFill>
                <a:latin typeface="Montserrat Light" pitchFamily="2" charset="77"/>
                <a:ea typeface="Montserrat Light" pitchFamily="2" charset="77"/>
              </a:defRPr>
            </a:lvl1pPr>
            <a:lvl5pPr>
              <a:defRPr/>
            </a:lvl5pPr>
          </a:lstStyle>
          <a:p>
            <a:pPr lvl="0"/>
            <a:r>
              <a:rPr lang="de-DE" dirty="0" err="1"/>
              <a:t>Subheading</a:t>
            </a:r>
            <a:r>
              <a:rPr lang="de-DE" dirty="0"/>
              <a:t> Montserrat Light, 20 </a:t>
            </a:r>
            <a:r>
              <a:rPr lang="de-DE" dirty="0" err="1"/>
              <a:t>pt</a:t>
            </a:r>
            <a:endParaRPr lang="de-DE" dirty="0"/>
          </a:p>
        </p:txBody>
      </p:sp>
      <p:grpSp>
        <p:nvGrpSpPr>
          <p:cNvPr id="147" name="Gruppieren 146"/>
          <p:cNvGrpSpPr/>
          <p:nvPr userDrawn="1"/>
        </p:nvGrpSpPr>
        <p:grpSpPr>
          <a:xfrm>
            <a:off x="-368850" y="-326337"/>
            <a:ext cx="12916643" cy="7537262"/>
            <a:chOff x="-348582" y="-308570"/>
            <a:chExt cx="12206900" cy="7126900"/>
          </a:xfrm>
        </p:grpSpPr>
        <p:grpSp>
          <p:nvGrpSpPr>
            <p:cNvPr id="148" name="Gruppieren 147"/>
            <p:cNvGrpSpPr/>
            <p:nvPr userDrawn="1"/>
          </p:nvGrpSpPr>
          <p:grpSpPr>
            <a:xfrm>
              <a:off x="-348582" y="362069"/>
              <a:ext cx="180000" cy="5931473"/>
              <a:chOff x="-348582" y="362069"/>
              <a:chExt cx="180000" cy="5931473"/>
            </a:xfrm>
          </p:grpSpPr>
          <p:cxnSp>
            <p:nvCxnSpPr>
              <p:cNvPr id="175"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9" name="Gruppieren 148"/>
            <p:cNvGrpSpPr/>
            <p:nvPr userDrawn="1"/>
          </p:nvGrpSpPr>
          <p:grpSpPr>
            <a:xfrm>
              <a:off x="11678318" y="362069"/>
              <a:ext cx="180000" cy="5931473"/>
              <a:chOff x="11678318" y="362069"/>
              <a:chExt cx="180000" cy="5931473"/>
            </a:xfrm>
          </p:grpSpPr>
          <p:cxnSp>
            <p:nvCxnSpPr>
              <p:cNvPr id="168"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uppieren 149"/>
            <p:cNvGrpSpPr/>
            <p:nvPr userDrawn="1"/>
          </p:nvGrpSpPr>
          <p:grpSpPr>
            <a:xfrm>
              <a:off x="288925" y="6638330"/>
              <a:ext cx="10944224" cy="180000"/>
              <a:chOff x="288925" y="6638330"/>
              <a:chExt cx="10944224" cy="180000"/>
            </a:xfrm>
          </p:grpSpPr>
          <p:cxnSp>
            <p:nvCxnSpPr>
              <p:cNvPr id="160"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1" name="Gruppieren 150"/>
            <p:cNvGrpSpPr/>
            <p:nvPr userDrawn="1"/>
          </p:nvGrpSpPr>
          <p:grpSpPr>
            <a:xfrm>
              <a:off x="288925" y="-308570"/>
              <a:ext cx="10944224" cy="180000"/>
              <a:chOff x="288925" y="-308570"/>
              <a:chExt cx="10944224" cy="180000"/>
            </a:xfrm>
          </p:grpSpPr>
          <p:cxnSp>
            <p:nvCxnSpPr>
              <p:cNvPr id="152"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Rectangle 1"/>
          <p:cNvSpPr/>
          <p:nvPr userDrawn="1"/>
        </p:nvSpPr>
        <p:spPr>
          <a:xfrm>
            <a:off x="0" y="0"/>
            <a:ext cx="12192000" cy="15519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5"/>
          </a:p>
        </p:txBody>
      </p:sp>
      <p:pic>
        <p:nvPicPr>
          <p:cNvPr id="7" name="Picture 6"/>
          <p:cNvPicPr>
            <a:picLocks noChangeAspect="1"/>
          </p:cNvPicPr>
          <p:nvPr userDrawn="1"/>
        </p:nvPicPr>
        <p:blipFill>
          <a:blip r:embed="rId6"/>
          <a:stretch>
            <a:fillRect/>
          </a:stretch>
        </p:blipFill>
        <p:spPr>
          <a:xfrm>
            <a:off x="-1" y="782104"/>
            <a:ext cx="12192000" cy="1551928"/>
          </a:xfrm>
          <a:prstGeom prst="rect">
            <a:avLst/>
          </a:prstGeom>
        </p:spPr>
      </p:pic>
      <p:pic>
        <p:nvPicPr>
          <p:cNvPr id="3" name="Grafik 21"/>
          <p:cNvPicPr>
            <a:picLocks noChangeAspect="1"/>
          </p:cNvPicPr>
          <p:nvPr userDrawn="1"/>
        </p:nvPicPr>
        <p:blipFill>
          <a:blip r:embed="rId7"/>
          <a:stretch>
            <a:fillRect/>
          </a:stretch>
        </p:blipFill>
        <p:spPr>
          <a:xfrm>
            <a:off x="304745" y="432740"/>
            <a:ext cx="5402508" cy="103954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ext 1 Column">
    <p:bg>
      <p:bgRef idx="1001">
        <a:schemeClr val="bg1"/>
      </p:bgRef>
    </p:bg>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nvPr>
        </p:nvGraphicFramePr>
        <p:xfrm>
          <a:off x="1681" y="1682"/>
          <a:ext cx="1679" cy="1678"/>
        </p:xfrm>
        <a:graphic>
          <a:graphicData uri="http://schemas.openxmlformats.org/presentationml/2006/ole">
            <mc:AlternateContent xmlns:mc="http://schemas.openxmlformats.org/markup-compatibility/2006">
              <mc:Choice xmlns:v="urn:schemas-microsoft-com:vml" Requires="v">
                <p:oleObj spid="_x0000_s1054" name="think-cell Folie" r:id="rId3" imgW="12700" imgH="12700" progId="TCLayout.ActiveDocument.1">
                  <p:embed/>
                </p:oleObj>
              </mc:Choice>
              <mc:Fallback>
                <p:oleObj name="think-cell Folie" r:id="rId3" imgW="12700" imgH="12700" progId="TCLayout.ActiveDocument.1">
                  <p:embed/>
                  <p:pic>
                    <p:nvPicPr>
                      <p:cNvPr id="0" name="图片 1053"/>
                      <p:cNvPicPr/>
                      <p:nvPr/>
                    </p:nvPicPr>
                    <p:blipFill>
                      <a:blip r:embed="rId4"/>
                      <a:stretch>
                        <a:fillRect/>
                      </a:stretch>
                    </p:blipFill>
                    <p:spPr>
                      <a:xfrm>
                        <a:off x="1681" y="1682"/>
                        <a:ext cx="1679" cy="1678"/>
                      </a:xfrm>
                      <a:prstGeom prst="rect">
                        <a:avLst/>
                      </a:prstGeom>
                    </p:spPr>
                  </p:pic>
                </p:oleObj>
              </mc:Fallback>
            </mc:AlternateContent>
          </a:graphicData>
        </a:graphic>
      </p:graphicFrame>
      <p:pic>
        <p:nvPicPr>
          <p:cNvPr id="4" name="Grafik 3"/>
          <p:cNvPicPr>
            <a:picLocks noChangeAspect="1"/>
          </p:cNvPicPr>
          <p:nvPr userDrawn="1"/>
        </p:nvPicPr>
        <p:blipFill>
          <a:blip r:embed="rId5"/>
          <a:stretch>
            <a:fillRect/>
          </a:stretch>
        </p:blipFill>
        <p:spPr>
          <a:xfrm>
            <a:off x="8228916" y="497258"/>
            <a:ext cx="3684694" cy="708970"/>
          </a:xfrm>
          <a:prstGeom prst="rect">
            <a:avLst/>
          </a:prstGeom>
        </p:spPr>
      </p:pic>
      <p:pic>
        <p:nvPicPr>
          <p:cNvPr id="11" name="Picture 10"/>
          <p:cNvPicPr>
            <a:picLocks noChangeAspect="1"/>
          </p:cNvPicPr>
          <p:nvPr userDrawn="1"/>
        </p:nvPicPr>
        <p:blipFill>
          <a:blip r:embed="rId6"/>
          <a:stretch>
            <a:fillRect/>
          </a:stretch>
        </p:blipFill>
        <p:spPr>
          <a:xfrm>
            <a:off x="1" y="0"/>
            <a:ext cx="8382468" cy="1786654"/>
          </a:xfrm>
          <a:prstGeom prst="rect">
            <a:avLst/>
          </a:prstGeom>
        </p:spPr>
      </p:pic>
      <p:sp>
        <p:nvSpPr>
          <p:cNvPr id="12" name="Title 1"/>
          <p:cNvSpPr>
            <a:spLocks noGrp="1"/>
          </p:cNvSpPr>
          <p:nvPr>
            <p:ph type="title" hasCustomPrompt="1"/>
          </p:nvPr>
        </p:nvSpPr>
        <p:spPr>
          <a:xfrm>
            <a:off x="470211" y="436920"/>
            <a:ext cx="11580552" cy="829647"/>
          </a:xfrm>
          <a:prstGeom prst="rect">
            <a:avLst/>
          </a:prstGeom>
        </p:spPr>
        <p:txBody>
          <a:bodyPr vert="horz"/>
          <a:lstStyle>
            <a:lvl1pPr>
              <a:defRPr b="0" i="0">
                <a:solidFill>
                  <a:schemeClr val="bg1"/>
                </a:solidFill>
                <a:latin typeface="Montserrat Light" pitchFamily="2" charset="77"/>
              </a:defRPr>
            </a:lvl1pPr>
          </a:lstStyle>
          <a:p>
            <a:r>
              <a:rPr lang="en-US" sz="2540" dirty="0">
                <a:solidFill>
                  <a:schemeClr val="bg1"/>
                </a:solidFill>
              </a:rPr>
              <a:t>Slide</a:t>
            </a:r>
            <a:br>
              <a:rPr lang="en-US" sz="2540" dirty="0">
                <a:solidFill>
                  <a:schemeClr val="bg1"/>
                </a:solidFill>
              </a:rPr>
            </a:br>
            <a:r>
              <a:rPr lang="en-US" sz="2540" dirty="0">
                <a:solidFill>
                  <a:schemeClr val="bg1"/>
                </a:solidFill>
              </a:rPr>
              <a:t>Title</a:t>
            </a:r>
            <a:endParaRPr lang="en-US" sz="2540" dirty="0">
              <a:solidFill>
                <a:schemeClr val="bg1"/>
              </a:solidFill>
            </a:endParaRPr>
          </a:p>
        </p:txBody>
      </p:sp>
      <p:sp>
        <p:nvSpPr>
          <p:cNvPr id="20" name="Content Placeholder 17"/>
          <p:cNvSpPr>
            <a:spLocks noGrp="1"/>
          </p:cNvSpPr>
          <p:nvPr>
            <p:ph sz="quarter" idx="10" hasCustomPrompt="1"/>
          </p:nvPr>
        </p:nvSpPr>
        <p:spPr>
          <a:xfrm>
            <a:off x="470211" y="1999093"/>
            <a:ext cx="11580552" cy="4361648"/>
          </a:xfrm>
        </p:spPr>
        <p:txBody>
          <a:bodyPr/>
          <a:lstStyle>
            <a:lvl1pPr>
              <a:defRPr sz="1585" b="0" i="0">
                <a:solidFill>
                  <a:schemeClr val="tx2"/>
                </a:solidFill>
                <a:latin typeface="Montserrat Light" pitchFamily="2" charset="77"/>
              </a:defRPr>
            </a:lvl1pPr>
            <a:lvl2pPr>
              <a:defRPr sz="1585" b="0" i="0">
                <a:solidFill>
                  <a:schemeClr val="tx2"/>
                </a:solidFill>
                <a:latin typeface="Montserrat Light" pitchFamily="2" charset="77"/>
              </a:defRPr>
            </a:lvl2pPr>
            <a:lvl3pPr>
              <a:defRPr sz="1585" b="0" i="0">
                <a:solidFill>
                  <a:schemeClr val="tx2"/>
                </a:solidFill>
                <a:latin typeface="Montserrat Light" pitchFamily="2" charset="77"/>
              </a:defRPr>
            </a:lvl3pPr>
            <a:lvl4pPr>
              <a:defRPr sz="1585" b="0" i="0">
                <a:solidFill>
                  <a:schemeClr val="tx2"/>
                </a:solidFill>
                <a:latin typeface="Montserrat Light" pitchFamily="2" charset="77"/>
              </a:defRPr>
            </a:lvl4pPr>
            <a:lvl5pPr>
              <a:defRPr sz="1585" b="0" i="0">
                <a:solidFill>
                  <a:schemeClr val="tx2"/>
                </a:solidFill>
                <a:latin typeface="Montserrat Light" pitchFamily="2" charset="77"/>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Effect>
                      <a14:saturation sat="200000"/>
                    </a14:imgEffect>
                  </a14:imgLayer>
                </a14:imgProps>
              </a:ext>
              <a:ext uri="{28A0092B-C50C-407E-A947-70E740481C1C}">
                <a14:useLocalDpi xmlns:a14="http://schemas.microsoft.com/office/drawing/2010/main" val="0"/>
              </a:ext>
            </a:extLst>
          </a:blip>
          <a:srcRect l="76071" t="72877"/>
          <a:stretch>
            <a:fillRect/>
          </a:stretch>
        </p:blipFill>
        <p:spPr>
          <a:xfrm>
            <a:off x="9798680" y="4997863"/>
            <a:ext cx="2393320" cy="1860137"/>
          </a:xfrm>
          <a:prstGeom prst="rect">
            <a:avLst/>
          </a:prstGeom>
        </p:spPr>
      </p:pic>
      <p:pic>
        <p:nvPicPr>
          <p:cNvPr id="5" name="图片 4"/>
          <p:cNvPicPr>
            <a:picLocks noChangeAspect="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Effect>
                      <a14:saturation sat="200000"/>
                    </a14:imgEffect>
                  </a14:imgLayer>
                </a14:imgProps>
              </a:ext>
              <a:ext uri="{28A0092B-C50C-407E-A947-70E740481C1C}">
                <a14:useLocalDpi xmlns:a14="http://schemas.microsoft.com/office/drawing/2010/main" val="0"/>
              </a:ext>
            </a:extLst>
          </a:blip>
          <a:srcRect r="63790" b="69939"/>
          <a:stretch>
            <a:fillRect/>
          </a:stretch>
        </p:blipFill>
        <p:spPr>
          <a:xfrm>
            <a:off x="6876" y="137115"/>
            <a:ext cx="3103001" cy="1670458"/>
          </a:xfrm>
          <a:prstGeom prst="rect">
            <a:avLst/>
          </a:prstGeom>
        </p:spPr>
      </p:pic>
      <p:sp>
        <p:nvSpPr>
          <p:cNvPr id="24" name="Title Placeholder 1"/>
          <p:cNvSpPr>
            <a:spLocks noGrp="1"/>
          </p:cNvSpPr>
          <p:nvPr>
            <p:ph type="title" hasCustomPrompt="1"/>
          </p:nvPr>
        </p:nvSpPr>
        <p:spPr>
          <a:xfrm>
            <a:off x="838200" y="2589215"/>
            <a:ext cx="10515600" cy="839786"/>
          </a:xfrm>
          <a:prstGeom prst="rect">
            <a:avLst/>
          </a:prstGeom>
        </p:spPr>
        <p:txBody>
          <a:bodyPr vert="horz" lIns="91440" tIns="45720" rIns="91440" bIns="45720" rtlCol="0" anchor="ctr">
            <a:noAutofit/>
          </a:bodyPr>
          <a:lstStyle>
            <a:lvl1pPr algn="ctr">
              <a:defRPr sz="5400" b="1">
                <a:solidFill>
                  <a:srgbClr val="0B85CF"/>
                </a:solidFill>
                <a:latin typeface="方正黑体简体" panose="02000000000000000000" pitchFamily="2" charset="-122"/>
                <a:ea typeface="方正黑体简体" panose="02000000000000000000" pitchFamily="2" charset="-122"/>
              </a:defRPr>
            </a:lvl1pPr>
          </a:lstStyle>
          <a:p>
            <a:r>
              <a:rPr lang="zh-CN" altLang="en-US" dirty="0"/>
              <a:t>单击此处编辑标题</a:t>
            </a:r>
            <a:endParaRPr lang="en-US" dirty="0"/>
          </a:p>
        </p:txBody>
      </p:sp>
      <p:sp>
        <p:nvSpPr>
          <p:cNvPr id="25" name="Text Placeholder 2"/>
          <p:cNvSpPr>
            <a:spLocks noGrp="1"/>
          </p:cNvSpPr>
          <p:nvPr>
            <p:ph type="body" idx="1" hasCustomPrompt="1"/>
          </p:nvPr>
        </p:nvSpPr>
        <p:spPr>
          <a:xfrm>
            <a:off x="3517107" y="4886325"/>
            <a:ext cx="5157787" cy="466725"/>
          </a:xfrm>
          <a:prstGeom prst="rect">
            <a:avLst/>
          </a:prstGeom>
        </p:spPr>
        <p:txBody>
          <a:bodyPr anchor="ctr">
            <a:normAutofit/>
          </a:bodyPr>
          <a:lstStyle>
            <a:lvl1pPr marL="0" indent="0" algn="ctr">
              <a:buNone/>
              <a:defRPr sz="1800" b="0">
                <a:latin typeface="方正黑体简体" panose="02000000000000000000" pitchFamily="2" charset="-122"/>
                <a:ea typeface="方正黑体简体" panose="02000000000000000000"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单击此处编辑日期</a:t>
            </a:r>
            <a:endParaRPr lang="zh-CN" altLang="en-US" dirty="0"/>
          </a:p>
        </p:txBody>
      </p:sp>
      <p:grpSp>
        <p:nvGrpSpPr>
          <p:cNvPr id="10" name="组合 9"/>
          <p:cNvGrpSpPr/>
          <p:nvPr userDrawn="1"/>
        </p:nvGrpSpPr>
        <p:grpSpPr>
          <a:xfrm>
            <a:off x="9082124" y="67036"/>
            <a:ext cx="3033859" cy="1002978"/>
            <a:chOff x="322377" y="128913"/>
            <a:chExt cx="3227035" cy="1067978"/>
          </a:xfrm>
        </p:grpSpPr>
        <p:pic>
          <p:nvPicPr>
            <p:cNvPr id="6" name="图片 5"/>
            <p:cNvPicPr>
              <a:picLocks noChangeAspect="1"/>
            </p:cNvPicPr>
            <p:nvPr userDrawn="1"/>
          </p:nvPicPr>
          <p:blipFill rotWithShape="1">
            <a:blip r:embed="rId4" cstate="print">
              <a:extLst>
                <a:ext uri="{28A0092B-C50C-407E-A947-70E740481C1C}">
                  <a14:useLocalDpi xmlns:a14="http://schemas.microsoft.com/office/drawing/2010/main" val="0"/>
                </a:ext>
              </a:extLst>
            </a:blip>
            <a:srcRect t="22265" b="22265"/>
            <a:stretch>
              <a:fillRect/>
            </a:stretch>
          </p:blipFill>
          <p:spPr>
            <a:xfrm>
              <a:off x="322377" y="278431"/>
              <a:ext cx="2207678" cy="918460"/>
            </a:xfrm>
            <a:prstGeom prst="rect">
              <a:avLst/>
            </a:prstGeom>
          </p:spPr>
        </p:pic>
        <p:pic>
          <p:nvPicPr>
            <p:cNvPr id="8" name="图片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264108" y="128913"/>
              <a:ext cx="1285304" cy="963978"/>
            </a:xfrm>
            <a:prstGeom prst="rect">
              <a:avLst/>
            </a:prstGeom>
          </p:spPr>
        </p:pic>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print">
            <a:extLst>
              <a:ext uri="{BEBA8EAE-BF5A-486C-A8C5-ECC9F3942E4B}">
                <a14:imgProps xmlns:a14="http://schemas.microsoft.com/office/drawing/2010/main">
                  <a14:imgLayer r:embed="rId3">
                    <a14:imgEffect>
                      <a14:brightnessContrast contrast="20000"/>
                    </a14:imgEffect>
                    <a14:imgEffect>
                      <a14:saturation sat="200000"/>
                    </a14:imgEffect>
                  </a14:imgLayer>
                </a14:imgProps>
              </a:ext>
              <a:ext uri="{28A0092B-C50C-407E-A947-70E740481C1C}">
                <a14:useLocalDpi xmlns:a14="http://schemas.microsoft.com/office/drawing/2010/main" val="0"/>
              </a:ext>
            </a:extLst>
          </a:blip>
          <a:srcRect t="70939" r="52406"/>
          <a:stretch>
            <a:fillRect/>
          </a:stretch>
        </p:blipFill>
        <p:spPr>
          <a:xfrm>
            <a:off x="0" y="4865008"/>
            <a:ext cx="5307645" cy="1992992"/>
          </a:xfrm>
          <a:prstGeom prst="rect">
            <a:avLst/>
          </a:prstGeom>
        </p:spPr>
      </p:pic>
      <p:sp>
        <p:nvSpPr>
          <p:cNvPr id="10" name="Title Placeholder 1"/>
          <p:cNvSpPr>
            <a:spLocks noGrp="1"/>
          </p:cNvSpPr>
          <p:nvPr>
            <p:ph type="title" hasCustomPrompt="1"/>
          </p:nvPr>
        </p:nvSpPr>
        <p:spPr>
          <a:xfrm>
            <a:off x="0" y="0"/>
            <a:ext cx="10005747" cy="581550"/>
          </a:xfrm>
          <a:prstGeom prst="rect">
            <a:avLst/>
          </a:prstGeom>
        </p:spPr>
        <p:txBody>
          <a:bodyPr vert="horz" lIns="91440" tIns="45720" rIns="91440" bIns="45720" rtlCol="0" anchor="ctr">
            <a:normAutofit/>
          </a:bodyPr>
          <a:lstStyle>
            <a:lvl1pPr algn="l">
              <a:defRPr sz="2400" b="1">
                <a:solidFill>
                  <a:srgbClr val="0B85CF"/>
                </a:solidFill>
                <a:latin typeface="黑体" panose="02010609060101010101" pitchFamily="49" charset="-122"/>
                <a:ea typeface="黑体" panose="02010609060101010101" pitchFamily="49" charset="-122"/>
              </a:defRPr>
            </a:lvl1pPr>
          </a:lstStyle>
          <a:p>
            <a:r>
              <a:rPr lang="zh-CN" altLang="en-US" dirty="0"/>
              <a:t>单击此处编辑标题</a:t>
            </a:r>
            <a:endParaRPr lang="en-US" dirty="0"/>
          </a:p>
        </p:txBody>
      </p:sp>
      <p:pic>
        <p:nvPicPr>
          <p:cNvPr id="15" name="图片 14"/>
          <p:cNvPicPr>
            <a:picLocks noChangeAspect="1"/>
          </p:cNvPicPr>
          <p:nvPr userDrawn="1"/>
        </p:nvPicPr>
        <p:blipFill rotWithShape="1">
          <a:blip r:embed="rId4" cstate="print">
            <a:extLst>
              <a:ext uri="{28A0092B-C50C-407E-A947-70E740481C1C}">
                <a14:useLocalDpi xmlns:a14="http://schemas.microsoft.com/office/drawing/2010/main" val="0"/>
              </a:ext>
            </a:extLst>
          </a:blip>
          <a:srcRect t="25516" b="34462"/>
          <a:stretch>
            <a:fillRect/>
          </a:stretch>
        </p:blipFill>
        <p:spPr>
          <a:xfrm>
            <a:off x="10546538" y="40189"/>
            <a:ext cx="1645462" cy="492172"/>
          </a:xfrm>
          <a:prstGeom prst="rect">
            <a:avLst/>
          </a:prstGeom>
        </p:spPr>
      </p:pic>
      <p:pic>
        <p:nvPicPr>
          <p:cNvPr id="17" name="图片 1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68905" y="5872815"/>
            <a:ext cx="1122391" cy="808704"/>
          </a:xfrm>
          <a:prstGeom prst="rect">
            <a:avLst/>
          </a:prstGeom>
        </p:spPr>
      </p:pic>
      <p:sp>
        <p:nvSpPr>
          <p:cNvPr id="8" name="矩形 7"/>
          <p:cNvSpPr/>
          <p:nvPr userDrawn="1"/>
        </p:nvSpPr>
        <p:spPr>
          <a:xfrm flipV="1">
            <a:off x="0" y="572550"/>
            <a:ext cx="12192000" cy="18000"/>
          </a:xfrm>
          <a:prstGeom prst="rect">
            <a:avLst/>
          </a:prstGeom>
          <a:gradFill>
            <a:gsLst>
              <a:gs pos="0">
                <a:srgbClr val="0056A7"/>
              </a:gs>
              <a:gs pos="14000">
                <a:schemeClr val="accent1">
                  <a:shade val="67500"/>
                  <a:satMod val="115000"/>
                </a:schemeClr>
              </a:gs>
              <a:gs pos="100000">
                <a:srgbClr val="DDF9EF"/>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097160" name="图片 4"/>
          <p:cNvPicPr>
            <a:picLocks noChangeAspect="1"/>
          </p:cNvPicPr>
          <p:nvPr userDrawn="1"/>
        </p:nvPicPr>
        <p:blipFill rotWithShape="1">
          <a:blip r:embed="rId2" cstate="print"/>
          <a:srcRect t="70939" r="52406"/>
          <a:stretch>
            <a:fillRect/>
          </a:stretch>
        </p:blipFill>
        <p:spPr>
          <a:xfrm>
            <a:off x="0" y="4865008"/>
            <a:ext cx="5307645" cy="1992992"/>
          </a:xfrm>
          <a:prstGeom prst="rect">
            <a:avLst/>
          </a:prstGeom>
        </p:spPr>
      </p:pic>
      <p:pic>
        <p:nvPicPr>
          <p:cNvPr id="2097161" name="图片 5"/>
          <p:cNvPicPr>
            <a:picLocks noChangeAspect="1"/>
          </p:cNvPicPr>
          <p:nvPr userDrawn="1"/>
        </p:nvPicPr>
        <p:blipFill rotWithShape="1">
          <a:blip r:embed="rId3" cstate="print"/>
          <a:srcRect t="25516" b="34462"/>
          <a:stretch>
            <a:fillRect/>
          </a:stretch>
        </p:blipFill>
        <p:spPr>
          <a:xfrm>
            <a:off x="10546538" y="77240"/>
            <a:ext cx="1645463" cy="379961"/>
          </a:xfrm>
          <a:prstGeom prst="rect">
            <a:avLst/>
          </a:prstGeom>
        </p:spPr>
      </p:pic>
      <p:pic>
        <p:nvPicPr>
          <p:cNvPr id="2097162" name="图片 6"/>
          <p:cNvPicPr>
            <a:picLocks noChangeAspect="1"/>
          </p:cNvPicPr>
          <p:nvPr userDrawn="1"/>
        </p:nvPicPr>
        <p:blipFill>
          <a:blip r:embed="rId4" cstate="print"/>
          <a:stretch>
            <a:fillRect/>
          </a:stretch>
        </p:blipFill>
        <p:spPr>
          <a:xfrm>
            <a:off x="215671" y="5898453"/>
            <a:ext cx="1463095" cy="808704"/>
          </a:xfrm>
          <a:prstGeom prst="rect">
            <a:avLst/>
          </a:prstGeom>
        </p:spPr>
      </p:pic>
      <p:sp>
        <p:nvSpPr>
          <p:cNvPr id="1048622" name="矩形 7"/>
          <p:cNvSpPr/>
          <p:nvPr userDrawn="1"/>
        </p:nvSpPr>
        <p:spPr>
          <a:xfrm flipV="1">
            <a:off x="0" y="572550"/>
            <a:ext cx="12192000" cy="18000"/>
          </a:xfrm>
          <a:prstGeom prst="rect">
            <a:avLst/>
          </a:prstGeom>
          <a:gradFill>
            <a:gsLst>
              <a:gs pos="0">
                <a:srgbClr val="0056A7"/>
              </a:gs>
              <a:gs pos="14000">
                <a:schemeClr val="accent1">
                  <a:shade val="67500"/>
                  <a:satMod val="115000"/>
                </a:schemeClr>
              </a:gs>
              <a:gs pos="100000">
                <a:srgbClr val="DDF9EF"/>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contrast="20000"/>
                    </a14:imgEffect>
                    <a14:imgEffect>
                      <a14:saturation sat="200000"/>
                    </a14:imgEffect>
                  </a14:imgLayer>
                </a14:imgProps>
              </a:ext>
              <a:ext uri="{28A0092B-C50C-407E-A947-70E740481C1C}">
                <a14:useLocalDpi xmlns:a14="http://schemas.microsoft.com/office/drawing/2010/main" val="0"/>
              </a:ext>
            </a:extLst>
          </a:blip>
          <a:srcRect t="70939" r="52406"/>
          <a:stretch>
            <a:fillRect/>
          </a:stretch>
        </p:blipFill>
        <p:spPr>
          <a:xfrm>
            <a:off x="0" y="4865008"/>
            <a:ext cx="5307645" cy="1992992"/>
          </a:xfrm>
          <a:prstGeom prst="rect">
            <a:avLst/>
          </a:prstGeom>
        </p:spPr>
      </p:pic>
      <p:sp>
        <p:nvSpPr>
          <p:cNvPr id="10" name="Title Placeholder 1"/>
          <p:cNvSpPr>
            <a:spLocks noGrp="1"/>
          </p:cNvSpPr>
          <p:nvPr>
            <p:ph type="title" hasCustomPrompt="1"/>
          </p:nvPr>
        </p:nvSpPr>
        <p:spPr>
          <a:xfrm>
            <a:off x="0" y="0"/>
            <a:ext cx="10005747" cy="581550"/>
          </a:xfrm>
          <a:prstGeom prst="rect">
            <a:avLst/>
          </a:prstGeom>
        </p:spPr>
        <p:txBody>
          <a:bodyPr vert="horz" lIns="91440" tIns="45720" rIns="91440" bIns="45720" rtlCol="0" anchor="ctr">
            <a:normAutofit/>
          </a:bodyPr>
          <a:lstStyle>
            <a:lvl1pPr algn="l">
              <a:defRPr sz="2400" b="1">
                <a:solidFill>
                  <a:srgbClr val="0B85CF"/>
                </a:solidFill>
                <a:latin typeface="黑体" panose="02010609060101010101" pitchFamily="49" charset="-122"/>
                <a:ea typeface="黑体" panose="02010609060101010101" pitchFamily="49" charset="-122"/>
              </a:defRPr>
            </a:lvl1pPr>
          </a:lstStyle>
          <a:p>
            <a:r>
              <a:rPr lang="zh-CN" altLang="en-US" dirty="0"/>
              <a:t>单击此处编辑标题</a:t>
            </a:r>
            <a:endParaRPr lang="en-US" dirty="0"/>
          </a:p>
        </p:txBody>
      </p:sp>
      <p:pic>
        <p:nvPicPr>
          <p:cNvPr id="15" name="图片 14"/>
          <p:cNvPicPr>
            <a:picLocks noChangeAspect="1"/>
          </p:cNvPicPr>
          <p:nvPr/>
        </p:nvPicPr>
        <p:blipFill rotWithShape="1">
          <a:blip r:embed="rId4" cstate="print">
            <a:extLst>
              <a:ext uri="{28A0092B-C50C-407E-A947-70E740481C1C}">
                <a14:useLocalDpi xmlns:a14="http://schemas.microsoft.com/office/drawing/2010/main" val="0"/>
              </a:ext>
            </a:extLst>
          </a:blip>
          <a:srcRect t="25516" b="34462"/>
          <a:stretch>
            <a:fillRect/>
          </a:stretch>
        </p:blipFill>
        <p:spPr>
          <a:xfrm>
            <a:off x="10546538" y="40189"/>
            <a:ext cx="1645462" cy="492172"/>
          </a:xfrm>
          <a:prstGeom prst="rect">
            <a:avLst/>
          </a:prstGeom>
        </p:spPr>
      </p:pic>
      <p:pic>
        <p:nvPicPr>
          <p:cNvPr id="17" name="图片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8905" y="5872815"/>
            <a:ext cx="1122391" cy="808704"/>
          </a:xfrm>
          <a:prstGeom prst="rect">
            <a:avLst/>
          </a:prstGeom>
        </p:spPr>
      </p:pic>
      <p:sp>
        <p:nvSpPr>
          <p:cNvPr id="8" name="矩形 7"/>
          <p:cNvSpPr/>
          <p:nvPr/>
        </p:nvSpPr>
        <p:spPr>
          <a:xfrm flipV="1">
            <a:off x="0" y="572550"/>
            <a:ext cx="12192000" cy="18000"/>
          </a:xfrm>
          <a:prstGeom prst="rect">
            <a:avLst/>
          </a:prstGeom>
          <a:gradFill>
            <a:gsLst>
              <a:gs pos="0">
                <a:srgbClr val="0056A7"/>
              </a:gs>
              <a:gs pos="14000">
                <a:schemeClr val="accent1">
                  <a:shade val="67500"/>
                  <a:satMod val="115000"/>
                </a:schemeClr>
              </a:gs>
              <a:gs pos="100000">
                <a:srgbClr val="DDF9EF"/>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showMasterSp="0">
  <p:cSld name="空白">
    <p:bg>
      <p:bgPr>
        <a:solidFill>
          <a:schemeClr val="bg1"/>
        </a:solidFill>
        <a:effectLst/>
      </p:bgPr>
    </p:bg>
    <p:spTree>
      <p:nvGrpSpPr>
        <p:cNvPr id="1" name=""/>
        <p:cNvGrpSpPr/>
        <p:nvPr/>
      </p:nvGrpSpPr>
      <p:grpSpPr>
        <a:xfrm>
          <a:off x="0" y="0"/>
          <a:ext cx="0" cy="0"/>
          <a:chOff x="0" y="0"/>
          <a:chExt cx="0" cy="0"/>
        </a:xfrm>
      </p:grpSpPr>
      <p:sp>
        <p:nvSpPr>
          <p:cNvPr id="1048767" name="Holder 2"/>
          <p:cNvSpPr>
            <a:spLocks noGrp="1"/>
          </p:cNvSpPr>
          <p:nvPr>
            <p:ph type="ftr" sz="quarter" idx="5"/>
          </p:nvPr>
        </p:nvSpPr>
        <p:spPr>
          <a:xfrm>
            <a:off x="4038600" y="6356350"/>
            <a:ext cx="4114800" cy="365125"/>
          </a:xfrm>
        </p:spPr>
        <p:txBody>
          <a:bodyPr lIns="0" tIns="0" rIns="0" bIns="0"/>
          <a:lstStyle>
            <a:lvl1pPr algn="ctr">
              <a:defRPr>
                <a:solidFill>
                  <a:schemeClr val="tx1">
                    <a:tint val="75000"/>
                  </a:schemeClr>
                </a:solidFill>
              </a:defRPr>
            </a:lvl1pPr>
          </a:lstStyle>
          <a:p>
            <a:endParaRPr lang="zh-CN" altLang="en-US"/>
          </a:p>
        </p:txBody>
      </p:sp>
      <p:sp>
        <p:nvSpPr>
          <p:cNvPr id="1048768" name="Holder 3"/>
          <p:cNvSpPr>
            <a:spLocks noGrp="1"/>
          </p:cNvSpPr>
          <p:nvPr>
            <p:ph type="dt" sz="half" idx="6"/>
          </p:nvPr>
        </p:nvSpPr>
        <p:spPr>
          <a:xfrm>
            <a:off x="838200" y="6356350"/>
            <a:ext cx="2743200" cy="365125"/>
          </a:xfrm>
        </p:spPr>
        <p:txBody>
          <a:bodyPr lIns="0" tIns="0" rIns="0" bIns="0"/>
          <a:lstStyle>
            <a:lvl1pPr algn="l">
              <a:defRPr>
                <a:solidFill>
                  <a:schemeClr val="tx1">
                    <a:tint val="75000"/>
                  </a:schemeClr>
                </a:solidFill>
              </a:defRPr>
            </a:lvl1pPr>
          </a:lstStyle>
          <a:p>
            <a:fld id="{C1730764-ED44-4E82-988C-62B24B66E38B}" type="datetimeFigureOut">
              <a:rPr lang="zh-CN" altLang="en-US" smtClean="0"/>
            </a:fld>
            <a:endParaRPr lang="zh-CN" altLang="en-US"/>
          </a:p>
        </p:txBody>
      </p:sp>
      <p:sp>
        <p:nvSpPr>
          <p:cNvPr id="1048769" name="Holder 4"/>
          <p:cNvSpPr>
            <a:spLocks noGrp="1"/>
          </p:cNvSpPr>
          <p:nvPr>
            <p:ph type="sldNum" sz="quarter" idx="7"/>
          </p:nvPr>
        </p:nvSpPr>
        <p:spPr>
          <a:xfrm>
            <a:off x="9201721" y="6356350"/>
            <a:ext cx="2743200" cy="365125"/>
          </a:xfrm>
        </p:spPr>
        <p:txBody>
          <a:bodyPr lIns="0" tIns="0" rIns="0" bIns="0"/>
          <a:lstStyle>
            <a:lvl1pPr>
              <a:defRPr sz="1200" b="0" i="0">
                <a:solidFill>
                  <a:schemeClr val="tx1"/>
                </a:solidFill>
                <a:latin typeface="微软雅黑" panose="020B0503020204020204" charset="-122"/>
                <a:cs typeface="微软雅黑" panose="020B0503020204020204" charset="-122"/>
              </a:defRPr>
            </a:lvl1pPr>
          </a:lstStyle>
          <a:p>
            <a:fld id="{67D11ACA-4693-4FAA-83C7-02B201193D6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自定义版式">
    <p:spTree>
      <p:nvGrpSpPr>
        <p:cNvPr id="1" name=""/>
        <p:cNvGrpSpPr/>
        <p:nvPr/>
      </p:nvGrpSpPr>
      <p:grpSpPr>
        <a:xfrm>
          <a:off x="0" y="0"/>
          <a:ext cx="0" cy="0"/>
          <a:chOff x="0" y="0"/>
          <a:chExt cx="0" cy="0"/>
        </a:xfrm>
      </p:grpSpPr>
      <p:pic>
        <p:nvPicPr>
          <p:cNvPr id="6" name="picture 16"/>
          <p:cNvPicPr>
            <a:picLocks noChangeAspect="1"/>
          </p:cNvPicPr>
          <p:nvPr/>
        </p:nvPicPr>
        <p:blipFill>
          <a:blip r:embed="rId2" cstate="print"/>
          <a:stretch>
            <a:fillRect/>
          </a:stretch>
        </p:blipFill>
        <p:spPr>
          <a:xfrm>
            <a:off x="0" y="792000"/>
            <a:ext cx="9144000" cy="15874"/>
          </a:xfrm>
          <a:prstGeom prst="rect">
            <a:avLst/>
          </a:prstGeom>
        </p:spPr>
      </p:pic>
      <p:pic>
        <p:nvPicPr>
          <p:cNvPr id="7" name="picture 31"/>
          <p:cNvPicPr>
            <a:picLocks noChangeAspect="1"/>
          </p:cNvPicPr>
          <p:nvPr/>
        </p:nvPicPr>
        <p:blipFill>
          <a:blip r:embed="rId3" cstate="print"/>
          <a:stretch>
            <a:fillRect/>
          </a:stretch>
        </p:blipFill>
        <p:spPr>
          <a:xfrm rot="21600000">
            <a:off x="10352531" y="373379"/>
            <a:ext cx="1415795" cy="437388"/>
          </a:xfrm>
          <a:prstGeom prst="rect">
            <a:avLst/>
          </a:prstGeom>
        </p:spPr>
      </p:pic>
      <p:sp>
        <p:nvSpPr>
          <p:cNvPr id="8" name="rect"/>
          <p:cNvSpPr/>
          <p:nvPr/>
        </p:nvSpPr>
        <p:spPr>
          <a:xfrm>
            <a:off x="0" y="135197"/>
            <a:ext cx="222504" cy="563879"/>
          </a:xfrm>
          <a:prstGeom prst="rect">
            <a:avLst/>
          </a:prstGeom>
          <a:solidFill>
            <a:srgbClr val="0F60D7">
              <a:alpha val="100000"/>
            </a:srgbClr>
          </a:solidFill>
          <a:ln cap="flat">
            <a:miter lim="0"/>
          </a:ln>
        </p:spPr>
        <p:txBody>
          <a:bodyPr rtlCol="0"/>
          <a:lstStyle/>
          <a:p>
            <a:pPr algn="ctr"/>
            <a:endParaRPr lang="zh-CN" altLang="en-US"/>
          </a:p>
        </p:txBody>
      </p:sp>
      <p:sp>
        <p:nvSpPr>
          <p:cNvPr id="9" name="rect"/>
          <p:cNvSpPr/>
          <p:nvPr/>
        </p:nvSpPr>
        <p:spPr>
          <a:xfrm>
            <a:off x="295846" y="135959"/>
            <a:ext cx="28575" cy="563626"/>
          </a:xfrm>
          <a:prstGeom prst="rect">
            <a:avLst/>
          </a:prstGeom>
          <a:solidFill>
            <a:srgbClr val="0F60D7">
              <a:alpha val="100000"/>
            </a:srgbClr>
          </a:solidFill>
          <a:ln cap="flat">
            <a:miter lim="0"/>
          </a:ln>
        </p:spPr>
        <p:txBody>
          <a:bodyPr rtlCol="0"/>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1_标题幻灯片">
    <p:bg>
      <p:bgPr>
        <a:solidFill>
          <a:schemeClr val="bg1"/>
        </a:solidFill>
        <a:effectLst/>
      </p:bgPr>
    </p:bg>
    <p:spTree>
      <p:nvGrpSpPr>
        <p:cNvPr id="1" name=""/>
        <p:cNvGrpSpPr/>
        <p:nvPr/>
      </p:nvGrpSpPr>
      <p:grpSpPr>
        <a:xfrm>
          <a:off x="0" y="0"/>
          <a:ext cx="0" cy="0"/>
          <a:chOff x="0" y="0"/>
          <a:chExt cx="0" cy="0"/>
        </a:xfrm>
      </p:grpSpPr>
      <p:sp>
        <p:nvSpPr>
          <p:cNvPr id="1052550" name="Holder 4"/>
          <p:cNvSpPr>
            <a:spLocks noGrp="1"/>
          </p:cNvSpPr>
          <p:nvPr>
            <p:ph type="ftr" sz="quarter" idx="5"/>
          </p:nvPr>
        </p:nvSpPr>
        <p:spPr>
          <a:xfrm>
            <a:off x="4145280" y="6377941"/>
            <a:ext cx="3901440" cy="276999"/>
          </a:xfrm>
          <a:prstGeom prst="rect">
            <a:avLst/>
          </a:prstGeom>
        </p:spPr>
        <p:txBody>
          <a:bodyPr lIns="0" tIns="0" rIns="0" bIns="0"/>
          <a:lstStyle>
            <a:lvl1pPr algn="ctr">
              <a:defRPr>
                <a:solidFill>
                  <a:schemeClr val="tx1">
                    <a:tint val="75000"/>
                  </a:schemeClr>
                </a:solidFill>
              </a:defRPr>
            </a:lvl1pPr>
          </a:lstStyle>
          <a:p>
            <a:endParaRPr lang="zh-CN" altLang="en-US"/>
          </a:p>
        </p:txBody>
      </p:sp>
      <p:sp>
        <p:nvSpPr>
          <p:cNvPr id="1052551" name="Holder 5"/>
          <p:cNvSpPr>
            <a:spLocks noGrp="1"/>
          </p:cNvSpPr>
          <p:nvPr>
            <p:ph type="dt" sz="half" idx="6"/>
          </p:nvPr>
        </p:nvSpPr>
        <p:spPr>
          <a:xfrm>
            <a:off x="609600" y="6377941"/>
            <a:ext cx="2804160" cy="276999"/>
          </a:xfrm>
          <a:prstGeom prst="rect">
            <a:avLst/>
          </a:prstGeom>
        </p:spPr>
        <p:txBody>
          <a:bodyPr lIns="0" tIns="0" rIns="0" bIns="0"/>
          <a:lstStyle>
            <a:lvl1pPr algn="l">
              <a:defRPr>
                <a:solidFill>
                  <a:schemeClr val="tx1">
                    <a:tint val="75000"/>
                  </a:schemeClr>
                </a:solidFill>
              </a:defRPr>
            </a:lvl1pPr>
          </a:lstStyle>
          <a:p>
            <a:fld id="{C1730764-ED44-4E82-988C-62B24B66E38B}" type="datetimeFigureOut">
              <a:rPr lang="zh-CN" altLang="en-US" smtClean="0"/>
            </a:fld>
            <a:endParaRPr lang="zh-CN" altLang="en-US"/>
          </a:p>
        </p:txBody>
      </p:sp>
      <p:sp>
        <p:nvSpPr>
          <p:cNvPr id="1052552" name="Holder 6"/>
          <p:cNvSpPr>
            <a:spLocks noGrp="1"/>
          </p:cNvSpPr>
          <p:nvPr>
            <p:ph type="sldNum" sz="quarter" idx="7"/>
          </p:nvPr>
        </p:nvSpPr>
        <p:spPr>
          <a:xfrm>
            <a:off x="11497343" y="6438872"/>
            <a:ext cx="340360" cy="184665"/>
          </a:xfrm>
          <a:prstGeom prst="rect">
            <a:avLst/>
          </a:prstGeom>
        </p:spPr>
        <p:txBody>
          <a:bodyPr lIns="0" tIns="0" rIns="0" bIns="0"/>
          <a:lstStyle>
            <a:lvl1pPr>
              <a:defRPr sz="1200" b="0" i="0">
                <a:solidFill>
                  <a:schemeClr val="tx1"/>
                </a:solidFill>
                <a:latin typeface="微软雅黑" panose="020B0503020204020204" charset="-122"/>
                <a:cs typeface="微软雅黑" panose="020B0503020204020204" charset="-122"/>
              </a:defRPr>
            </a:lvl1pPr>
          </a:lstStyle>
          <a:p>
            <a:fld id="{67D11ACA-4693-4FAA-83C7-02B201193D66}" type="slidenum">
              <a:rPr lang="zh-CN" altLang="en-US" smtClean="0"/>
            </a:fld>
            <a:endParaRPr lang="zh-CN" altLang="en-US"/>
          </a:p>
        </p:txBody>
      </p:sp>
      <p:pic>
        <p:nvPicPr>
          <p:cNvPr id="2097609" name="object 6"/>
          <p:cNvPicPr/>
          <p:nvPr/>
        </p:nvPicPr>
        <p:blipFill>
          <a:blip r:embed="rId2" cstate="print"/>
          <a:stretch>
            <a:fillRect/>
          </a:stretch>
        </p:blipFill>
        <p:spPr>
          <a:xfrm>
            <a:off x="10081612" y="260263"/>
            <a:ext cx="1415731" cy="436461"/>
          </a:xfrm>
          <a:prstGeom prst="rect">
            <a:avLst/>
          </a:prstGeom>
        </p:spPr>
      </p:pic>
      <p:sp>
        <p:nvSpPr>
          <p:cNvPr id="3" name="矩形 2"/>
          <p:cNvSpPr/>
          <p:nvPr/>
        </p:nvSpPr>
        <p:spPr>
          <a:xfrm>
            <a:off x="-428455" y="762000"/>
            <a:ext cx="180000" cy="18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矩形 3"/>
          <p:cNvSpPr/>
          <p:nvPr/>
        </p:nvSpPr>
        <p:spPr>
          <a:xfrm>
            <a:off x="-428455" y="980100"/>
            <a:ext cx="180000" cy="17970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p:cNvSpPr/>
          <p:nvPr/>
        </p:nvSpPr>
        <p:spPr>
          <a:xfrm>
            <a:off x="-428455" y="1197905"/>
            <a:ext cx="180000" cy="1797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428455" y="1415710"/>
            <a:ext cx="180000" cy="17970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文本框 6"/>
          <p:cNvSpPr txBox="1"/>
          <p:nvPr/>
        </p:nvSpPr>
        <p:spPr>
          <a:xfrm>
            <a:off x="-504825" y="1938315"/>
            <a:ext cx="237490" cy="299085"/>
          </a:xfrm>
          <a:prstGeom prst="rect">
            <a:avLst/>
          </a:prstGeom>
          <a:noFill/>
        </p:spPr>
        <p:txBody>
          <a:bodyPr wrap="square" rtlCol="0">
            <a:spAutoFit/>
          </a:bodyPr>
          <a:lstStyle/>
          <a:p>
            <a:r>
              <a:rPr lang="en-US" altLang="zh-CN" sz="1350">
                <a:solidFill>
                  <a:srgbClr val="C00000"/>
                </a:solidFill>
                <a:latin typeface="微软雅黑" panose="020B0503020204020204" charset="-122"/>
                <a:ea typeface="微软雅黑" panose="020B0503020204020204" charset="-122"/>
              </a:rPr>
              <a:t>A</a:t>
            </a:r>
            <a:endParaRPr lang="en-US" altLang="zh-CN" sz="1350">
              <a:solidFill>
                <a:srgbClr val="C00000"/>
              </a:solidFill>
              <a:latin typeface="微软雅黑" panose="020B0503020204020204" charset="-122"/>
              <a:ea typeface="微软雅黑" panose="020B0503020204020204" charset="-122"/>
            </a:endParaRPr>
          </a:p>
        </p:txBody>
      </p:sp>
      <p:sp>
        <p:nvSpPr>
          <p:cNvPr id="8" name="文本框 7"/>
          <p:cNvSpPr txBox="1"/>
          <p:nvPr/>
        </p:nvSpPr>
        <p:spPr>
          <a:xfrm>
            <a:off x="-504825" y="2199935"/>
            <a:ext cx="237490" cy="299085"/>
          </a:xfrm>
          <a:prstGeom prst="rect">
            <a:avLst/>
          </a:prstGeom>
          <a:noFill/>
        </p:spPr>
        <p:txBody>
          <a:bodyPr wrap="square" rtlCol="0">
            <a:spAutoFit/>
          </a:bodyPr>
          <a:lstStyle/>
          <a:p>
            <a:r>
              <a:rPr lang="en-US" altLang="zh-CN" sz="1350">
                <a:solidFill>
                  <a:srgbClr val="FFFF00"/>
                </a:solidFill>
                <a:latin typeface="微软雅黑" panose="020B0503020204020204" charset="-122"/>
                <a:ea typeface="微软雅黑" panose="020B0503020204020204" charset="-122"/>
              </a:rPr>
              <a:t>A</a:t>
            </a:r>
            <a:endParaRPr lang="en-US" altLang="zh-CN" sz="1350">
              <a:solidFill>
                <a:srgbClr val="FFFF00"/>
              </a:solidFill>
              <a:latin typeface="微软雅黑" panose="020B0503020204020204" charset="-122"/>
              <a:ea typeface="微软雅黑" panose="020B0503020204020204" charset="-122"/>
            </a:endParaRPr>
          </a:p>
        </p:txBody>
      </p:sp>
      <p:sp>
        <p:nvSpPr>
          <p:cNvPr id="9" name="文本框 8"/>
          <p:cNvSpPr txBox="1"/>
          <p:nvPr/>
        </p:nvSpPr>
        <p:spPr>
          <a:xfrm>
            <a:off x="-504825" y="2461555"/>
            <a:ext cx="237490" cy="299085"/>
          </a:xfrm>
          <a:prstGeom prst="rect">
            <a:avLst/>
          </a:prstGeom>
          <a:noFill/>
        </p:spPr>
        <p:txBody>
          <a:bodyPr wrap="square" rtlCol="0">
            <a:spAutoFit/>
          </a:bodyPr>
          <a:lstStyle/>
          <a:p>
            <a:r>
              <a:rPr lang="en-US" altLang="zh-CN" sz="1350">
                <a:solidFill>
                  <a:srgbClr val="0070C0"/>
                </a:solidFill>
                <a:latin typeface="微软雅黑" panose="020B0503020204020204" charset="-122"/>
                <a:ea typeface="微软雅黑" panose="020B0503020204020204" charset="-122"/>
              </a:rPr>
              <a:t>A</a:t>
            </a:r>
            <a:endParaRPr lang="en-US" altLang="zh-CN" sz="1350">
              <a:solidFill>
                <a:srgbClr val="0070C0"/>
              </a:solidFill>
              <a:latin typeface="微软雅黑" panose="020B0503020204020204" charset="-122"/>
              <a:ea typeface="微软雅黑" panose="020B0503020204020204" charset="-122"/>
            </a:endParaRPr>
          </a:p>
        </p:txBody>
      </p:sp>
      <p:sp>
        <p:nvSpPr>
          <p:cNvPr id="10" name="文本框 9"/>
          <p:cNvSpPr txBox="1"/>
          <p:nvPr/>
        </p:nvSpPr>
        <p:spPr>
          <a:xfrm>
            <a:off x="-504825" y="1676695"/>
            <a:ext cx="237490" cy="299085"/>
          </a:xfrm>
          <a:prstGeom prst="rect">
            <a:avLst/>
          </a:prstGeom>
          <a:noFill/>
        </p:spPr>
        <p:txBody>
          <a:bodyPr wrap="square" rtlCol="0">
            <a:spAutoFit/>
          </a:bodyPr>
          <a:lstStyle/>
          <a:p>
            <a:r>
              <a:rPr lang="en-US" altLang="zh-CN" sz="1350">
                <a:solidFill>
                  <a:schemeClr val="tx1"/>
                </a:solidFill>
                <a:latin typeface="微软雅黑" panose="020B0503020204020204" charset="-122"/>
                <a:ea typeface="微软雅黑" panose="020B0503020204020204" charset="-122"/>
              </a:rPr>
              <a:t>A</a:t>
            </a:r>
            <a:endParaRPr lang="en-US" altLang="zh-CN" sz="1350">
              <a:solidFill>
                <a:schemeClr val="tx1"/>
              </a:solidFill>
              <a:latin typeface="微软雅黑" panose="020B0503020204020204" charset="-122"/>
              <a:ea typeface="微软雅黑" panose="020B050302020402020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7" name="TextBox 6"/>
          <p:cNvSpPr txBox="1"/>
          <p:nvPr/>
        </p:nvSpPr>
        <p:spPr>
          <a:xfrm>
            <a:off x="7924800" y="5589379"/>
            <a:ext cx="3997841" cy="974452"/>
          </a:xfrm>
          <a:prstGeom prst="rect">
            <a:avLst/>
          </a:prstGeom>
          <a:solidFill>
            <a:schemeClr val="bg1"/>
          </a:solidFill>
        </p:spPr>
        <p:txBody>
          <a:bodyPr wrap="square" rtlCol="0">
            <a:noAutofit/>
          </a:bodyPr>
          <a:lstStyle/>
          <a:p>
            <a:pPr defTabSz="685800"/>
            <a:r>
              <a:rPr lang="en-US" altLang="zh-CN" sz="1865" dirty="0">
                <a:solidFill>
                  <a:prstClr val="black"/>
                </a:solidFill>
              </a:rPr>
              <a:t>    </a:t>
            </a:r>
            <a:endParaRPr lang="zh-CN" altLang="en-US" sz="1865" dirty="0">
              <a:solidFill>
                <a:prstClr val="black"/>
              </a:solidFill>
            </a:endParaRPr>
          </a:p>
        </p:txBody>
      </p:sp>
      <p:sp>
        <p:nvSpPr>
          <p:cNvPr id="3" name="TextBox 7"/>
          <p:cNvSpPr txBox="1"/>
          <p:nvPr/>
        </p:nvSpPr>
        <p:spPr>
          <a:xfrm>
            <a:off x="11658951" y="6488668"/>
            <a:ext cx="527381" cy="297180"/>
          </a:xfrm>
          <a:prstGeom prst="rect">
            <a:avLst/>
          </a:prstGeom>
          <a:noFill/>
        </p:spPr>
        <p:txBody>
          <a:bodyPr wrap="square" rtlCol="0">
            <a:spAutoFit/>
          </a:bodyPr>
          <a:lstStyle/>
          <a:p>
            <a:pPr algn="r"/>
            <a:fld id="{24173ED6-4A69-4FA8-8A09-51FC87ACF5D8}" type="slidenum">
              <a:rPr lang="zh-CN" altLang="en-US" sz="1335" b="1" smtClean="0">
                <a:solidFill>
                  <a:schemeClr val="bg1">
                    <a:lumMod val="50000"/>
                  </a:schemeClr>
                </a:solidFill>
                <a:latin typeface="微软雅黑" panose="020B0503020204020204" charset="-122"/>
                <a:ea typeface="微软雅黑" panose="020B0503020204020204" charset="-122"/>
              </a:rPr>
            </a:fld>
            <a:endParaRPr lang="zh-CN" altLang="en-US" sz="1335" b="1" dirty="0">
              <a:solidFill>
                <a:schemeClr val="bg1">
                  <a:lumMod val="50000"/>
                </a:schemeClr>
              </a:solidFill>
              <a:latin typeface="微软雅黑" panose="020B0503020204020204" charset="-122"/>
              <a:ea typeface="微软雅黑" panose="020B050302020402020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7" name="TextBox 6"/>
          <p:cNvSpPr txBox="1"/>
          <p:nvPr/>
        </p:nvSpPr>
        <p:spPr>
          <a:xfrm>
            <a:off x="7924800" y="5589379"/>
            <a:ext cx="3997841" cy="974452"/>
          </a:xfrm>
          <a:prstGeom prst="rect">
            <a:avLst/>
          </a:prstGeom>
          <a:solidFill>
            <a:schemeClr val="bg1"/>
          </a:solidFill>
        </p:spPr>
        <p:txBody>
          <a:bodyPr wrap="square" rtlCol="0">
            <a:noAutofit/>
          </a:bodyPr>
          <a:lstStyle/>
          <a:p>
            <a:pPr defTabSz="685800"/>
            <a:r>
              <a:rPr lang="en-US" altLang="zh-CN" sz="1865" dirty="0">
                <a:solidFill>
                  <a:prstClr val="black"/>
                </a:solidFill>
              </a:rPr>
              <a:t>    </a:t>
            </a:r>
            <a:endParaRPr lang="zh-CN" altLang="en-US" sz="1865" dirty="0">
              <a:solidFill>
                <a:prstClr val="black"/>
              </a:solidFill>
            </a:endParaRPr>
          </a:p>
        </p:txBody>
      </p:sp>
      <p:sp>
        <p:nvSpPr>
          <p:cNvPr id="3" name="TextBox 7"/>
          <p:cNvSpPr txBox="1"/>
          <p:nvPr/>
        </p:nvSpPr>
        <p:spPr>
          <a:xfrm>
            <a:off x="11658951" y="6488668"/>
            <a:ext cx="527381" cy="297180"/>
          </a:xfrm>
          <a:prstGeom prst="rect">
            <a:avLst/>
          </a:prstGeom>
          <a:noFill/>
        </p:spPr>
        <p:txBody>
          <a:bodyPr wrap="square" rtlCol="0">
            <a:spAutoFit/>
          </a:bodyPr>
          <a:lstStyle/>
          <a:p>
            <a:pPr algn="r"/>
            <a:fld id="{24173ED6-4A69-4FA8-8A09-51FC87ACF5D8}" type="slidenum">
              <a:rPr lang="zh-CN" altLang="en-US" sz="1335" b="1" smtClean="0">
                <a:solidFill>
                  <a:schemeClr val="bg1">
                    <a:lumMod val="50000"/>
                  </a:schemeClr>
                </a:solidFill>
                <a:latin typeface="微软雅黑" panose="020B0503020204020204" charset="-122"/>
                <a:ea typeface="微软雅黑" panose="020B0503020204020204" charset="-122"/>
              </a:rPr>
            </a:fld>
            <a:endParaRPr lang="zh-CN" altLang="en-US" sz="1335" b="1" dirty="0">
              <a:solidFill>
                <a:schemeClr val="bg1">
                  <a:lumMod val="50000"/>
                </a:schemeClr>
              </a:solidFill>
              <a:latin typeface="微软雅黑" panose="020B0503020204020204" charset="-122"/>
              <a:ea typeface="微软雅黑" panose="020B0503020204020204"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1_Title Slide Blu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3"/>
            </p:custDataLst>
          </p:nvPr>
        </p:nvGraphicFramePr>
        <p:xfrm>
          <a:off x="1680" y="1682"/>
          <a:ext cx="1679" cy="1678"/>
        </p:xfrm>
        <a:graphic>
          <a:graphicData uri="http://schemas.openxmlformats.org/presentationml/2006/ole">
            <mc:AlternateContent xmlns:mc="http://schemas.openxmlformats.org/markup-compatibility/2006">
              <mc:Choice xmlns:v="urn:schemas-microsoft-com:vml" Requires="v">
                <p:oleObj spid="_x0000_s3102" name="think-cell Folie" r:id="rId4" imgW="12700" imgH="12700" progId="TCLayout.ActiveDocument.1">
                  <p:embed/>
                </p:oleObj>
              </mc:Choice>
              <mc:Fallback>
                <p:oleObj name="think-cell Folie" r:id="rId4" imgW="12700" imgH="12700" progId="TCLayout.ActiveDocument.1">
                  <p:embed/>
                  <p:pic>
                    <p:nvPicPr>
                      <p:cNvPr id="0" name="Objekt 4" hidden="1"/>
                      <p:cNvPicPr/>
                      <p:nvPr/>
                    </p:nvPicPr>
                    <p:blipFill>
                      <a:blip r:embed="rId5"/>
                      <a:stretch>
                        <a:fillRect/>
                      </a:stretch>
                    </p:blipFill>
                    <p:spPr>
                      <a:xfrm>
                        <a:off x="1680" y="1682"/>
                        <a:ext cx="1679" cy="1678"/>
                      </a:xfrm>
                      <a:prstGeom prst="rect">
                        <a:avLst/>
                      </a:prstGeom>
                    </p:spPr>
                  </p:pic>
                </p:oleObj>
              </mc:Fallback>
            </mc:AlternateContent>
          </a:graphicData>
        </a:graphic>
      </p:graphicFrame>
      <p:sp>
        <p:nvSpPr>
          <p:cNvPr id="9" name="Textfeld 8"/>
          <p:cNvSpPr txBox="1"/>
          <p:nvPr userDrawn="1"/>
        </p:nvSpPr>
        <p:spPr>
          <a:xfrm>
            <a:off x="5290458" y="6423342"/>
            <a:ext cx="1709057" cy="277013"/>
          </a:xfrm>
          <a:prstGeom prst="rect">
            <a:avLst/>
          </a:prstGeom>
          <a:noFill/>
        </p:spPr>
        <p:txBody>
          <a:bodyPr wrap="square" lIns="0" tIns="0" rIns="0" bIns="0" rtlCol="0">
            <a:noAutofit/>
          </a:bodyPr>
          <a:lstStyle/>
          <a:p>
            <a:endParaRPr lang="de-DE" sz="1905"/>
          </a:p>
        </p:txBody>
      </p:sp>
      <p:sp>
        <p:nvSpPr>
          <p:cNvPr id="4" name="Textplatzhalter 3"/>
          <p:cNvSpPr>
            <a:spLocks noGrp="1"/>
          </p:cNvSpPr>
          <p:nvPr>
            <p:ph type="body" sz="quarter" idx="12" hasCustomPrompt="1"/>
          </p:nvPr>
        </p:nvSpPr>
        <p:spPr>
          <a:xfrm>
            <a:off x="1401303" y="1243683"/>
            <a:ext cx="9456935" cy="4343718"/>
          </a:xfrm>
          <a:prstGeom prst="rect">
            <a:avLst/>
          </a:prstGeom>
        </p:spPr>
        <p:txBody>
          <a:bodyPr anchor="ctr">
            <a:noAutofit/>
          </a:bodyPr>
          <a:lstStyle>
            <a:lvl1pPr>
              <a:lnSpc>
                <a:spcPct val="104000"/>
              </a:lnSpc>
              <a:spcBef>
                <a:spcPts val="0"/>
              </a:spcBef>
              <a:defRPr sz="4655" b="0" i="0" baseline="0">
                <a:solidFill>
                  <a:schemeClr val="bg1"/>
                </a:solidFill>
                <a:latin typeface="Montserrat Light" pitchFamily="2" charset="77"/>
                <a:ea typeface="Montserrat Light" pitchFamily="2" charset="77"/>
              </a:defRPr>
            </a:lvl1pPr>
          </a:lstStyle>
          <a:p>
            <a:pPr lvl="0"/>
            <a:r>
              <a:rPr lang="de-DE" dirty="0" err="1"/>
              <a:t>Section</a:t>
            </a:r>
            <a:r>
              <a:rPr lang="de-DE" dirty="0"/>
              <a:t> Title</a:t>
            </a:r>
            <a:endParaRPr lang="de-DE" dirty="0"/>
          </a:p>
        </p:txBody>
      </p:sp>
      <p:grpSp>
        <p:nvGrpSpPr>
          <p:cNvPr id="147" name="Gruppieren 146"/>
          <p:cNvGrpSpPr/>
          <p:nvPr userDrawn="1"/>
        </p:nvGrpSpPr>
        <p:grpSpPr>
          <a:xfrm>
            <a:off x="-368850" y="-326337"/>
            <a:ext cx="12916643" cy="7537262"/>
            <a:chOff x="-348582" y="-308570"/>
            <a:chExt cx="12206900" cy="7126900"/>
          </a:xfrm>
        </p:grpSpPr>
        <p:grpSp>
          <p:nvGrpSpPr>
            <p:cNvPr id="148" name="Gruppieren 147"/>
            <p:cNvGrpSpPr/>
            <p:nvPr userDrawn="1"/>
          </p:nvGrpSpPr>
          <p:grpSpPr>
            <a:xfrm>
              <a:off x="-348582" y="362069"/>
              <a:ext cx="180000" cy="5931473"/>
              <a:chOff x="-348582" y="362069"/>
              <a:chExt cx="180000" cy="5931473"/>
            </a:xfrm>
          </p:grpSpPr>
          <p:cxnSp>
            <p:nvCxnSpPr>
              <p:cNvPr id="175"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9" name="Gruppieren 148"/>
            <p:cNvGrpSpPr/>
            <p:nvPr userDrawn="1"/>
          </p:nvGrpSpPr>
          <p:grpSpPr>
            <a:xfrm>
              <a:off x="11678318" y="362069"/>
              <a:ext cx="180000" cy="5931473"/>
              <a:chOff x="11678318" y="362069"/>
              <a:chExt cx="180000" cy="5931473"/>
            </a:xfrm>
          </p:grpSpPr>
          <p:cxnSp>
            <p:nvCxnSpPr>
              <p:cNvPr id="168"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uppieren 149"/>
            <p:cNvGrpSpPr/>
            <p:nvPr userDrawn="1"/>
          </p:nvGrpSpPr>
          <p:grpSpPr>
            <a:xfrm>
              <a:off x="288925" y="6638330"/>
              <a:ext cx="10944224" cy="180000"/>
              <a:chOff x="288925" y="6638330"/>
              <a:chExt cx="10944224" cy="180000"/>
            </a:xfrm>
          </p:grpSpPr>
          <p:cxnSp>
            <p:nvCxnSpPr>
              <p:cNvPr id="160"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1" name="Gruppieren 150"/>
            <p:cNvGrpSpPr/>
            <p:nvPr userDrawn="1"/>
          </p:nvGrpSpPr>
          <p:grpSpPr>
            <a:xfrm>
              <a:off x="288925" y="-308570"/>
              <a:ext cx="10944224" cy="180000"/>
              <a:chOff x="288925" y="-308570"/>
              <a:chExt cx="10944224" cy="180000"/>
            </a:xfrm>
          </p:grpSpPr>
          <p:cxnSp>
            <p:nvCxnSpPr>
              <p:cNvPr id="152"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3" name="Rectangle 7"/>
          <p:cNvSpPr>
            <a:spLocks noChangeArrowheads="1"/>
          </p:cNvSpPr>
          <p:nvPr/>
        </p:nvSpPr>
        <p:spPr bwMode="auto">
          <a:xfrm>
            <a:off x="11621071" y="6590127"/>
            <a:ext cx="571467" cy="269271"/>
          </a:xfrm>
          <a:prstGeom prst="rect">
            <a:avLst/>
          </a:prstGeom>
          <a:noFill/>
          <a:ln>
            <a:noFill/>
          </a:ln>
        </p:spPr>
        <p:txBody>
          <a:bodyPr lIns="78041" tIns="39022" rIns="78041" bIns="39022"/>
          <a:lstStyle/>
          <a:p>
            <a:pPr algn="r">
              <a:defRPr/>
            </a:pPr>
            <a:fld id="{083AA7C1-1891-49BD-9179-A0E53E88FB77}" type="slidenum">
              <a:rPr lang="zh-CN" altLang="en-US" sz="1200">
                <a:solidFill>
                  <a:schemeClr val="bg1">
                    <a:lumMod val="50000"/>
                  </a:schemeClr>
                </a:solidFill>
                <a:latin typeface="微软雅黑" panose="020B0503020204020204" charset="-122"/>
                <a:ea typeface="微软雅黑" panose="020B0503020204020204" charset="-122"/>
                <a:cs typeface="微软雅黑" panose="020B0503020204020204" charset="-122"/>
              </a:rPr>
            </a:fld>
            <a:endPar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5295" rtl="0" eaLnBrk="1" latinLnBrk="0" hangingPunct="1">
        <a:spcBef>
          <a:spcPct val="0"/>
        </a:spcBef>
        <a:buNone/>
        <a:defRPr sz="2800" kern="1200" baseline="0">
          <a:solidFill>
            <a:schemeClr val="tx1"/>
          </a:solidFill>
          <a:latin typeface="+mj-lt"/>
          <a:ea typeface="微软雅黑" panose="020B0503020204020204" charset="-122"/>
          <a:cs typeface="+mj-cs"/>
        </a:defRPr>
      </a:lvl1pPr>
    </p:titleStyle>
    <p:bodyStyle>
      <a:lvl1pPr marL="341630" indent="-341630" algn="l" defTabSz="45529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39775" indent="-284480" algn="l" defTabSz="45529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37920" indent="-227330" algn="l" defTabSz="45529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593215" indent="-227330" algn="l" defTabSz="45529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48510" indent="-227330" algn="l" defTabSz="45529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03805" indent="-227330" algn="l" defTabSz="45529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59100" indent="-227330" algn="l" defTabSz="45529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14395" indent="-227330" algn="l" defTabSz="45529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69055" indent="-227330" algn="l" defTabSz="455295"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TW"/>
      </a:defPPr>
      <a:lvl1pPr marL="0" algn="l" defTabSz="455295" rtl="0" eaLnBrk="1" latinLnBrk="0" hangingPunct="1">
        <a:defRPr sz="1800" kern="1200">
          <a:solidFill>
            <a:schemeClr val="tx1"/>
          </a:solidFill>
          <a:latin typeface="+mn-lt"/>
          <a:ea typeface="+mn-ea"/>
          <a:cs typeface="+mn-cs"/>
        </a:defRPr>
      </a:lvl1pPr>
      <a:lvl2pPr marL="455295" algn="l" defTabSz="455295" rtl="0" eaLnBrk="1" latinLnBrk="0" hangingPunct="1">
        <a:defRPr sz="1800" kern="1200">
          <a:solidFill>
            <a:schemeClr val="tx1"/>
          </a:solidFill>
          <a:latin typeface="+mn-lt"/>
          <a:ea typeface="+mn-ea"/>
          <a:cs typeface="+mn-cs"/>
        </a:defRPr>
      </a:lvl2pPr>
      <a:lvl3pPr marL="910590" algn="l" defTabSz="455295" rtl="0" eaLnBrk="1" latinLnBrk="0" hangingPunct="1">
        <a:defRPr sz="1800" kern="1200">
          <a:solidFill>
            <a:schemeClr val="tx1"/>
          </a:solidFill>
          <a:latin typeface="+mn-lt"/>
          <a:ea typeface="+mn-ea"/>
          <a:cs typeface="+mn-cs"/>
        </a:defRPr>
      </a:lvl3pPr>
      <a:lvl4pPr marL="1365885" algn="l" defTabSz="455295" rtl="0" eaLnBrk="1" latinLnBrk="0" hangingPunct="1">
        <a:defRPr sz="1800" kern="1200">
          <a:solidFill>
            <a:schemeClr val="tx1"/>
          </a:solidFill>
          <a:latin typeface="+mn-lt"/>
          <a:ea typeface="+mn-ea"/>
          <a:cs typeface="+mn-cs"/>
        </a:defRPr>
      </a:lvl4pPr>
      <a:lvl5pPr marL="1820545" algn="l" defTabSz="455295" rtl="0" eaLnBrk="1" latinLnBrk="0" hangingPunct="1">
        <a:defRPr sz="1800" kern="1200">
          <a:solidFill>
            <a:schemeClr val="tx1"/>
          </a:solidFill>
          <a:latin typeface="+mn-lt"/>
          <a:ea typeface="+mn-ea"/>
          <a:cs typeface="+mn-cs"/>
        </a:defRPr>
      </a:lvl5pPr>
      <a:lvl6pPr marL="2275840" algn="l" defTabSz="455295" rtl="0" eaLnBrk="1" latinLnBrk="0" hangingPunct="1">
        <a:defRPr sz="1800" kern="1200">
          <a:solidFill>
            <a:schemeClr val="tx1"/>
          </a:solidFill>
          <a:latin typeface="+mn-lt"/>
          <a:ea typeface="+mn-ea"/>
          <a:cs typeface="+mn-cs"/>
        </a:defRPr>
      </a:lvl6pPr>
      <a:lvl7pPr marL="2731135" algn="l" defTabSz="455295" rtl="0" eaLnBrk="1" latinLnBrk="0" hangingPunct="1">
        <a:defRPr sz="1800" kern="1200">
          <a:solidFill>
            <a:schemeClr val="tx1"/>
          </a:solidFill>
          <a:latin typeface="+mn-lt"/>
          <a:ea typeface="+mn-ea"/>
          <a:cs typeface="+mn-cs"/>
        </a:defRPr>
      </a:lvl7pPr>
      <a:lvl8pPr marL="3186430" algn="l" defTabSz="455295" rtl="0" eaLnBrk="1" latinLnBrk="0" hangingPunct="1">
        <a:defRPr sz="1800" kern="1200">
          <a:solidFill>
            <a:schemeClr val="tx1"/>
          </a:solidFill>
          <a:latin typeface="+mn-lt"/>
          <a:ea typeface="+mn-ea"/>
          <a:cs typeface="+mn-cs"/>
        </a:defRPr>
      </a:lvl8pPr>
      <a:lvl9pPr marL="3641725" algn="l" defTabSz="45529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3" name="Rectangle 7"/>
          <p:cNvSpPr>
            <a:spLocks noChangeArrowheads="1"/>
          </p:cNvSpPr>
          <p:nvPr/>
        </p:nvSpPr>
        <p:spPr bwMode="auto">
          <a:xfrm>
            <a:off x="11621071" y="6590127"/>
            <a:ext cx="571467" cy="269271"/>
          </a:xfrm>
          <a:prstGeom prst="rect">
            <a:avLst/>
          </a:prstGeom>
          <a:noFill/>
          <a:ln>
            <a:noFill/>
          </a:ln>
        </p:spPr>
        <p:txBody>
          <a:bodyPr lIns="78041" tIns="39022" rIns="78041" bIns="39022"/>
          <a:lstStyle/>
          <a:p>
            <a:pPr algn="r">
              <a:defRPr/>
            </a:pPr>
            <a:fld id="{083AA7C1-1891-49BD-9179-A0E53E88FB77}" type="slidenum">
              <a:rPr lang="zh-CN" altLang="en-US" sz="1200">
                <a:solidFill>
                  <a:schemeClr val="bg1">
                    <a:lumMod val="50000"/>
                  </a:schemeClr>
                </a:solidFill>
                <a:latin typeface="微软雅黑" panose="020B0503020204020204" charset="-122"/>
                <a:ea typeface="微软雅黑" panose="020B0503020204020204" charset="-122"/>
                <a:cs typeface="微软雅黑" panose="020B0503020204020204" charset="-122"/>
              </a:rPr>
            </a:fld>
            <a:endPar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l" defTabSz="455295" rtl="0" eaLnBrk="1" latinLnBrk="0" hangingPunct="1">
        <a:spcBef>
          <a:spcPct val="0"/>
        </a:spcBef>
        <a:buNone/>
        <a:defRPr sz="2800" kern="1200" baseline="0">
          <a:solidFill>
            <a:schemeClr val="tx1"/>
          </a:solidFill>
          <a:latin typeface="+mj-lt"/>
          <a:ea typeface="微软雅黑" panose="020B0503020204020204" charset="-122"/>
          <a:cs typeface="+mj-cs"/>
        </a:defRPr>
      </a:lvl1pPr>
    </p:titleStyle>
    <p:bodyStyle>
      <a:lvl1pPr marL="341630" indent="-341630" algn="l" defTabSz="45529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39775" indent="-284480" algn="l" defTabSz="45529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37920" indent="-227330" algn="l" defTabSz="45529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593215" indent="-227330" algn="l" defTabSz="45529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48510" indent="-227330" algn="l" defTabSz="45529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03805" indent="-227330" algn="l" defTabSz="45529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59100" indent="-227330" algn="l" defTabSz="45529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14395" indent="-227330" algn="l" defTabSz="45529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69055" indent="-227330" algn="l" defTabSz="455295"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TW"/>
      </a:defPPr>
      <a:lvl1pPr marL="0" algn="l" defTabSz="455295" rtl="0" eaLnBrk="1" latinLnBrk="0" hangingPunct="1">
        <a:defRPr sz="1800" kern="1200">
          <a:solidFill>
            <a:schemeClr val="tx1"/>
          </a:solidFill>
          <a:latin typeface="+mn-lt"/>
          <a:ea typeface="+mn-ea"/>
          <a:cs typeface="+mn-cs"/>
        </a:defRPr>
      </a:lvl1pPr>
      <a:lvl2pPr marL="455295" algn="l" defTabSz="455295" rtl="0" eaLnBrk="1" latinLnBrk="0" hangingPunct="1">
        <a:defRPr sz="1800" kern="1200">
          <a:solidFill>
            <a:schemeClr val="tx1"/>
          </a:solidFill>
          <a:latin typeface="+mn-lt"/>
          <a:ea typeface="+mn-ea"/>
          <a:cs typeface="+mn-cs"/>
        </a:defRPr>
      </a:lvl2pPr>
      <a:lvl3pPr marL="910590" algn="l" defTabSz="455295" rtl="0" eaLnBrk="1" latinLnBrk="0" hangingPunct="1">
        <a:defRPr sz="1800" kern="1200">
          <a:solidFill>
            <a:schemeClr val="tx1"/>
          </a:solidFill>
          <a:latin typeface="+mn-lt"/>
          <a:ea typeface="+mn-ea"/>
          <a:cs typeface="+mn-cs"/>
        </a:defRPr>
      </a:lvl3pPr>
      <a:lvl4pPr marL="1365885" algn="l" defTabSz="455295" rtl="0" eaLnBrk="1" latinLnBrk="0" hangingPunct="1">
        <a:defRPr sz="1800" kern="1200">
          <a:solidFill>
            <a:schemeClr val="tx1"/>
          </a:solidFill>
          <a:latin typeface="+mn-lt"/>
          <a:ea typeface="+mn-ea"/>
          <a:cs typeface="+mn-cs"/>
        </a:defRPr>
      </a:lvl4pPr>
      <a:lvl5pPr marL="1820545" algn="l" defTabSz="455295" rtl="0" eaLnBrk="1" latinLnBrk="0" hangingPunct="1">
        <a:defRPr sz="1800" kern="1200">
          <a:solidFill>
            <a:schemeClr val="tx1"/>
          </a:solidFill>
          <a:latin typeface="+mn-lt"/>
          <a:ea typeface="+mn-ea"/>
          <a:cs typeface="+mn-cs"/>
        </a:defRPr>
      </a:lvl5pPr>
      <a:lvl6pPr marL="2275840" algn="l" defTabSz="455295" rtl="0" eaLnBrk="1" latinLnBrk="0" hangingPunct="1">
        <a:defRPr sz="1800" kern="1200">
          <a:solidFill>
            <a:schemeClr val="tx1"/>
          </a:solidFill>
          <a:latin typeface="+mn-lt"/>
          <a:ea typeface="+mn-ea"/>
          <a:cs typeface="+mn-cs"/>
        </a:defRPr>
      </a:lvl6pPr>
      <a:lvl7pPr marL="2731135" algn="l" defTabSz="455295" rtl="0" eaLnBrk="1" latinLnBrk="0" hangingPunct="1">
        <a:defRPr sz="1800" kern="1200">
          <a:solidFill>
            <a:schemeClr val="tx1"/>
          </a:solidFill>
          <a:latin typeface="+mn-lt"/>
          <a:ea typeface="+mn-ea"/>
          <a:cs typeface="+mn-cs"/>
        </a:defRPr>
      </a:lvl7pPr>
      <a:lvl8pPr marL="3186430" algn="l" defTabSz="455295" rtl="0" eaLnBrk="1" latinLnBrk="0" hangingPunct="1">
        <a:defRPr sz="1800" kern="1200">
          <a:solidFill>
            <a:schemeClr val="tx1"/>
          </a:solidFill>
          <a:latin typeface="+mn-lt"/>
          <a:ea typeface="+mn-ea"/>
          <a:cs typeface="+mn-cs"/>
        </a:defRPr>
      </a:lvl8pPr>
      <a:lvl9pPr marL="3641725" algn="l" defTabSz="45529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48617"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1048618"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619"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1048620"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621"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7B029A-5AA6-4C12-8648-D7EAB28FA5D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1.xml"/><Relationship Id="rId3" Type="http://schemas.openxmlformats.org/officeDocument/2006/relationships/image" Target="../media/image26.png"/><Relationship Id="rId2" Type="http://schemas.openxmlformats.org/officeDocument/2006/relationships/tags" Target="../tags/tag43.xml"/><Relationship Id="rId1" Type="http://schemas.openxmlformats.org/officeDocument/2006/relationships/tags" Target="../tags/tag4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1.xml"/><Relationship Id="rId2" Type="http://schemas.openxmlformats.org/officeDocument/2006/relationships/image" Target="../media/image27.png"/><Relationship Id="rId1" Type="http://schemas.openxmlformats.org/officeDocument/2006/relationships/tags" Target="../tags/tag4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9" Type="http://schemas.openxmlformats.org/officeDocument/2006/relationships/image" Target="../media/image19.jpeg"/><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4" Type="http://schemas.openxmlformats.org/officeDocument/2006/relationships/slideLayout" Target="../slideLayouts/slideLayout11.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image" Target="../media/image20.jpeg"/><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6.xml"/><Relationship Id="rId1" Type="http://schemas.openxmlformats.org/officeDocument/2006/relationships/tags" Target="../tags/tag15.xml"/></Relationships>
</file>

<file path=ppt/slides/_rels/slide5.xml.rels><?xml version="1.0" encoding="UTF-8" standalone="yes"?>
<Relationships xmlns="http://schemas.openxmlformats.org/package/2006/relationships"><Relationship Id="rId9" Type="http://schemas.openxmlformats.org/officeDocument/2006/relationships/image" Target="../media/image22.emf"/><Relationship Id="rId8" Type="http://schemas.openxmlformats.org/officeDocument/2006/relationships/oleObject" Target="../embeddings/oleObject5.bin"/><Relationship Id="rId7" Type="http://schemas.openxmlformats.org/officeDocument/2006/relationships/tags" Target="../tags/tag21.xml"/><Relationship Id="rId6" Type="http://schemas.openxmlformats.org/officeDocument/2006/relationships/image" Target="../media/image21.emf"/><Relationship Id="rId5" Type="http://schemas.openxmlformats.org/officeDocument/2006/relationships/oleObject" Target="../embeddings/oleObject4.bin"/><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6" Type="http://schemas.openxmlformats.org/officeDocument/2006/relationships/notesSlide" Target="../notesSlides/notesSlide2.xml"/><Relationship Id="rId15" Type="http://schemas.openxmlformats.org/officeDocument/2006/relationships/vmlDrawing" Target="../drawings/vmlDrawing4.vml"/><Relationship Id="rId14" Type="http://schemas.openxmlformats.org/officeDocument/2006/relationships/slideLayout" Target="../slideLayouts/slideLayout11.xml"/><Relationship Id="rId13" Type="http://schemas.openxmlformats.org/officeDocument/2006/relationships/tags" Target="../tags/tag23.xml"/><Relationship Id="rId12" Type="http://schemas.openxmlformats.org/officeDocument/2006/relationships/image" Target="../media/image23.emf"/><Relationship Id="rId11" Type="http://schemas.openxmlformats.org/officeDocument/2006/relationships/oleObject" Target="../embeddings/oleObject6.bin"/><Relationship Id="rId10" Type="http://schemas.openxmlformats.org/officeDocument/2006/relationships/tags" Target="../tags/tag22.xml"/><Relationship Id="rId1" Type="http://schemas.openxmlformats.org/officeDocument/2006/relationships/tags" Target="../tags/tag17.xml"/></Relationships>
</file>

<file path=ppt/slides/_rels/slide6.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image" Target="../media/image22.emf"/><Relationship Id="rId7" Type="http://schemas.openxmlformats.org/officeDocument/2006/relationships/oleObject" Target="../embeddings/oleObject8.bin"/><Relationship Id="rId6" Type="http://schemas.openxmlformats.org/officeDocument/2006/relationships/tags" Target="../tags/tag27.xml"/><Relationship Id="rId5" Type="http://schemas.openxmlformats.org/officeDocument/2006/relationships/image" Target="../media/image21.emf"/><Relationship Id="rId4" Type="http://schemas.openxmlformats.org/officeDocument/2006/relationships/oleObject" Target="../embeddings/oleObject7.bin"/><Relationship Id="rId3" Type="http://schemas.openxmlformats.org/officeDocument/2006/relationships/tags" Target="../tags/tag26.xml"/><Relationship Id="rId22" Type="http://schemas.openxmlformats.org/officeDocument/2006/relationships/notesSlide" Target="../notesSlides/notesSlide3.xml"/><Relationship Id="rId21" Type="http://schemas.openxmlformats.org/officeDocument/2006/relationships/vmlDrawing" Target="../drawings/vmlDrawing5.vml"/><Relationship Id="rId20" Type="http://schemas.openxmlformats.org/officeDocument/2006/relationships/slideLayout" Target="../slideLayouts/slideLayout11.xml"/><Relationship Id="rId2" Type="http://schemas.openxmlformats.org/officeDocument/2006/relationships/tags" Target="../tags/tag25.xml"/><Relationship Id="rId19" Type="http://schemas.openxmlformats.org/officeDocument/2006/relationships/tags" Target="../tags/tag36.xml"/><Relationship Id="rId18" Type="http://schemas.openxmlformats.org/officeDocument/2006/relationships/tags" Target="../tags/tag35.xml"/><Relationship Id="rId17" Type="http://schemas.openxmlformats.org/officeDocument/2006/relationships/tags" Target="../tags/tag34.xml"/><Relationship Id="rId16" Type="http://schemas.openxmlformats.org/officeDocument/2006/relationships/tags" Target="../tags/tag33.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image" Target="../media/image23.emf"/><Relationship Id="rId10" Type="http://schemas.openxmlformats.org/officeDocument/2006/relationships/oleObject" Target="../embeddings/oleObject9.bin"/><Relationship Id="rId1" Type="http://schemas.openxmlformats.org/officeDocument/2006/relationships/tags" Target="../tags/tag24.xml"/></Relationships>
</file>

<file path=ppt/slides/_rels/slide7.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11.xml"/><Relationship Id="rId3" Type="http://schemas.openxmlformats.org/officeDocument/2006/relationships/image" Target="../media/image24.emf"/><Relationship Id="rId2" Type="http://schemas.openxmlformats.org/officeDocument/2006/relationships/oleObject" Target="../embeddings/oleObject10.bin"/><Relationship Id="rId1" Type="http://schemas.openxmlformats.org/officeDocument/2006/relationships/tags" Target="../tags/tag3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1.xml"/><Relationship Id="rId5" Type="http://schemas.openxmlformats.org/officeDocument/2006/relationships/tags" Target="../tags/tag41.xml"/><Relationship Id="rId4" Type="http://schemas.openxmlformats.org/officeDocument/2006/relationships/image" Target="../media/image25.png"/><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747395" y="2646680"/>
            <a:ext cx="10329545" cy="2173605"/>
          </a:xfrm>
        </p:spPr>
        <p:txBody>
          <a:bodyPr anchor="ctr"/>
          <a:lstStyle/>
          <a:p>
            <a:pPr marL="0" algn="l" defTabSz="457200">
              <a:buClrTx/>
              <a:buSzTx/>
              <a:buNone/>
            </a:pPr>
            <a:r>
              <a:rPr lang="en-US" sz="4400" dirty="0">
                <a:latin typeface="微软雅黑" panose="020B0503020204020204" charset="-122"/>
                <a:ea typeface="微软雅黑" panose="020B0503020204020204" charset="-122"/>
                <a:cs typeface="Open Sans" pitchFamily="34" charset="0"/>
              </a:rPr>
              <a:t>Click-To-Dial API</a:t>
            </a:r>
            <a:endParaRPr lang="en-US" sz="4400" dirty="0">
              <a:latin typeface="微软雅黑" panose="020B0503020204020204" charset="-122"/>
              <a:ea typeface="微软雅黑" panose="020B0503020204020204" charset="-122"/>
              <a:cs typeface="Open Sans" pitchFamily="34" charset="0"/>
            </a:endParaRPr>
          </a:p>
        </p:txBody>
      </p:sp>
      <p:sp>
        <p:nvSpPr>
          <p:cNvPr id="3" name="Textplatzhalter 2"/>
          <p:cNvSpPr>
            <a:spLocks noGrp="1"/>
          </p:cNvSpPr>
          <p:nvPr>
            <p:ph type="body" sz="quarter" idx="13"/>
          </p:nvPr>
        </p:nvSpPr>
        <p:spPr>
          <a:xfrm>
            <a:off x="672465" y="5077460"/>
            <a:ext cx="9838055" cy="1719580"/>
          </a:xfrm>
        </p:spPr>
        <p:txBody>
          <a:bodyPr wrap="square"/>
          <a:lstStyle/>
          <a:p>
            <a:r>
              <a:rPr lang="en-US" altLang="de-DE" dirty="0" smtClean="0">
                <a:solidFill>
                  <a:schemeClr val="accent1">
                    <a:lumMod val="20000"/>
                    <a:lumOff val="80000"/>
                  </a:schemeClr>
                </a:solidFill>
                <a:latin typeface="微软雅黑" panose="020B0503020204020204" charset="-122"/>
                <a:ea typeface="微软雅黑" panose="020B0503020204020204" charset="-122"/>
              </a:rPr>
              <a:t>China Mobile</a:t>
            </a:r>
            <a:r>
              <a:rPr lang="en-US" altLang="zh-CN" dirty="0" smtClean="0">
                <a:solidFill>
                  <a:schemeClr val="accent1">
                    <a:lumMod val="20000"/>
                    <a:lumOff val="80000"/>
                  </a:schemeClr>
                </a:solidFill>
                <a:latin typeface="微软雅黑" panose="020B0503020204020204" charset="-122"/>
                <a:ea typeface="微软雅黑" panose="020B0503020204020204" charset="-122"/>
              </a:rPr>
              <a:t>, </a:t>
            </a:r>
            <a:r>
              <a:rPr lang="en-US" altLang="zh-CN" dirty="0" smtClean="0">
                <a:solidFill>
                  <a:schemeClr val="accent1">
                    <a:lumMod val="20000"/>
                    <a:lumOff val="80000"/>
                  </a:schemeClr>
                </a:solidFill>
                <a:latin typeface="微软雅黑" panose="020B0503020204020204" charset="-122"/>
                <a:ea typeface="微软雅黑" panose="020B0503020204020204" charset="-122"/>
                <a:sym typeface="+mn-ea"/>
              </a:rPr>
              <a:t>Huawei</a:t>
            </a:r>
            <a:endParaRPr lang="zh-CN" altLang="en-US" dirty="0" smtClean="0">
              <a:solidFill>
                <a:schemeClr val="accent1">
                  <a:lumMod val="20000"/>
                  <a:lumOff val="80000"/>
                </a:schemeClr>
              </a:solidFill>
              <a:latin typeface="微软雅黑" panose="020B0503020204020204" charset="-122"/>
              <a:ea typeface="微软雅黑" panose="020B0503020204020204" charset="-122"/>
              <a:sym typeface="+mn-ea"/>
            </a:endParaRPr>
          </a:p>
          <a:p>
            <a:endParaRPr lang="zh-CN" altLang="en-US" dirty="0" smtClean="0">
              <a:solidFill>
                <a:schemeClr val="accent1">
                  <a:lumMod val="20000"/>
                  <a:lumOff val="80000"/>
                </a:schemeClr>
              </a:solidFill>
              <a:latin typeface="微软雅黑" panose="020B0503020204020204" charset="-122"/>
              <a:ea typeface="微软雅黑" panose="020B0503020204020204" charset="-122"/>
              <a:sym typeface="+mn-ea"/>
            </a:endParaRPr>
          </a:p>
          <a:p>
            <a:r>
              <a:rPr lang="en-US" altLang="zh-CN" dirty="0" smtClean="0">
                <a:solidFill>
                  <a:schemeClr val="accent1">
                    <a:lumMod val="20000"/>
                    <a:lumOff val="80000"/>
                  </a:schemeClr>
                </a:solidFill>
                <a:latin typeface="微软雅黑" panose="020B0503020204020204" charset="-122"/>
                <a:ea typeface="微软雅黑" panose="020B0503020204020204" charset="-122"/>
              </a:rPr>
              <a:t>Contacts: wanghanbai@chinamobile.com,qingshuting1@huawei.com</a:t>
            </a:r>
            <a:endParaRPr lang="en-US" altLang="zh-CN" dirty="0" smtClean="0">
              <a:solidFill>
                <a:schemeClr val="accent1">
                  <a:lumMod val="20000"/>
                  <a:lumOff val="80000"/>
                </a:schemeClr>
              </a:solidFill>
              <a:latin typeface="微软雅黑" panose="020B0503020204020204" charset="-122"/>
              <a:ea typeface="微软雅黑" panose="020B0503020204020204" charset="-122"/>
            </a:endParaRPr>
          </a:p>
          <a:p>
            <a:endParaRPr lang="de-DE" dirty="0" smtClean="0">
              <a:solidFill>
                <a:schemeClr val="accent1">
                  <a:lumMod val="20000"/>
                  <a:lumOff val="80000"/>
                </a:schemeClr>
              </a:solidFill>
            </a:endParaRPr>
          </a:p>
          <a:p>
            <a:endParaRPr lang="de-DE" dirty="0">
              <a:solidFill>
                <a:schemeClr val="accent1">
                  <a:lumMod val="20000"/>
                  <a:lumOff val="8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1"/>
          <p:cNvSpPr/>
          <p:nvPr>
            <p:custDataLst>
              <p:tags r:id="rId1"/>
            </p:custDataLst>
          </p:nvPr>
        </p:nvSpPr>
        <p:spPr>
          <a:xfrm>
            <a:off x="265106" y="83225"/>
            <a:ext cx="11580552" cy="829647"/>
          </a:xfrm>
          <a:prstGeom prst="rect">
            <a:avLst/>
          </a:prstGeom>
        </p:spPr>
        <p:txBody>
          <a:bodyPr vert="horz"/>
          <a:lstStyle>
            <a:lvl1pPr algn="l" defTabSz="455295" rtl="0" eaLnBrk="1" latinLnBrk="0" hangingPunct="1">
              <a:spcBef>
                <a:spcPct val="0"/>
              </a:spcBef>
              <a:buNone/>
              <a:defRPr sz="2800" b="0" i="0" kern="1200" baseline="0">
                <a:solidFill>
                  <a:schemeClr val="bg1"/>
                </a:solidFill>
                <a:latin typeface="Montserrat Light" pitchFamily="2" charset="77"/>
                <a:ea typeface="微软雅黑" panose="020B0503020204020204" charset="-122"/>
                <a:cs typeface="+mj-cs"/>
              </a:defRPr>
            </a:lvl1pPr>
          </a:lstStyle>
          <a:p>
            <a:r>
              <a:rPr lang="en-US" altLang="zh-CN" sz="3200" dirty="0" smtClean="0">
                <a:latin typeface="微软雅黑" panose="020B0503020204020204" charset="-122"/>
                <a:sym typeface="+mn-ea"/>
              </a:rPr>
              <a:t> Technical Viability</a:t>
            </a:r>
            <a:endParaRPr lang="en-US" altLang="zh-CN" sz="3200" dirty="0" smtClean="0">
              <a:latin typeface="微软雅黑" panose="020B0503020204020204" charset="-122"/>
              <a:sym typeface="+mn-ea"/>
            </a:endParaRPr>
          </a:p>
          <a:p>
            <a:r>
              <a:rPr lang="en-US" altLang="zh-CN" sz="3200" dirty="0" smtClean="0">
                <a:latin typeface="微软雅黑" panose="020B0503020204020204" charset="-122"/>
                <a:sym typeface="+mn-ea"/>
              </a:rPr>
              <a:t>-Click to Dial Query</a:t>
            </a:r>
            <a:endParaRPr lang="en-US" altLang="zh-CN" sz="3200" dirty="0" smtClean="0">
              <a:latin typeface="微软雅黑" panose="020B0503020204020204" charset="-122"/>
              <a:sym typeface="+mn-ea"/>
            </a:endParaRPr>
          </a:p>
        </p:txBody>
      </p:sp>
      <p:sp>
        <p:nvSpPr>
          <p:cNvPr id="3" name="文本框 2"/>
          <p:cNvSpPr txBox="1"/>
          <p:nvPr>
            <p:custDataLst>
              <p:tags r:id="rId2"/>
            </p:custDataLst>
          </p:nvPr>
        </p:nvSpPr>
        <p:spPr>
          <a:xfrm>
            <a:off x="711200" y="2830830"/>
            <a:ext cx="5885180" cy="2834005"/>
          </a:xfrm>
          <a:prstGeom prst="rect">
            <a:avLst/>
          </a:prstGeom>
          <a:noFill/>
        </p:spPr>
        <p:txBody>
          <a:bodyPr wrap="square" rtlCol="0" anchor="t">
            <a:noAutofit/>
          </a:bodyPr>
          <a:p>
            <a:pPr indent="0">
              <a:buFont typeface="Arial" panose="020B0604020202020204" pitchFamily="34" charset="0"/>
              <a:buNone/>
            </a:pPr>
            <a:r>
              <a:rPr lang="en-US" altLang="zh-CN" sz="2000"/>
              <a:t>The AS in the 3GPP specification can obtain messages such as ringing, 200OK, etc., as call status information.The AS can obtain these messages and then the call status information is transmitted to the APP. Details see 5.6.5.1 of TS 23.228.</a:t>
            </a:r>
            <a:endParaRPr lang="en-US" altLang="zh-CN" sz="2000"/>
          </a:p>
        </p:txBody>
      </p:sp>
      <p:pic>
        <p:nvPicPr>
          <p:cNvPr id="4" name="图片 3"/>
          <p:cNvPicPr>
            <a:picLocks noChangeAspect="1"/>
          </p:cNvPicPr>
          <p:nvPr/>
        </p:nvPicPr>
        <p:blipFill>
          <a:blip r:embed="rId3"/>
          <a:stretch>
            <a:fillRect/>
          </a:stretch>
        </p:blipFill>
        <p:spPr>
          <a:xfrm>
            <a:off x="6637020" y="1276985"/>
            <a:ext cx="5091430" cy="54451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1"/>
          <p:cNvSpPr/>
          <p:nvPr>
            <p:custDataLst>
              <p:tags r:id="rId1"/>
            </p:custDataLst>
          </p:nvPr>
        </p:nvSpPr>
        <p:spPr>
          <a:xfrm>
            <a:off x="162236" y="83225"/>
            <a:ext cx="11580552" cy="829647"/>
          </a:xfrm>
          <a:prstGeom prst="rect">
            <a:avLst/>
          </a:prstGeom>
        </p:spPr>
        <p:txBody>
          <a:bodyPr vert="horz"/>
          <a:lstStyle>
            <a:lvl1pPr algn="l" defTabSz="455295" rtl="0" eaLnBrk="1" latinLnBrk="0" hangingPunct="1">
              <a:spcBef>
                <a:spcPct val="0"/>
              </a:spcBef>
              <a:buNone/>
              <a:defRPr sz="2800" b="0" i="0" kern="1200" baseline="0">
                <a:solidFill>
                  <a:schemeClr val="bg1"/>
                </a:solidFill>
                <a:latin typeface="Montserrat Light" pitchFamily="2" charset="77"/>
                <a:ea typeface="微软雅黑" panose="020B0503020204020204" charset="-122"/>
                <a:cs typeface="+mj-cs"/>
              </a:defRPr>
            </a:lvl1pPr>
          </a:lstStyle>
          <a:p>
            <a:r>
              <a:rPr lang="en-US" altLang="zh-CN" sz="3200" dirty="0" smtClean="0">
                <a:latin typeface="微软雅黑" panose="020B0503020204020204" charset="-122"/>
                <a:sym typeface="+mn-ea"/>
              </a:rPr>
              <a:t> Technical Viability</a:t>
            </a:r>
            <a:endParaRPr lang="en-US" altLang="zh-CN" sz="3200" dirty="0" smtClean="0">
              <a:latin typeface="微软雅黑" panose="020B0503020204020204" charset="-122"/>
              <a:sym typeface="+mn-ea"/>
            </a:endParaRPr>
          </a:p>
          <a:p>
            <a:r>
              <a:rPr lang="en-US" altLang="zh-CN" sz="3200" dirty="0" smtClean="0">
                <a:latin typeface="微软雅黑" panose="020B0503020204020204" charset="-122"/>
                <a:sym typeface="+mn-ea"/>
              </a:rPr>
              <a:t>-Click to Dial termination </a:t>
            </a:r>
            <a:endParaRPr lang="en-US" altLang="zh-CN" sz="3200" dirty="0" smtClean="0">
              <a:latin typeface="微软雅黑" panose="020B0503020204020204" charset="-122"/>
              <a:sym typeface="+mn-ea"/>
            </a:endParaRPr>
          </a:p>
        </p:txBody>
      </p:sp>
      <p:pic>
        <p:nvPicPr>
          <p:cNvPr id="2" name="图片 1"/>
          <p:cNvPicPr>
            <a:picLocks noChangeAspect="1"/>
          </p:cNvPicPr>
          <p:nvPr/>
        </p:nvPicPr>
        <p:blipFill>
          <a:blip r:embed="rId2"/>
          <a:stretch>
            <a:fillRect/>
          </a:stretch>
        </p:blipFill>
        <p:spPr>
          <a:xfrm>
            <a:off x="6203950" y="2205990"/>
            <a:ext cx="5743575" cy="3781425"/>
          </a:xfrm>
          <a:prstGeom prst="rect">
            <a:avLst/>
          </a:prstGeom>
        </p:spPr>
      </p:pic>
      <p:sp>
        <p:nvSpPr>
          <p:cNvPr id="3" name="文本框 2"/>
          <p:cNvSpPr txBox="1"/>
          <p:nvPr/>
        </p:nvSpPr>
        <p:spPr>
          <a:xfrm>
            <a:off x="215900" y="3519170"/>
            <a:ext cx="6096000" cy="1014730"/>
          </a:xfrm>
          <a:prstGeom prst="rect">
            <a:avLst/>
          </a:prstGeom>
          <a:noFill/>
        </p:spPr>
        <p:txBody>
          <a:bodyPr wrap="square" rtlCol="0" anchor="t">
            <a:spAutoFit/>
          </a:bodyPr>
          <a:p>
            <a:r>
              <a:rPr lang="zh-CN" altLang="en-US" sz="2000">
                <a:cs typeface="Arial" panose="020B0604020202020204" pitchFamily="34" charset="0"/>
              </a:rPr>
              <a:t>The process for terminating click-to-dial can be found in 3GPP TS 23.228 5.10 Session release procedures</a:t>
            </a:r>
            <a:endParaRPr lang="zh-CN" altLang="en-US" sz="200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3"/>
          <p:cNvSpPr>
            <a:spLocks noGrp="1"/>
          </p:cNvSpPr>
          <p:nvPr>
            <p:ph type="body" sz="quarter" idx="12"/>
          </p:nvPr>
        </p:nvSpPr>
        <p:spPr/>
        <p:txBody>
          <a:bodyPr/>
          <a:lstStyle/>
          <a:p>
            <a:pPr marL="342900" indent="-342900">
              <a:lnSpc>
                <a:spcPct val="150000"/>
              </a:lnSpc>
              <a:buAutoNum type="arabicPeriod"/>
            </a:pPr>
            <a:r>
              <a:rPr lang="en-US" altLang="zh-CN" sz="2960" dirty="0" smtClean="0">
                <a:latin typeface="微软雅黑" panose="020B0503020204020204" charset="-122"/>
                <a:ea typeface="微软雅黑" panose="020B0503020204020204" charset="-122"/>
              </a:rPr>
              <a:t> </a:t>
            </a:r>
            <a:r>
              <a:rPr lang="en-US" altLang="zh-CN" sz="2960" dirty="0" err="1" smtClean="0">
                <a:latin typeface="微软雅黑" panose="020B0503020204020204" charset="-122"/>
                <a:ea typeface="微软雅黑" panose="020B0503020204020204" charset="-122"/>
                <a:sym typeface="+mn-ea"/>
              </a:rPr>
              <a:t>API Overview</a:t>
            </a:r>
            <a:endParaRPr lang="en-US" altLang="zh-CN" sz="2960" b="1" dirty="0" smtClean="0">
              <a:solidFill>
                <a:schemeClr val="tx1"/>
              </a:solidFill>
              <a:latin typeface="微软雅黑" panose="020B0503020204020204" charset="-122"/>
              <a:ea typeface="微软雅黑" panose="020B0503020204020204" charset="-122"/>
            </a:endParaRPr>
          </a:p>
          <a:p>
            <a:pPr marL="342900" indent="-342900">
              <a:lnSpc>
                <a:spcPct val="150000"/>
              </a:lnSpc>
              <a:buAutoNum type="arabicPeriod"/>
            </a:pPr>
            <a:r>
              <a:rPr lang="en-US" altLang="zh-CN" sz="2960" dirty="0" smtClean="0">
                <a:latin typeface="微软雅黑" panose="020B0503020204020204" charset="-122"/>
                <a:ea typeface="微软雅黑" panose="020B0503020204020204" charset="-122"/>
              </a:rPr>
              <a:t> </a:t>
            </a:r>
            <a:r>
              <a:rPr lang="en-US" sz="2960" dirty="0" smtClean="0">
                <a:latin typeface="微软雅黑" panose="020B0503020204020204" charset="-122"/>
                <a:ea typeface="微软雅黑" panose="020B0503020204020204" charset="-122"/>
              </a:rPr>
              <a:t>API Benefits</a:t>
            </a:r>
            <a:endParaRPr lang="en-US" sz="2960" dirty="0" smtClean="0">
              <a:latin typeface="微软雅黑" panose="020B0503020204020204" charset="-122"/>
              <a:ea typeface="微软雅黑" panose="020B0503020204020204" charset="-122"/>
            </a:endParaRPr>
          </a:p>
          <a:p>
            <a:pPr marL="342900" indent="-342900">
              <a:lnSpc>
                <a:spcPct val="150000"/>
              </a:lnSpc>
              <a:buAutoNum type="arabicPeriod"/>
            </a:pPr>
            <a:r>
              <a:rPr lang="en-US" altLang="zh-CN" sz="2960" dirty="0" smtClean="0">
                <a:latin typeface="微软雅黑" panose="020B0503020204020204" charset="-122"/>
                <a:ea typeface="微软雅黑" panose="020B0503020204020204" charset="-122"/>
              </a:rPr>
              <a:t> </a:t>
            </a:r>
            <a:r>
              <a:rPr lang="en-US" altLang="zh-CN" sz="2960">
                <a:latin typeface="微软雅黑" panose="020B0503020204020204" charset="-122"/>
                <a:ea typeface="微软雅黑" panose="020B0503020204020204" charset="-122"/>
                <a:sym typeface="+mn-ea"/>
              </a:rPr>
              <a:t>API Family</a:t>
            </a:r>
            <a:r>
              <a:rPr lang="en-US" altLang="zh-CN" sz="2960">
                <a:latin typeface="微软雅黑" panose="020B0503020204020204" charset="-122"/>
                <a:ea typeface="微软雅黑" panose="020B0503020204020204" charset="-122"/>
                <a:sym typeface="+mn-ea"/>
              </a:rPr>
              <a:t> </a:t>
            </a:r>
            <a:endParaRPr lang="en-US" altLang="zh-CN" sz="2960" dirty="0" smtClean="0">
              <a:latin typeface="微软雅黑" panose="020B0503020204020204" charset="-122"/>
              <a:ea typeface="微软雅黑" panose="020B0503020204020204" charset="-122"/>
            </a:endParaRPr>
          </a:p>
          <a:p>
            <a:pPr marL="342900" indent="-342900">
              <a:lnSpc>
                <a:spcPct val="150000"/>
              </a:lnSpc>
              <a:buAutoNum type="arabicPeriod"/>
            </a:pPr>
            <a:r>
              <a:rPr lang="en-US" altLang="zh-CN" sz="2960" dirty="0" smtClean="0">
                <a:latin typeface="微软雅黑" panose="020B0503020204020204" charset="-122"/>
                <a:ea typeface="微软雅黑" panose="020B0503020204020204" charset="-122"/>
              </a:rPr>
              <a:t> </a:t>
            </a:r>
            <a:r>
              <a:rPr lang="en-US" sz="2960" dirty="0" smtClean="0">
                <a:latin typeface="微软雅黑" panose="020B0503020204020204" charset="-122"/>
                <a:ea typeface="微软雅黑" panose="020B0503020204020204" charset="-122"/>
                <a:sym typeface="+mn-ea"/>
              </a:rPr>
              <a:t>Click To Dial Architechture</a:t>
            </a:r>
            <a:endParaRPr lang="en-US" altLang="zh-CN" sz="2960" dirty="0" smtClean="0">
              <a:latin typeface="微软雅黑" panose="020B0503020204020204" charset="-122"/>
              <a:ea typeface="微软雅黑" panose="020B0503020204020204" charset="-122"/>
            </a:endParaRPr>
          </a:p>
          <a:p>
            <a:pPr marL="342900" indent="-342900">
              <a:lnSpc>
                <a:spcPct val="150000"/>
              </a:lnSpc>
              <a:buAutoNum type="arabicPeriod"/>
            </a:pPr>
            <a:r>
              <a:rPr lang="en-US" altLang="zh-CN" sz="2960">
                <a:latin typeface="微软雅黑" panose="020B0503020204020204" charset="-122"/>
                <a:ea typeface="微软雅黑" panose="020B0503020204020204" charset="-122"/>
                <a:sym typeface="+mn-ea"/>
              </a:rPr>
              <a:t> Technical Viability</a:t>
            </a:r>
            <a:endParaRPr lang="en-US" altLang="zh-CN" sz="2960" dirty="0" err="1" smtClean="0">
              <a:latin typeface="微软雅黑" panose="020B0503020204020204" charset="-122"/>
              <a:ea typeface="微软雅黑" panose="020B0503020204020204" charset="-122"/>
              <a:sym typeface="+mn-ea"/>
            </a:endParaRPr>
          </a:p>
        </p:txBody>
      </p:sp>
      <p:sp>
        <p:nvSpPr>
          <p:cNvPr id="4" name="文本框 3"/>
          <p:cNvSpPr txBox="1"/>
          <p:nvPr/>
        </p:nvSpPr>
        <p:spPr>
          <a:xfrm>
            <a:off x="1281134" y="604407"/>
            <a:ext cx="3540096" cy="741680"/>
          </a:xfrm>
          <a:prstGeom prst="rect">
            <a:avLst/>
          </a:prstGeom>
          <a:noFill/>
        </p:spPr>
        <p:txBody>
          <a:bodyPr wrap="square" rtlCol="0">
            <a:spAutoFit/>
          </a:bodyPr>
          <a:lstStyle/>
          <a:p>
            <a:r>
              <a:rPr lang="en-US" altLang="zh-CN" sz="4230" dirty="0" smtClean="0">
                <a:solidFill>
                  <a:schemeClr val="bg1"/>
                </a:solidFill>
                <a:latin typeface="Segoe UI Black" panose="020B0A02040204020203" pitchFamily="34" charset="0"/>
                <a:ea typeface="Segoe UI Black" panose="020B0A02040204020203" pitchFamily="34" charset="0"/>
              </a:rPr>
              <a:t>Contents</a:t>
            </a:r>
            <a:endParaRPr lang="zh-CN" altLang="en-US" sz="4230" dirty="0">
              <a:solidFill>
                <a:schemeClr val="bg1"/>
              </a:solidFill>
              <a:latin typeface="Segoe UI Black" panose="020B0A02040204020203"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custDataLst>
              <p:tags r:id="rId1"/>
            </p:custDataLst>
          </p:nvPr>
        </p:nvSpPr>
        <p:spPr/>
        <p:txBody>
          <a:bodyPr/>
          <a:lstStyle/>
          <a:p>
            <a:r>
              <a:rPr lang="en-US" sz="3200" dirty="0">
                <a:latin typeface="微软雅黑" panose="020B0503020204020204" charset="-122"/>
              </a:rPr>
              <a:t> Click To Dial </a:t>
            </a:r>
            <a:r>
              <a:rPr lang="en-US" altLang="zh-CN" sz="3200" dirty="0">
                <a:latin typeface="微软雅黑" panose="020B0503020204020204" charset="-122"/>
              </a:rPr>
              <a:t>API Overview</a:t>
            </a:r>
            <a:endParaRPr lang="en-US" altLang="zh-CN" sz="3200" dirty="0">
              <a:latin typeface="微软雅黑" panose="020B0503020204020204" charset="-122"/>
            </a:endParaRPr>
          </a:p>
        </p:txBody>
      </p:sp>
      <p:sp>
        <p:nvSpPr>
          <p:cNvPr id="6" name="矩形 5"/>
          <p:cNvSpPr/>
          <p:nvPr>
            <p:custDataLst>
              <p:tags r:id="rId2"/>
            </p:custDataLst>
          </p:nvPr>
        </p:nvSpPr>
        <p:spPr>
          <a:xfrm>
            <a:off x="326390" y="1630680"/>
            <a:ext cx="11386820" cy="138366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sym typeface="微软雅黑" panose="020B0503020204020204" charset="-122"/>
            </a:endParaRPr>
          </a:p>
        </p:txBody>
      </p:sp>
      <p:sp>
        <p:nvSpPr>
          <p:cNvPr id="7" name="Rounded Rectangle 4"/>
          <p:cNvSpPr/>
          <p:nvPr>
            <p:custDataLst>
              <p:tags r:id="rId3"/>
            </p:custDataLst>
          </p:nvPr>
        </p:nvSpPr>
        <p:spPr>
          <a:xfrm>
            <a:off x="479425" y="1396365"/>
            <a:ext cx="2327910" cy="417830"/>
          </a:xfrm>
          <a:prstGeom prst="roundRect">
            <a:avLst>
              <a:gd name="adj" fmla="val 2539"/>
            </a:avLst>
          </a:prstGeom>
          <a:solidFill>
            <a:srgbClr val="99CC00"/>
          </a:solidFill>
          <a:ln w="9525">
            <a:noFill/>
          </a:ln>
          <a:effectLst>
            <a:outerShdw blurRad="50800" dist="38100" dir="2700000" algn="tl" rotWithShape="0">
              <a:srgbClr val="0280C8">
                <a:alpha val="10000"/>
              </a:srgbClr>
            </a:outerShdw>
          </a:effectLst>
          <a:scene3d>
            <a:camera prst="orthographicFront">
              <a:rot lat="0" lon="0" rev="0"/>
            </a:camera>
            <a:lightRig rig="brightRoom" dir="t">
              <a:rot lat="0" lon="0" rev="600000"/>
            </a:lightRig>
          </a:scene3d>
          <a:sp3d prstMaterial="metal"/>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marR="0" lvl="0" indent="0" algn="ctr" defTabSz="914400" rtl="0" eaLnBrk="0" fontAlgn="base" latinLnBrk="0" hangingPunct="0">
              <a:lnSpc>
                <a:spcPct val="100000"/>
              </a:lnSpc>
              <a:spcBef>
                <a:spcPts val="100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sym typeface="微软雅黑" panose="020B0503020204020204" charset="-122"/>
              </a:rPr>
              <a:t>Introduction</a:t>
            </a:r>
            <a:endParaRPr kumimoji="0" lang="en-US" altLang="zh-CN" sz="20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sym typeface="微软雅黑" panose="020B0503020204020204" charset="-122"/>
            </a:endParaRPr>
          </a:p>
        </p:txBody>
      </p:sp>
      <p:sp>
        <p:nvSpPr>
          <p:cNvPr id="57" name="文本框 74"/>
          <p:cNvSpPr txBox="1"/>
          <p:nvPr>
            <p:custDataLst>
              <p:tags r:id="rId4"/>
            </p:custDataLst>
          </p:nvPr>
        </p:nvSpPr>
        <p:spPr>
          <a:xfrm>
            <a:off x="479376" y="1728811"/>
            <a:ext cx="10959142" cy="1198880"/>
          </a:xfrm>
          <a:prstGeom prst="rect">
            <a:avLst/>
          </a:prstGeom>
          <a:noFill/>
        </p:spPr>
        <p:txBody>
          <a:bodyPr wrap="square" rtlCol="0">
            <a:spAutoFit/>
          </a:bodyPr>
          <a:lstStyle/>
          <a:p>
            <a:pPr lvl="0" algn="just">
              <a:lnSpc>
                <a:spcPct val="150000"/>
              </a:lnSpc>
              <a:defRPr/>
            </a:pPr>
            <a:r>
              <a:rPr sz="1600" dirty="0">
                <a:solidFill>
                  <a:schemeClr val="tx1"/>
                </a:solidFill>
                <a:latin typeface="微软雅黑" panose="020B0503020204020204" charset="-122"/>
                <a:ea typeface="微软雅黑" panose="020B0503020204020204" charset="-122"/>
                <a:sym typeface="微软雅黑" panose="020B0503020204020204" charset="-122"/>
              </a:rPr>
              <a:t>Click-to-dial</a:t>
            </a:r>
            <a:r>
              <a:rPr lang="en-US" sz="1600" dirty="0">
                <a:solidFill>
                  <a:schemeClr val="tx1"/>
                </a:solidFill>
                <a:latin typeface="微软雅黑" panose="020B0503020204020204" charset="-122"/>
                <a:ea typeface="微软雅黑" panose="020B0503020204020204" charset="-122"/>
                <a:sym typeface="微软雅黑" panose="020B0503020204020204" charset="-122"/>
              </a:rPr>
              <a:t> API</a:t>
            </a:r>
            <a:r>
              <a:rPr sz="1600" dirty="0">
                <a:solidFill>
                  <a:schemeClr val="tx1"/>
                </a:solidFill>
                <a:latin typeface="微软雅黑" panose="020B0503020204020204" charset="-122"/>
                <a:ea typeface="微软雅黑" panose="020B0503020204020204" charset="-122"/>
                <a:sym typeface="微软雅黑" panose="020B0503020204020204" charset="-122"/>
              </a:rPr>
              <a:t> </a:t>
            </a:r>
            <a:r>
              <a:rPr lang="en-US" sz="1600" dirty="0">
                <a:solidFill>
                  <a:schemeClr val="tx1"/>
                </a:solidFill>
                <a:latin typeface="微软雅黑" panose="020B0503020204020204" charset="-122"/>
                <a:ea typeface="微软雅黑" panose="020B0503020204020204" charset="-122"/>
                <a:sym typeface="微软雅黑" panose="020B0503020204020204" charset="-122"/>
              </a:rPr>
              <a:t>allows</a:t>
            </a:r>
            <a:r>
              <a:rPr sz="1600" dirty="0">
                <a:solidFill>
                  <a:schemeClr val="tx1"/>
                </a:solidFill>
                <a:latin typeface="微软雅黑" panose="020B0503020204020204" charset="-122"/>
                <a:ea typeface="微软雅黑" panose="020B0503020204020204" charset="-122"/>
                <a:sym typeface="微软雅黑" panose="020B0503020204020204" charset="-122"/>
              </a:rPr>
              <a:t> </a:t>
            </a:r>
            <a:r>
              <a:rPr lang="en-US" sz="1600" dirty="0">
                <a:solidFill>
                  <a:schemeClr val="tx1"/>
                </a:solidFill>
                <a:latin typeface="微软雅黑" panose="020B0503020204020204" charset="-122"/>
                <a:ea typeface="微软雅黑" panose="020B0503020204020204" charset="-122"/>
                <a:sym typeface="微软雅黑" panose="020B0503020204020204" charset="-122"/>
              </a:rPr>
              <a:t>users</a:t>
            </a:r>
            <a:r>
              <a:rPr sz="1600" dirty="0">
                <a:solidFill>
                  <a:schemeClr val="tx1"/>
                </a:solidFill>
                <a:latin typeface="微软雅黑" panose="020B0503020204020204" charset="-122"/>
                <a:ea typeface="微软雅黑" panose="020B0503020204020204" charset="-122"/>
                <a:sym typeface="微软雅黑" panose="020B0503020204020204" charset="-122"/>
              </a:rPr>
              <a:t> initiates a two-way call request in the webpage or APP by calling the API interface, dials the calling party and the called party in turn, and establishes a point-to-point voice call between the calling party and the called party after </a:t>
            </a:r>
            <a:r>
              <a:rPr lang="en-US" sz="1600" dirty="0">
                <a:solidFill>
                  <a:schemeClr val="tx1"/>
                </a:solidFill>
                <a:latin typeface="微软雅黑" panose="020B0503020204020204" charset="-122"/>
                <a:ea typeface="微软雅黑" panose="020B0503020204020204" charset="-122"/>
                <a:sym typeface="微软雅黑" panose="020B0503020204020204" charset="-122"/>
              </a:rPr>
              <a:t>they both</a:t>
            </a:r>
            <a:r>
              <a:rPr sz="1600" dirty="0">
                <a:solidFill>
                  <a:schemeClr val="tx1"/>
                </a:solidFill>
                <a:latin typeface="微软雅黑" panose="020B0503020204020204" charset="-122"/>
                <a:ea typeface="微软雅黑" panose="020B0503020204020204" charset="-122"/>
                <a:sym typeface="微软雅黑" panose="020B0503020204020204" charset="-122"/>
              </a:rPr>
              <a:t> answer the call.</a:t>
            </a:r>
            <a:endParaRPr sz="1600" dirty="0">
              <a:solidFill>
                <a:schemeClr val="tx1"/>
              </a:solidFill>
              <a:latin typeface="微软雅黑" panose="020B0503020204020204" charset="-122"/>
              <a:ea typeface="微软雅黑" panose="020B0503020204020204" charset="-122"/>
              <a:sym typeface="微软雅黑" panose="020B0503020204020204" charset="-122"/>
            </a:endParaRPr>
          </a:p>
        </p:txBody>
      </p:sp>
      <p:sp>
        <p:nvSpPr>
          <p:cNvPr id="117" name="文本框 18"/>
          <p:cNvSpPr txBox="1"/>
          <p:nvPr>
            <p:custDataLst>
              <p:tags r:id="rId5"/>
            </p:custDataLst>
          </p:nvPr>
        </p:nvSpPr>
        <p:spPr>
          <a:xfrm>
            <a:off x="254000" y="3331845"/>
            <a:ext cx="3645535" cy="662940"/>
          </a:xfrm>
          <a:prstGeom prst="rect">
            <a:avLst/>
          </a:prstGeom>
          <a:noFill/>
        </p:spPr>
        <p:txBody>
          <a:bodyPr wrap="square" rtlCol="0">
            <a:noAutofit/>
          </a:bodyPr>
          <a:lstStyle/>
          <a:p>
            <a:pPr defTabSz="457200" eaLnBrk="1" fontAlgn="auto" hangingPunct="1">
              <a:lnSpc>
                <a:spcPct val="120000"/>
              </a:lnSpc>
              <a:spcBef>
                <a:spcPts val="300"/>
              </a:spcBef>
              <a:spcAft>
                <a:spcPts val="0"/>
              </a:spcAft>
            </a:pPr>
            <a:r>
              <a:rPr lang="zh-CN" altLang="en-US" sz="1400" b="1" dirty="0">
                <a:solidFill>
                  <a:schemeClr val="tx1"/>
                </a:solidFill>
                <a:latin typeface="微软雅黑" panose="020B0503020204020204" charset="-122"/>
                <a:ea typeface="微软雅黑" panose="020B0503020204020204" charset="-122"/>
                <a:sym typeface="微软雅黑" panose="020B0503020204020204" charset="-122"/>
              </a:rPr>
              <a:t>Delivery scenarios: express delivery, takeaway delivery</a:t>
            </a:r>
            <a:endParaRPr lang="zh-CN" altLang="en-US" sz="1400" b="1" dirty="0">
              <a:solidFill>
                <a:schemeClr val="tx1"/>
              </a:solidFill>
              <a:latin typeface="微软雅黑" panose="020B0503020204020204" charset="-122"/>
              <a:ea typeface="微软雅黑" panose="020B0503020204020204" charset="-122"/>
              <a:sym typeface="微软雅黑" panose="020B0503020204020204" charset="-122"/>
            </a:endParaRPr>
          </a:p>
        </p:txBody>
      </p:sp>
      <p:sp>
        <p:nvSpPr>
          <p:cNvPr id="118" name="文本框 95"/>
          <p:cNvSpPr txBox="1"/>
          <p:nvPr>
            <p:custDataLst>
              <p:tags r:id="rId6"/>
            </p:custDataLst>
          </p:nvPr>
        </p:nvSpPr>
        <p:spPr>
          <a:xfrm>
            <a:off x="8439150" y="3331845"/>
            <a:ext cx="3697605" cy="607695"/>
          </a:xfrm>
          <a:prstGeom prst="rect">
            <a:avLst/>
          </a:prstGeom>
          <a:noFill/>
        </p:spPr>
        <p:txBody>
          <a:bodyPr wrap="square" rtlCol="0">
            <a:spAutoFit/>
          </a:bodyPr>
          <a:lstStyle/>
          <a:p>
            <a:pPr defTabSz="457200" eaLnBrk="1" fontAlgn="auto" hangingPunct="1">
              <a:lnSpc>
                <a:spcPct val="120000"/>
              </a:lnSpc>
              <a:spcBef>
                <a:spcPts val="300"/>
              </a:spcBef>
              <a:spcAft>
                <a:spcPts val="0"/>
              </a:spcAft>
            </a:pPr>
            <a:r>
              <a:rPr lang="zh-CN" altLang="en-US" sz="1400" b="1" dirty="0">
                <a:solidFill>
                  <a:schemeClr val="tx1"/>
                </a:solidFill>
                <a:latin typeface="微软雅黑" panose="020B0503020204020204" charset="-122"/>
                <a:ea typeface="微软雅黑" panose="020B0503020204020204" charset="-122"/>
                <a:sym typeface="微软雅黑" panose="020B0503020204020204" charset="-122"/>
              </a:rPr>
              <a:t>Counselling services: psychological, legal, health counselling</a:t>
            </a:r>
            <a:endParaRPr lang="zh-CN" altLang="en-US" sz="1400" b="1" dirty="0">
              <a:solidFill>
                <a:schemeClr val="tx1"/>
              </a:solidFill>
              <a:latin typeface="微软雅黑" panose="020B0503020204020204" charset="-122"/>
              <a:ea typeface="微软雅黑" panose="020B0503020204020204" charset="-122"/>
              <a:sym typeface="微软雅黑" panose="020B0503020204020204" charset="-122"/>
            </a:endParaRPr>
          </a:p>
        </p:txBody>
      </p:sp>
      <p:sp>
        <p:nvSpPr>
          <p:cNvPr id="120" name="矩形 119"/>
          <p:cNvSpPr/>
          <p:nvPr>
            <p:custDataLst>
              <p:tags r:id="rId7"/>
            </p:custDataLst>
          </p:nvPr>
        </p:nvSpPr>
        <p:spPr>
          <a:xfrm>
            <a:off x="6238875" y="4080510"/>
            <a:ext cx="2781935" cy="2460625"/>
          </a:xfrm>
          <a:prstGeom prst="rect">
            <a:avLst/>
          </a:prstGeom>
        </p:spPr>
        <p:txBody>
          <a:bodyPr wrap="square">
            <a:noAutofit/>
          </a:bodyPr>
          <a:lstStyle/>
          <a:p>
            <a:pPr algn="just">
              <a:lnSpc>
                <a:spcPct val="120000"/>
              </a:lnSpc>
              <a:spcAft>
                <a:spcPts val="0"/>
              </a:spcAft>
              <a:buClrTx/>
              <a:buSzTx/>
              <a:buFontTx/>
            </a:pPr>
            <a:r>
              <a:rPr lang="zh-CN" altLang="en-US" sz="1400" kern="100" dirty="0">
                <a:solidFill>
                  <a:schemeClr val="tx1"/>
                </a:solidFill>
                <a:latin typeface="微软雅黑" panose="020B0503020204020204" charset="-122"/>
                <a:ea typeface="微软雅黑" panose="020B0503020204020204" charset="-122"/>
                <a:sym typeface="微软雅黑" panose="020B0503020204020204" charset="-122"/>
              </a:rPr>
              <a:t>With the click-to-dial capability, you can hide the number information of both sides of the call to protect the user's privacy and reduce the user's psychological burden, and the voice quality is greatly improved, so the consultation effect is more significant.</a:t>
            </a:r>
            <a:endParaRPr lang="zh-CN" altLang="en-US" sz="1400" kern="100" dirty="0">
              <a:solidFill>
                <a:schemeClr val="tx1"/>
              </a:solidFill>
              <a:latin typeface="微软雅黑" panose="020B0503020204020204" charset="-122"/>
              <a:ea typeface="微软雅黑" panose="020B0503020204020204" charset="-122"/>
              <a:sym typeface="微软雅黑" panose="020B0503020204020204" charset="-122"/>
            </a:endParaRPr>
          </a:p>
        </p:txBody>
      </p:sp>
      <p:sp>
        <p:nvSpPr>
          <p:cNvPr id="10" name="Rounded Rectangle 4"/>
          <p:cNvSpPr/>
          <p:nvPr>
            <p:custDataLst>
              <p:tags r:id="rId8"/>
            </p:custDataLst>
          </p:nvPr>
        </p:nvSpPr>
        <p:spPr>
          <a:xfrm>
            <a:off x="4615180" y="3087370"/>
            <a:ext cx="3199130" cy="594995"/>
          </a:xfrm>
          <a:prstGeom prst="roundRect">
            <a:avLst>
              <a:gd name="adj" fmla="val 2539"/>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gn="ctr">
              <a:lnSpc>
                <a:spcPct val="100000"/>
              </a:lnSpc>
              <a:buNone/>
              <a:defRPr/>
            </a:pPr>
            <a:r>
              <a:rPr lang="en-US" altLang="zh-CN" sz="2400" b="1" kern="0" dirty="0">
                <a:solidFill>
                  <a:schemeClr val="accent5"/>
                </a:solidFill>
                <a:latin typeface="微软雅黑" panose="020B0503020204020204" charset="-122"/>
                <a:ea typeface="微软雅黑" panose="020B0503020204020204" charset="-122"/>
                <a:sym typeface="微软雅黑" panose="020B0503020204020204" charset="-122"/>
              </a:rPr>
              <a:t>Business </a:t>
            </a:r>
            <a:r>
              <a:rPr lang="en-US" altLang="zh-CN" sz="2400" b="1" kern="0" dirty="0">
                <a:solidFill>
                  <a:schemeClr val="accent5"/>
                </a:solidFill>
                <a:latin typeface="微软雅黑" panose="020B0503020204020204" charset="-122"/>
                <a:ea typeface="微软雅黑" panose="020B0503020204020204" charset="-122"/>
                <a:sym typeface="+mn-ea"/>
              </a:rPr>
              <a:t>Scenarios</a:t>
            </a:r>
            <a:endParaRPr kumimoji="0" lang="en-US" altLang="zh-CN" sz="2400" b="1" i="0" u="none" strike="noStrike" kern="0" cap="none" spc="0" normalizeH="0" baseline="0" noProof="0" dirty="0">
              <a:ln>
                <a:noFill/>
              </a:ln>
              <a:solidFill>
                <a:schemeClr val="accent5"/>
              </a:solidFill>
              <a:effectLst/>
              <a:uLnTx/>
              <a:uFillTx/>
              <a:latin typeface="微软雅黑" panose="020B0503020204020204" charset="-122"/>
              <a:ea typeface="微软雅黑" panose="020B0503020204020204" charset="-122"/>
              <a:sym typeface="+mn-ea"/>
            </a:endParaRPr>
          </a:p>
        </p:txBody>
      </p:sp>
      <p:pic>
        <p:nvPicPr>
          <p:cNvPr id="2" name="图片 1" descr="1"/>
          <p:cNvPicPr>
            <a:picLocks noChangeAspect="1"/>
          </p:cNvPicPr>
          <p:nvPr/>
        </p:nvPicPr>
        <p:blipFill>
          <a:blip r:embed="rId9"/>
          <a:stretch>
            <a:fillRect/>
          </a:stretch>
        </p:blipFill>
        <p:spPr>
          <a:xfrm>
            <a:off x="254000" y="4023360"/>
            <a:ext cx="2755265" cy="2510790"/>
          </a:xfrm>
          <a:prstGeom prst="rect">
            <a:avLst/>
          </a:prstGeom>
        </p:spPr>
      </p:pic>
      <p:pic>
        <p:nvPicPr>
          <p:cNvPr id="4" name="图片 3" descr="2"/>
          <p:cNvPicPr>
            <a:picLocks noChangeAspect="1"/>
          </p:cNvPicPr>
          <p:nvPr/>
        </p:nvPicPr>
        <p:blipFill>
          <a:blip r:embed="rId10"/>
          <a:stretch>
            <a:fillRect/>
          </a:stretch>
        </p:blipFill>
        <p:spPr>
          <a:xfrm>
            <a:off x="9111615" y="4023360"/>
            <a:ext cx="2747645" cy="2371725"/>
          </a:xfrm>
          <a:prstGeom prst="rect">
            <a:avLst/>
          </a:prstGeom>
        </p:spPr>
      </p:pic>
      <p:grpSp>
        <p:nvGrpSpPr>
          <p:cNvPr id="9" name="组合 8"/>
          <p:cNvGrpSpPr/>
          <p:nvPr/>
        </p:nvGrpSpPr>
        <p:grpSpPr>
          <a:xfrm>
            <a:off x="3009900" y="4023360"/>
            <a:ext cx="3024354" cy="2510790"/>
            <a:chOff x="514" y="8127"/>
            <a:chExt cx="5045" cy="2256"/>
          </a:xfrm>
        </p:grpSpPr>
        <p:sp>
          <p:nvSpPr>
            <p:cNvPr id="119" name="矩形 118"/>
            <p:cNvSpPr/>
            <p:nvPr>
              <p:custDataLst>
                <p:tags r:id="rId11"/>
              </p:custDataLst>
            </p:nvPr>
          </p:nvSpPr>
          <p:spPr>
            <a:xfrm>
              <a:off x="711" y="8300"/>
              <a:ext cx="4754" cy="1790"/>
            </a:xfrm>
            <a:prstGeom prst="rect">
              <a:avLst/>
            </a:prstGeom>
          </p:spPr>
          <p:txBody>
            <a:bodyPr wrap="square">
              <a:noAutofit/>
            </a:bodyPr>
            <a:lstStyle/>
            <a:p>
              <a:pPr algn="just">
                <a:lnSpc>
                  <a:spcPct val="120000"/>
                </a:lnSpc>
                <a:spcAft>
                  <a:spcPts val="0"/>
                </a:spcAft>
                <a:buClrTx/>
                <a:buSzTx/>
                <a:buFontTx/>
              </a:pPr>
              <a:r>
                <a:rPr lang="zh-CN" altLang="en-US" sz="1400" kern="100" dirty="0">
                  <a:solidFill>
                    <a:schemeClr val="tx1"/>
                  </a:solidFill>
                  <a:latin typeface="微软雅黑" panose="020B0503020204020204" charset="-122"/>
                  <a:ea typeface="微软雅黑" panose="020B0503020204020204" charset="-122"/>
                  <a:sym typeface="微软雅黑" panose="020B0503020204020204" charset="-122"/>
                </a:rPr>
                <a:t>When a courier dispatches a shipment, they can establish a call with the user by Click To Dial API, but neither knows the other's real number, protecting the number privacy of both parties in order to avoid information leakage.</a:t>
              </a:r>
              <a:endParaRPr lang="zh-CN" altLang="en-US" sz="1400" kern="100" dirty="0">
                <a:solidFill>
                  <a:schemeClr val="tx1"/>
                </a:solidFill>
                <a:latin typeface="微软雅黑" panose="020B0503020204020204" charset="-122"/>
                <a:ea typeface="微软雅黑" panose="020B0503020204020204" charset="-122"/>
                <a:sym typeface="微软雅黑" panose="020B0503020204020204" charset="-122"/>
              </a:endParaRPr>
            </a:p>
          </p:txBody>
        </p:sp>
        <p:sp>
          <p:nvSpPr>
            <p:cNvPr id="8" name="圆角矩形 7"/>
            <p:cNvSpPr/>
            <p:nvPr>
              <p:custDataLst>
                <p:tags r:id="rId12"/>
              </p:custDataLst>
            </p:nvPr>
          </p:nvSpPr>
          <p:spPr>
            <a:xfrm>
              <a:off x="514" y="8127"/>
              <a:ext cx="5045" cy="2256"/>
            </a:xfrm>
            <a:prstGeom prst="roundRect">
              <a:avLst/>
            </a:prstGeom>
            <a:noFill/>
            <a:ln>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2" name="圆角矩形 21"/>
          <p:cNvSpPr/>
          <p:nvPr>
            <p:custDataLst>
              <p:tags r:id="rId13"/>
            </p:custDataLst>
          </p:nvPr>
        </p:nvSpPr>
        <p:spPr>
          <a:xfrm>
            <a:off x="6171565" y="4017010"/>
            <a:ext cx="2940685" cy="2510790"/>
          </a:xfrm>
          <a:prstGeom prst="roundRect">
            <a:avLst/>
          </a:prstGeom>
          <a:noFill/>
          <a:ln>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custDataLst>
              <p:tags r:id="rId1"/>
            </p:custDataLst>
          </p:nvPr>
        </p:nvSpPr>
        <p:spPr/>
        <p:txBody>
          <a:bodyPr/>
          <a:lstStyle/>
          <a:p>
            <a:r>
              <a:rPr lang="en-US" sz="3200" dirty="0">
                <a:latin typeface="微软雅黑" panose="020B0503020204020204" charset="-122"/>
              </a:rPr>
              <a:t>API Benefits</a:t>
            </a:r>
            <a:endParaRPr lang="en-US" altLang="zh-CN" sz="3200" dirty="0">
              <a:latin typeface="微软雅黑" panose="020B0503020204020204" charset="-122"/>
            </a:endParaRPr>
          </a:p>
        </p:txBody>
      </p:sp>
      <p:sp>
        <p:nvSpPr>
          <p:cNvPr id="22" name="文本框 21"/>
          <p:cNvSpPr txBox="1"/>
          <p:nvPr/>
        </p:nvSpPr>
        <p:spPr>
          <a:xfrm>
            <a:off x="1475105" y="2660650"/>
            <a:ext cx="3612515" cy="1198880"/>
          </a:xfrm>
          <a:prstGeom prst="rect">
            <a:avLst/>
          </a:prstGeom>
          <a:noFill/>
        </p:spPr>
        <p:txBody>
          <a:bodyPr wrap="square" rtlCol="0" anchor="t">
            <a:spAutoFit/>
          </a:bodyPr>
          <a:p>
            <a:pPr algn="just">
              <a:buClrTx/>
              <a:buSzTx/>
              <a:buFontTx/>
            </a:pPr>
            <a:r>
              <a:rPr lang="en-US" altLang="zh-CN" sz="1800">
                <a:solidFill>
                  <a:schemeClr val="tx1"/>
                </a:solidFill>
                <a:sym typeface="微软雅黑" panose="020B0503020204020204" charset="-122"/>
              </a:rPr>
              <a:t> The terminals of both sides of the call only display the system access code to protect the privacy of both sides of the call.</a:t>
            </a:r>
            <a:endParaRPr lang="en-US" altLang="zh-CN" sz="1800">
              <a:solidFill>
                <a:schemeClr val="tx1"/>
              </a:solidFill>
              <a:sym typeface="微软雅黑" panose="020B0503020204020204" charset="-122"/>
            </a:endParaRPr>
          </a:p>
        </p:txBody>
      </p:sp>
      <p:sp>
        <p:nvSpPr>
          <p:cNvPr id="23" name="文本框 22"/>
          <p:cNvSpPr txBox="1"/>
          <p:nvPr/>
        </p:nvSpPr>
        <p:spPr>
          <a:xfrm>
            <a:off x="7266940" y="5140325"/>
            <a:ext cx="3611245" cy="1339215"/>
          </a:xfrm>
          <a:prstGeom prst="rect">
            <a:avLst/>
          </a:prstGeom>
          <a:noFill/>
        </p:spPr>
        <p:txBody>
          <a:bodyPr wrap="square" rtlCol="0" anchor="t">
            <a:noAutofit/>
          </a:bodyPr>
          <a:p>
            <a:pPr algn="just">
              <a:buClrTx/>
              <a:buSzTx/>
              <a:buFontTx/>
            </a:pPr>
            <a:r>
              <a:rPr lang="en-US" altLang="zh-CN" sz="1800">
                <a:solidFill>
                  <a:schemeClr val="tx1"/>
                </a:solidFill>
              </a:rPr>
              <a:t>Carrier-grade voice quality with high reachability</a:t>
            </a:r>
            <a:endParaRPr lang="en-US" altLang="zh-CN" sz="1800">
              <a:solidFill>
                <a:schemeClr val="tx1"/>
              </a:solidFill>
            </a:endParaRPr>
          </a:p>
        </p:txBody>
      </p:sp>
      <p:sp>
        <p:nvSpPr>
          <p:cNvPr id="24" name="文本框 23"/>
          <p:cNvSpPr txBox="1"/>
          <p:nvPr/>
        </p:nvSpPr>
        <p:spPr>
          <a:xfrm>
            <a:off x="7266305" y="2768600"/>
            <a:ext cx="3612515" cy="1198880"/>
          </a:xfrm>
          <a:prstGeom prst="rect">
            <a:avLst/>
          </a:prstGeom>
          <a:noFill/>
        </p:spPr>
        <p:txBody>
          <a:bodyPr wrap="square" rtlCol="0" anchor="t">
            <a:spAutoFit/>
          </a:bodyPr>
          <a:p>
            <a:pPr algn="just"/>
            <a:r>
              <a:rPr lang="en-US" altLang="zh-CN" sz="1800">
                <a:solidFill>
                  <a:schemeClr val="tx1"/>
                </a:solidFill>
              </a:rPr>
              <a:t>C</a:t>
            </a:r>
            <a:r>
              <a:rPr lang="en-US" altLang="zh-CN" sz="1800">
                <a:solidFill>
                  <a:schemeClr val="tx1"/>
                </a:solidFill>
              </a:rPr>
              <a:t>ustomized by the developer of using scenario.The API can be called from PC or APP.</a:t>
            </a:r>
            <a:endParaRPr lang="en-US" altLang="zh-CN" sz="1800">
              <a:solidFill>
                <a:schemeClr val="tx1"/>
              </a:solidFill>
            </a:endParaRPr>
          </a:p>
          <a:p>
            <a:pPr algn="just"/>
            <a:endParaRPr lang="en-US" altLang="zh-CN" sz="1800">
              <a:solidFill>
                <a:schemeClr val="tx1"/>
              </a:solidFill>
            </a:endParaRPr>
          </a:p>
        </p:txBody>
      </p:sp>
      <p:sp>
        <p:nvSpPr>
          <p:cNvPr id="2" name="文本框 1"/>
          <p:cNvSpPr txBox="1"/>
          <p:nvPr/>
        </p:nvSpPr>
        <p:spPr>
          <a:xfrm>
            <a:off x="1475105" y="4987290"/>
            <a:ext cx="3612515" cy="1576705"/>
          </a:xfrm>
          <a:prstGeom prst="rect">
            <a:avLst/>
          </a:prstGeom>
          <a:noFill/>
        </p:spPr>
        <p:txBody>
          <a:bodyPr wrap="square" rtlCol="0" anchor="t">
            <a:noAutofit/>
          </a:bodyPr>
          <a:p>
            <a:pPr algn="just"/>
            <a:r>
              <a:rPr lang="en-US" altLang="zh-CN" sz="1800">
                <a:solidFill>
                  <a:schemeClr val="tx1"/>
                </a:solidFill>
              </a:rPr>
              <a:t>Reduce the tedious operation of calls between employees of enterprises and improve the overall office efficiency of enterprises.</a:t>
            </a:r>
            <a:endParaRPr lang="en-US" altLang="zh-CN" sz="1800">
              <a:solidFill>
                <a:schemeClr val="tx1"/>
              </a:solidFill>
            </a:endParaRPr>
          </a:p>
        </p:txBody>
      </p:sp>
      <p:sp>
        <p:nvSpPr>
          <p:cNvPr id="4" name="文本框 3"/>
          <p:cNvSpPr txBox="1"/>
          <p:nvPr/>
        </p:nvSpPr>
        <p:spPr>
          <a:xfrm>
            <a:off x="1475105" y="4355465"/>
            <a:ext cx="3613150" cy="46037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p>
            <a:pPr marL="285750" indent="-285750" algn="ctr">
              <a:buFont typeface="Wingdings" panose="05000000000000000000" charset="0"/>
              <a:buChar char="u"/>
            </a:pPr>
            <a:r>
              <a:rPr lang="zh-CN" altLang="en-US" sz="2400">
                <a:solidFill>
                  <a:schemeClr val="tx1"/>
                </a:solidFill>
                <a:sym typeface="+mn-ea"/>
              </a:rPr>
              <a:t>Efficiency Improvement</a:t>
            </a:r>
            <a:endParaRPr lang="zh-CN" altLang="en-US" sz="2400">
              <a:solidFill>
                <a:schemeClr val="tx1"/>
              </a:solidFill>
              <a:latin typeface="Arial" panose="020B0604020202020204" pitchFamily="34" charset="0"/>
              <a:ea typeface="微软雅黑" panose="020B0503020204020204" charset="-122"/>
              <a:sym typeface="+mn-ea"/>
            </a:endParaRPr>
          </a:p>
        </p:txBody>
      </p:sp>
      <p:sp>
        <p:nvSpPr>
          <p:cNvPr id="6" name="文本框 5"/>
          <p:cNvSpPr txBox="1"/>
          <p:nvPr>
            <p:custDataLst>
              <p:tags r:id="rId2"/>
            </p:custDataLst>
          </p:nvPr>
        </p:nvSpPr>
        <p:spPr>
          <a:xfrm>
            <a:off x="7266305" y="1938655"/>
            <a:ext cx="3612515" cy="460375"/>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p>
            <a:pPr marL="285750" indent="-285750" algn="ctr">
              <a:buClrTx/>
              <a:buSzTx/>
              <a:buFont typeface="Wingdings" panose="05000000000000000000" charset="0"/>
              <a:buChar char="u"/>
            </a:pPr>
            <a:r>
              <a:rPr lang="zh-CN" altLang="en-US" sz="2400">
                <a:solidFill>
                  <a:schemeClr val="tx1"/>
                </a:solidFill>
                <a:sym typeface="+mn-ea"/>
              </a:rPr>
              <a:t>Flexible Application</a:t>
            </a:r>
            <a:endParaRPr lang="zh-CN" altLang="en-US" sz="2400">
              <a:solidFill>
                <a:schemeClr val="tx1"/>
              </a:solidFill>
              <a:sym typeface="+mn-ea"/>
            </a:endParaRPr>
          </a:p>
        </p:txBody>
      </p:sp>
      <p:sp>
        <p:nvSpPr>
          <p:cNvPr id="7" name="文本框 6"/>
          <p:cNvSpPr txBox="1"/>
          <p:nvPr/>
        </p:nvSpPr>
        <p:spPr>
          <a:xfrm>
            <a:off x="1475105" y="1938655"/>
            <a:ext cx="3612515" cy="46037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nchor="t">
            <a:spAutoFit/>
          </a:bodyPr>
          <a:p>
            <a:pPr marL="285750" indent="-285750" algn="ctr">
              <a:buClrTx/>
              <a:buSzTx/>
              <a:buFont typeface="Wingdings" panose="05000000000000000000" charset="0"/>
              <a:buChar char="u"/>
            </a:pPr>
            <a:r>
              <a:rPr lang="zh-CN" altLang="en-US" sz="2400">
                <a:solidFill>
                  <a:schemeClr val="tx1"/>
                </a:solidFill>
                <a:sym typeface="微软雅黑" panose="020B0503020204020204" charset="-122"/>
              </a:rPr>
              <a:t>Protection of Privacy</a:t>
            </a:r>
            <a:endParaRPr lang="zh-CN" altLang="en-US" sz="2400">
              <a:solidFill>
                <a:schemeClr val="tx1"/>
              </a:solidFill>
              <a:sym typeface="微软雅黑" panose="020B0503020204020204" charset="-122"/>
            </a:endParaRPr>
          </a:p>
        </p:txBody>
      </p:sp>
      <p:sp>
        <p:nvSpPr>
          <p:cNvPr id="8" name="文本框 7"/>
          <p:cNvSpPr txBox="1"/>
          <p:nvPr/>
        </p:nvSpPr>
        <p:spPr>
          <a:xfrm>
            <a:off x="7266305" y="4355465"/>
            <a:ext cx="3611880" cy="46037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nchor="t">
            <a:spAutoFit/>
          </a:bodyPr>
          <a:p>
            <a:pPr marL="285750" indent="-285750" algn="ctr">
              <a:buClrTx/>
              <a:buSzTx/>
              <a:buFont typeface="Wingdings" panose="05000000000000000000" charset="0"/>
              <a:buChar char="u"/>
            </a:pPr>
            <a:r>
              <a:rPr lang="zh-CN" altLang="en-US" sz="2400">
                <a:solidFill>
                  <a:schemeClr val="tx1"/>
                </a:solidFill>
                <a:sym typeface="+mn-ea"/>
              </a:rPr>
              <a:t>High Voice Quality</a:t>
            </a:r>
            <a:endParaRPr lang="zh-CN" altLang="en-US" sz="2400">
              <a:solidFill>
                <a:schemeClr val="tx1"/>
              </a:solidFill>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p:nvPr>
            <p:ph type="title"/>
          </p:nvPr>
        </p:nvSpPr>
        <p:spPr/>
        <p:txBody>
          <a:bodyPr/>
          <a:p>
            <a:r>
              <a:rPr lang="en-US" sz="3200" dirty="0">
                <a:latin typeface="微软雅黑" panose="020B0503020204020204" charset="-122"/>
              </a:rPr>
              <a:t>API Family</a:t>
            </a:r>
            <a:endParaRPr lang="en-US" sz="3200" dirty="0">
              <a:latin typeface="微软雅黑" panose="020B0503020204020204" charset="-122"/>
            </a:endParaRPr>
          </a:p>
        </p:txBody>
      </p:sp>
      <p:sp>
        <p:nvSpPr>
          <p:cNvPr id="13" name="矩形 12"/>
          <p:cNvSpPr/>
          <p:nvPr>
            <p:custDataLst>
              <p:tags r:id="rId1"/>
            </p:custDataLst>
          </p:nvPr>
        </p:nvSpPr>
        <p:spPr>
          <a:xfrm>
            <a:off x="290195" y="4076700"/>
            <a:ext cx="11761470" cy="232092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eaLnBrk="1" hangingPunct="1">
              <a:defRPr/>
            </a:pPr>
            <a:endParaRPr lang="zh-CN" altLang="en-US">
              <a:solidFill>
                <a:prstClr val="white"/>
              </a:solidFill>
              <a:latin typeface="微软雅黑" panose="020B0503020204020204" charset="-122"/>
              <a:ea typeface="微软雅黑" panose="020B0503020204020204" charset="-122"/>
              <a:sym typeface="微软雅黑" panose="020B0503020204020204" charset="-122"/>
            </a:endParaRPr>
          </a:p>
        </p:txBody>
      </p:sp>
      <p:sp>
        <p:nvSpPr>
          <p:cNvPr id="14" name="Rounded Rectangle 4"/>
          <p:cNvSpPr/>
          <p:nvPr>
            <p:custDataLst>
              <p:tags r:id="rId2"/>
            </p:custDataLst>
          </p:nvPr>
        </p:nvSpPr>
        <p:spPr>
          <a:xfrm>
            <a:off x="559048" y="3939442"/>
            <a:ext cx="1691060" cy="298473"/>
          </a:xfrm>
          <a:prstGeom prst="roundRect">
            <a:avLst>
              <a:gd name="adj" fmla="val 2539"/>
            </a:avLst>
          </a:prstGeom>
          <a:solidFill>
            <a:srgbClr val="99CC00"/>
          </a:solidFill>
          <a:ln w="9525">
            <a:noFill/>
          </a:ln>
          <a:effectLst>
            <a:outerShdw blurRad="50800" dist="38100" dir="2700000" algn="tl" rotWithShape="0">
              <a:srgbClr val="0280C8">
                <a:alpha val="10000"/>
              </a:srgbClr>
            </a:outerShdw>
          </a:effectLst>
          <a:scene3d>
            <a:camera prst="orthographicFront">
              <a:rot lat="0" lon="0" rev="0"/>
            </a:camera>
            <a:lightRig rig="brightRoom" dir="t">
              <a:rot lat="0" lon="0" rev="600000"/>
            </a:lightRig>
          </a:scene3d>
          <a:sp3d prstMaterial="metal"/>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gn="ctr">
              <a:lnSpc>
                <a:spcPct val="100000"/>
              </a:lnSpc>
              <a:buNone/>
              <a:defRPr/>
            </a:pPr>
            <a:r>
              <a:rPr lang="en-US" altLang="zh-CN" sz="1400" b="1" dirty="0">
                <a:solidFill>
                  <a:prstClr val="white"/>
                </a:solidFill>
                <a:latin typeface="微软雅黑" panose="020B0503020204020204" charset="-122"/>
                <a:ea typeface="微软雅黑" panose="020B0503020204020204" charset="-122"/>
                <a:cs typeface="Calibri" panose="020F0502020204030204" charset="0"/>
                <a:sym typeface="微软雅黑" panose="020B0503020204020204" charset="-122"/>
              </a:rPr>
              <a:t>using-method</a:t>
            </a:r>
            <a:endParaRPr lang="en-US" altLang="zh-CN" sz="1400" b="1" dirty="0">
              <a:solidFill>
                <a:prstClr val="white"/>
              </a:solidFill>
              <a:latin typeface="微软雅黑" panose="020B0503020204020204" charset="-122"/>
              <a:ea typeface="微软雅黑" panose="020B0503020204020204" charset="-122"/>
              <a:cs typeface="Calibri" panose="020F0502020204030204" charset="0"/>
              <a:sym typeface="微软雅黑" panose="020B0503020204020204" charset="-122"/>
            </a:endParaRPr>
          </a:p>
        </p:txBody>
      </p:sp>
      <p:graphicFrame>
        <p:nvGraphicFramePr>
          <p:cNvPr id="12" name="表格 11"/>
          <p:cNvGraphicFramePr/>
          <p:nvPr>
            <p:custDataLst>
              <p:tags r:id="rId3"/>
            </p:custDataLst>
          </p:nvPr>
        </p:nvGraphicFramePr>
        <p:xfrm>
          <a:off x="290195" y="1789430"/>
          <a:ext cx="11760835" cy="2110105"/>
        </p:xfrm>
        <a:graphic>
          <a:graphicData uri="http://schemas.openxmlformats.org/drawingml/2006/table">
            <a:tbl>
              <a:tblPr firstRow="1" bandRow="1">
                <a:effectLst/>
                <a:tableStyleId>{5940675A-B579-460E-94D1-54222C63F5DA}</a:tableStyleId>
              </a:tblPr>
              <a:tblGrid>
                <a:gridCol w="2976245"/>
                <a:gridCol w="8784590"/>
              </a:tblGrid>
              <a:tr h="365760">
                <a:tc>
                  <a:txBody>
                    <a:bodyPr/>
                    <a:p>
                      <a:pPr>
                        <a:buNone/>
                      </a:pPr>
                      <a:r>
                        <a:rPr lang="en-US" altLang="zh-CN" b="1">
                          <a:solidFill>
                            <a:srgbClr val="FFFFFF"/>
                          </a:solidFill>
                          <a:latin typeface="微软雅黑" panose="020B0503020204020204" charset="-122"/>
                          <a:ea typeface="微软雅黑" panose="020B0503020204020204" charset="-122"/>
                        </a:rPr>
                        <a:t>API name</a:t>
                      </a:r>
                      <a:endParaRPr lang="en-US" altLang="zh-CN" b="1">
                        <a:solidFill>
                          <a:srgbClr val="FFFFFF"/>
                        </a:solidFill>
                        <a:latin typeface="微软雅黑" panose="020B0503020204020204" charset="-122"/>
                        <a:ea typeface="微软雅黑" panose="020B0503020204020204" charset="-122"/>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solidFill>
                      <a:schemeClr val="accent1"/>
                    </a:solidFill>
                  </a:tcPr>
                </a:tc>
                <a:tc>
                  <a:txBody>
                    <a:bodyPr/>
                    <a:p>
                      <a:pPr>
                        <a:buNone/>
                      </a:pPr>
                      <a:r>
                        <a:rPr lang="en-US" altLang="zh-CN" sz="1800" b="1" dirty="0">
                          <a:solidFill>
                            <a:srgbClr val="FFFFFF"/>
                          </a:solidFill>
                          <a:latin typeface="微软雅黑" panose="020B0503020204020204" charset="-122"/>
                          <a:ea typeface="微软雅黑" panose="020B0503020204020204" charset="-122"/>
                          <a:sym typeface="微软雅黑" panose="020B0503020204020204" charset="-122"/>
                        </a:rPr>
                        <a:t>API function</a:t>
                      </a:r>
                      <a:endParaRPr lang="en-US" altLang="zh-CN" sz="1800" b="1" dirty="0">
                        <a:solidFill>
                          <a:srgbClr val="FFFFFF"/>
                        </a:solidFill>
                        <a:latin typeface="微软雅黑" panose="020B0503020204020204" charset="-122"/>
                        <a:ea typeface="微软雅黑" panose="020B0503020204020204" charset="-122"/>
                        <a:sym typeface="微软雅黑" panose="020B0503020204020204" charset="-122"/>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solidFill>
                      <a:schemeClr val="accent1"/>
                    </a:solidFill>
                  </a:tcPr>
                </a:tc>
              </a:tr>
              <a:tr h="645160">
                <a:tc>
                  <a:txBody>
                    <a:bodyPr/>
                    <a:p>
                      <a:pPr algn="l">
                        <a:lnSpc>
                          <a:spcPct val="130000"/>
                        </a:lnSpc>
                        <a:buClrTx/>
                        <a:buSzTx/>
                        <a:buFont typeface="Arial" panose="020B0604020202020204" pitchFamily="34" charset="0"/>
                        <a:buNone/>
                      </a:pPr>
                      <a:r>
                        <a:rPr lang="en-US" altLang="zh-CN" sz="1400" b="0" dirty="0">
                          <a:solidFill>
                            <a:srgbClr val="000000"/>
                          </a:solidFill>
                          <a:latin typeface="微软雅黑" panose="020B0503020204020204" charset="-122"/>
                          <a:ea typeface="微软雅黑" panose="020B0503020204020204" charset="-122"/>
                        </a:rPr>
                        <a:t>Click to Dial create </a:t>
                      </a:r>
                      <a:endParaRPr lang="en-US" altLang="zh-CN" sz="1400" b="0" dirty="0">
                        <a:solidFill>
                          <a:srgbClr val="000000"/>
                        </a:solidFill>
                        <a:latin typeface="微软雅黑" panose="020B0503020204020204" charset="-122"/>
                        <a:ea typeface="微软雅黑" panose="020B0503020204020204" charset="-122"/>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chemeClr val="accent1">
                        <a:lumMod val="20000"/>
                        <a:lumOff val="80000"/>
                      </a:schemeClr>
                    </a:solidFill>
                  </a:tcPr>
                </a:tc>
                <a:tc>
                  <a:txBody>
                    <a:bodyPr/>
                    <a:p>
                      <a:pPr indent="0" algn="l" fontAlgn="auto">
                        <a:lnSpc>
                          <a:spcPct val="130000"/>
                        </a:lnSpc>
                        <a:buClrTx/>
                        <a:buSzTx/>
                        <a:buFont typeface="+mj-lt"/>
                        <a:buNone/>
                      </a:pPr>
                      <a:r>
                        <a:rPr lang="en-US" sz="1400" dirty="0">
                          <a:solidFill>
                            <a:srgbClr val="000000"/>
                          </a:solidFill>
                          <a:latin typeface="微软雅黑" panose="020B0503020204020204" charset="-122"/>
                          <a:ea typeface="微软雅黑" panose="020B0503020204020204" charset="-122"/>
                          <a:sym typeface="微软雅黑" panose="020B0503020204020204" charset="-122"/>
                        </a:rPr>
                        <a:t>E</a:t>
                      </a:r>
                      <a:r>
                        <a:rPr sz="1400" dirty="0">
                          <a:solidFill>
                            <a:srgbClr val="000000"/>
                          </a:solidFill>
                          <a:latin typeface="微软雅黑" panose="020B0503020204020204" charset="-122"/>
                          <a:ea typeface="微软雅黑" panose="020B0503020204020204" charset="-122"/>
                          <a:sym typeface="微软雅黑" panose="020B0503020204020204" charset="-122"/>
                        </a:rPr>
                        <a:t>stablish a call for the calling and called users</a:t>
                      </a:r>
                      <a:endParaRPr sz="1400" dirty="0">
                        <a:solidFill>
                          <a:srgbClr val="000000"/>
                        </a:solidFill>
                        <a:latin typeface="微软雅黑" panose="020B0503020204020204" charset="-122"/>
                        <a:ea typeface="微软雅黑" panose="020B0503020204020204" charset="-122"/>
                        <a:sym typeface="微软雅黑" panose="020B0503020204020204" charset="-122"/>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chemeClr val="accent1">
                        <a:lumMod val="20000"/>
                        <a:lumOff val="80000"/>
                      </a:schemeClr>
                    </a:solidFill>
                  </a:tcPr>
                </a:tc>
              </a:tr>
              <a:tr h="730885">
                <a:tc>
                  <a:txBody>
                    <a:bodyPr/>
                    <a:p>
                      <a:pPr>
                        <a:buNone/>
                      </a:pPr>
                      <a:r>
                        <a:rPr lang="en-US" altLang="zh-CN" sz="1400" dirty="0">
                          <a:solidFill>
                            <a:srgbClr val="000000"/>
                          </a:solidFill>
                          <a:latin typeface="微软雅黑" panose="020B0503020204020204" charset="-122"/>
                          <a:ea typeface="微软雅黑" panose="020B0503020204020204" charset="-122"/>
                          <a:sym typeface="+mn-ea"/>
                        </a:rPr>
                        <a:t>Click to Dial query</a:t>
                      </a:r>
                      <a:endParaRPr lang="en-US" altLang="zh-CN" sz="1400" dirty="0">
                        <a:solidFill>
                          <a:srgbClr val="000000"/>
                        </a:solidFill>
                        <a:latin typeface="微软雅黑" panose="020B0503020204020204" charset="-122"/>
                        <a:ea typeface="微软雅黑" panose="020B0503020204020204" charset="-122"/>
                        <a:sym typeface="+mn-ea"/>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chemeClr val="accent1">
                        <a:lumMod val="20000"/>
                        <a:lumOff val="80000"/>
                      </a:schemeClr>
                    </a:solidFill>
                  </a:tcPr>
                </a:tc>
                <a:tc>
                  <a:txBody>
                    <a:bodyPr/>
                    <a:p>
                      <a:pPr indent="0" fontAlgn="auto">
                        <a:lnSpc>
                          <a:spcPct val="130000"/>
                        </a:lnSpc>
                        <a:buFont typeface="+mj-lt"/>
                        <a:buNone/>
                      </a:pPr>
                      <a:r>
                        <a:rPr lang="en-US" altLang="zh-CN" sz="1400" dirty="0">
                          <a:solidFill>
                            <a:srgbClr val="0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Use this API to send a notification to the app after the call is established,providing:</a:t>
                      </a:r>
                      <a:endParaRPr lang="zh-CN" sz="1400" dirty="0">
                        <a:solidFill>
                          <a:srgbClr val="00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342900" indent="-342900" fontAlgn="auto">
                        <a:lnSpc>
                          <a:spcPct val="130000"/>
                        </a:lnSpc>
                        <a:buFont typeface="+mj-lt"/>
                        <a:buAutoNum type="alphaLcPeriod"/>
                      </a:pPr>
                      <a:r>
                        <a:rPr lang="en-US" sz="1400" dirty="0">
                          <a:solidFill>
                            <a:srgbClr val="0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Call Status</a:t>
                      </a:r>
                      <a:endParaRPr lang="en-US" sz="1400" dirty="0">
                        <a:solidFill>
                          <a:srgbClr val="00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chemeClr val="accent1">
                        <a:lumMod val="20000"/>
                        <a:lumOff val="80000"/>
                      </a:schemeClr>
                    </a:solidFill>
                  </a:tcPr>
                </a:tc>
              </a:tr>
              <a:tr h="368300">
                <a:tc>
                  <a:txBody>
                    <a:bodyPr/>
                    <a:p>
                      <a:pPr>
                        <a:buNone/>
                      </a:pPr>
                      <a:r>
                        <a:rPr lang="en-US" altLang="zh-CN" sz="1400" dirty="0">
                          <a:solidFill>
                            <a:srgbClr val="000000"/>
                          </a:solidFill>
                          <a:latin typeface="微软雅黑" panose="020B0503020204020204" charset="-122"/>
                          <a:ea typeface="微软雅黑" panose="020B0503020204020204" charset="-122"/>
                          <a:sym typeface="+mn-ea"/>
                        </a:rPr>
                        <a:t>Click to Dial termination</a:t>
                      </a:r>
                      <a:endParaRPr lang="en-US" altLang="zh-CN" sz="1400" dirty="0">
                        <a:solidFill>
                          <a:srgbClr val="000000"/>
                        </a:solidFill>
                        <a:latin typeface="微软雅黑" panose="020B0503020204020204" charset="-122"/>
                        <a:ea typeface="微软雅黑" panose="020B0503020204020204" charset="-122"/>
                        <a:sym typeface="+mn-ea"/>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chemeClr val="accent1">
                        <a:lumMod val="40000"/>
                        <a:lumOff val="60000"/>
                      </a:schemeClr>
                    </a:solidFill>
                  </a:tcPr>
                </a:tc>
                <a:tc>
                  <a:txBody>
                    <a:bodyPr/>
                    <a:p>
                      <a:pPr indent="0" fontAlgn="auto">
                        <a:lnSpc>
                          <a:spcPct val="130000"/>
                        </a:lnSpc>
                        <a:buFont typeface="+mj-lt"/>
                        <a:buNone/>
                      </a:pPr>
                      <a:r>
                        <a:rPr lang="en-US" altLang="zh-CN" sz="1400" dirty="0">
                          <a:solidFill>
                            <a:srgbClr val="0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Terminate two-party calls.</a:t>
                      </a:r>
                      <a:endParaRPr lang="en-US" altLang="zh-CN" sz="1400" dirty="0">
                        <a:solidFill>
                          <a:srgbClr val="00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chemeClr val="accent1">
                        <a:lumMod val="40000"/>
                        <a:lumOff val="60000"/>
                      </a:schemeClr>
                    </a:solidFill>
                  </a:tcPr>
                </a:tc>
              </a:tr>
            </a:tbl>
          </a:graphicData>
        </a:graphic>
      </p:graphicFrame>
      <p:graphicFrame>
        <p:nvGraphicFramePr>
          <p:cNvPr id="16" name="对象 15"/>
          <p:cNvGraphicFramePr/>
          <p:nvPr>
            <p:custDataLst>
              <p:tags r:id="rId4"/>
            </p:custDataLst>
          </p:nvPr>
        </p:nvGraphicFramePr>
        <p:xfrm>
          <a:off x="429260" y="4422140"/>
          <a:ext cx="3738245" cy="1909445"/>
        </p:xfrm>
        <a:graphic>
          <a:graphicData uri="http://schemas.openxmlformats.org/presentationml/2006/ole">
            <mc:AlternateContent xmlns:mc="http://schemas.openxmlformats.org/markup-compatibility/2006">
              <mc:Choice xmlns:v="urn:schemas-microsoft-com:vml" Requires="v">
                <p:oleObj spid="_x0000_s17" name="" r:id="rId5" imgW="4110990" imgH="2204085" progId="Visio.Drawing.15">
                  <p:embed/>
                </p:oleObj>
              </mc:Choice>
              <mc:Fallback>
                <p:oleObj name="" r:id="rId5" imgW="4110990" imgH="2204085" progId="Visio.Drawing.15">
                  <p:embed/>
                  <p:pic>
                    <p:nvPicPr>
                      <p:cNvPr id="0" name="图片 16"/>
                      <p:cNvPicPr/>
                      <p:nvPr/>
                    </p:nvPicPr>
                    <p:blipFill>
                      <a:blip r:embed="rId6"/>
                      <a:stretch>
                        <a:fillRect/>
                      </a:stretch>
                    </p:blipFill>
                    <p:spPr>
                      <a:xfrm>
                        <a:off x="429260" y="4422140"/>
                        <a:ext cx="3738245" cy="1909445"/>
                      </a:xfrm>
                      <a:prstGeom prst="rect">
                        <a:avLst/>
                      </a:prstGeom>
                    </p:spPr>
                  </p:pic>
                </p:oleObj>
              </mc:Fallback>
            </mc:AlternateContent>
          </a:graphicData>
        </a:graphic>
      </p:graphicFrame>
      <p:graphicFrame>
        <p:nvGraphicFramePr>
          <p:cNvPr id="20" name="对象 19"/>
          <p:cNvGraphicFramePr/>
          <p:nvPr>
            <p:custDataLst>
              <p:tags r:id="rId7"/>
            </p:custDataLst>
          </p:nvPr>
        </p:nvGraphicFramePr>
        <p:xfrm>
          <a:off x="4167505" y="4345940"/>
          <a:ext cx="3990975" cy="1910080"/>
        </p:xfrm>
        <a:graphic>
          <a:graphicData uri="http://schemas.openxmlformats.org/presentationml/2006/ole">
            <mc:AlternateContent xmlns:mc="http://schemas.openxmlformats.org/markup-compatibility/2006">
              <mc:Choice xmlns:v="urn:schemas-microsoft-com:vml" Requires="v">
                <p:oleObj spid="_x0000_s21" name="" r:id="rId8" imgW="4755515" imgH="2204085" progId="Visio.Drawing.15">
                  <p:embed/>
                </p:oleObj>
              </mc:Choice>
              <mc:Fallback>
                <p:oleObj name="" r:id="rId8" imgW="4755515" imgH="2204085" progId="Visio.Drawing.15">
                  <p:embed/>
                  <p:pic>
                    <p:nvPicPr>
                      <p:cNvPr id="0" name="图片 20"/>
                      <p:cNvPicPr/>
                      <p:nvPr/>
                    </p:nvPicPr>
                    <p:blipFill>
                      <a:blip r:embed="rId9"/>
                      <a:stretch>
                        <a:fillRect/>
                      </a:stretch>
                    </p:blipFill>
                    <p:spPr>
                      <a:xfrm>
                        <a:off x="4167505" y="4345940"/>
                        <a:ext cx="3990975" cy="1910080"/>
                      </a:xfrm>
                      <a:prstGeom prst="rect">
                        <a:avLst/>
                      </a:prstGeom>
                    </p:spPr>
                  </p:pic>
                </p:oleObj>
              </mc:Fallback>
            </mc:AlternateContent>
          </a:graphicData>
        </a:graphic>
      </p:graphicFrame>
      <p:cxnSp>
        <p:nvCxnSpPr>
          <p:cNvPr id="25" name="直接连接符 24"/>
          <p:cNvCxnSpPr/>
          <p:nvPr/>
        </p:nvCxnSpPr>
        <p:spPr>
          <a:xfrm flipH="1">
            <a:off x="4184650" y="4064635"/>
            <a:ext cx="13970" cy="2337435"/>
          </a:xfrm>
          <a:prstGeom prst="line">
            <a:avLst/>
          </a:prstGeom>
          <a:ln w="28575" cmpd="sng">
            <a:solidFill>
              <a:schemeClr val="accent1">
                <a:shade val="50000"/>
              </a:schemeClr>
            </a:solidFill>
            <a:prstDash val="dash"/>
          </a:ln>
        </p:spPr>
        <p:style>
          <a:lnRef idx="2">
            <a:schemeClr val="accent1"/>
          </a:lnRef>
          <a:fillRef idx="0">
            <a:schemeClr val="accent1"/>
          </a:fillRef>
          <a:effectRef idx="1">
            <a:schemeClr val="accent1"/>
          </a:effectRef>
          <a:fontRef idx="minor">
            <a:schemeClr val="tx1"/>
          </a:fontRef>
        </p:style>
      </p:cxnSp>
      <p:graphicFrame>
        <p:nvGraphicFramePr>
          <p:cNvPr id="26" name="对象 25"/>
          <p:cNvGraphicFramePr/>
          <p:nvPr>
            <p:custDataLst>
              <p:tags r:id="rId10"/>
            </p:custDataLst>
          </p:nvPr>
        </p:nvGraphicFramePr>
        <p:xfrm>
          <a:off x="8266430" y="4191000"/>
          <a:ext cx="3785235" cy="2206625"/>
        </p:xfrm>
        <a:graphic>
          <a:graphicData uri="http://schemas.openxmlformats.org/presentationml/2006/ole">
            <mc:AlternateContent xmlns:mc="http://schemas.openxmlformats.org/markup-compatibility/2006">
              <mc:Choice xmlns:v="urn:schemas-microsoft-com:vml" Requires="v">
                <p:oleObj spid="_x0000_s27" name="" r:id="rId11" imgW="4755515" imgH="2598420" progId="Visio.Drawing.15">
                  <p:embed/>
                </p:oleObj>
              </mc:Choice>
              <mc:Fallback>
                <p:oleObj name="" r:id="rId11" imgW="4755515" imgH="2598420" progId="Visio.Drawing.15">
                  <p:embed/>
                  <p:pic>
                    <p:nvPicPr>
                      <p:cNvPr id="0" name="图片 26"/>
                      <p:cNvPicPr/>
                      <p:nvPr/>
                    </p:nvPicPr>
                    <p:blipFill>
                      <a:blip r:embed="rId12"/>
                      <a:stretch>
                        <a:fillRect/>
                      </a:stretch>
                    </p:blipFill>
                    <p:spPr>
                      <a:xfrm>
                        <a:off x="8266430" y="4191000"/>
                        <a:ext cx="3785235" cy="2206625"/>
                      </a:xfrm>
                      <a:prstGeom prst="rect">
                        <a:avLst/>
                      </a:prstGeom>
                    </p:spPr>
                  </p:pic>
                </p:oleObj>
              </mc:Fallback>
            </mc:AlternateContent>
          </a:graphicData>
        </a:graphic>
      </p:graphicFrame>
      <p:cxnSp>
        <p:nvCxnSpPr>
          <p:cNvPr id="28" name="直接连接符 27"/>
          <p:cNvCxnSpPr/>
          <p:nvPr>
            <p:custDataLst>
              <p:tags r:id="rId13"/>
            </p:custDataLst>
          </p:nvPr>
        </p:nvCxnSpPr>
        <p:spPr>
          <a:xfrm flipH="1">
            <a:off x="8266430" y="4132580"/>
            <a:ext cx="13970" cy="2337435"/>
          </a:xfrm>
          <a:prstGeom prst="line">
            <a:avLst/>
          </a:prstGeom>
          <a:ln w="28575" cmpd="sng">
            <a:solidFill>
              <a:schemeClr val="accent1">
                <a:shade val="50000"/>
              </a:schemeClr>
            </a:solidFill>
            <a:prstDash val="dash"/>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p:nvPr>
            <p:ph type="title"/>
          </p:nvPr>
        </p:nvSpPr>
        <p:spPr/>
        <p:txBody>
          <a:bodyPr/>
          <a:p>
            <a:r>
              <a:rPr lang="en-US" sz="3200" dirty="0">
                <a:latin typeface="微软雅黑" panose="020B0503020204020204" charset="-122"/>
                <a:sym typeface="+mn-ea"/>
              </a:rPr>
              <a:t> Click To Dial </a:t>
            </a:r>
            <a:r>
              <a:rPr lang="en-US" altLang="zh-CN" sz="3200" dirty="0">
                <a:latin typeface="微软雅黑" panose="020B0503020204020204" charset="-122"/>
                <a:sym typeface="+mn-ea"/>
              </a:rPr>
              <a:t>API Overview</a:t>
            </a:r>
            <a:endParaRPr lang="en-US" sz="3200" dirty="0">
              <a:latin typeface="微软雅黑" panose="020B0503020204020204" charset="-122"/>
            </a:endParaRPr>
          </a:p>
        </p:txBody>
      </p:sp>
      <p:sp>
        <p:nvSpPr>
          <p:cNvPr id="13" name="矩形 12"/>
          <p:cNvSpPr/>
          <p:nvPr>
            <p:custDataLst>
              <p:tags r:id="rId1"/>
            </p:custDataLst>
          </p:nvPr>
        </p:nvSpPr>
        <p:spPr>
          <a:xfrm>
            <a:off x="290195" y="4076700"/>
            <a:ext cx="11761470" cy="232092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eaLnBrk="1" hangingPunct="1">
              <a:defRPr/>
            </a:pPr>
            <a:endParaRPr lang="zh-CN" altLang="en-US">
              <a:solidFill>
                <a:prstClr val="white"/>
              </a:solidFill>
              <a:latin typeface="微软雅黑" panose="020B0503020204020204" charset="-122"/>
              <a:ea typeface="微软雅黑" panose="020B0503020204020204" charset="-122"/>
              <a:sym typeface="微软雅黑" panose="020B0503020204020204" charset="-122"/>
            </a:endParaRPr>
          </a:p>
        </p:txBody>
      </p:sp>
      <p:sp>
        <p:nvSpPr>
          <p:cNvPr id="14" name="Rounded Rectangle 4"/>
          <p:cNvSpPr/>
          <p:nvPr>
            <p:custDataLst>
              <p:tags r:id="rId2"/>
            </p:custDataLst>
          </p:nvPr>
        </p:nvSpPr>
        <p:spPr>
          <a:xfrm>
            <a:off x="559048" y="3939442"/>
            <a:ext cx="1691060" cy="298473"/>
          </a:xfrm>
          <a:prstGeom prst="roundRect">
            <a:avLst>
              <a:gd name="adj" fmla="val 2539"/>
            </a:avLst>
          </a:prstGeom>
          <a:solidFill>
            <a:srgbClr val="99CC00"/>
          </a:solidFill>
          <a:ln w="9525">
            <a:noFill/>
          </a:ln>
          <a:effectLst>
            <a:outerShdw blurRad="50800" dist="38100" dir="2700000" algn="tl" rotWithShape="0">
              <a:srgbClr val="0280C8">
                <a:alpha val="10000"/>
              </a:srgbClr>
            </a:outerShdw>
          </a:effectLst>
          <a:scene3d>
            <a:camera prst="orthographicFront">
              <a:rot lat="0" lon="0" rev="0"/>
            </a:camera>
            <a:lightRig rig="brightRoom" dir="t">
              <a:rot lat="0" lon="0" rev="600000"/>
            </a:lightRig>
          </a:scene3d>
          <a:sp3d prstMaterial="metal"/>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gn="ctr">
              <a:lnSpc>
                <a:spcPct val="100000"/>
              </a:lnSpc>
              <a:buNone/>
              <a:defRPr/>
            </a:pPr>
            <a:r>
              <a:rPr lang="en-US" altLang="zh-CN" sz="1400" b="1" dirty="0">
                <a:solidFill>
                  <a:prstClr val="white"/>
                </a:solidFill>
                <a:latin typeface="微软雅黑" panose="020B0503020204020204" charset="-122"/>
                <a:ea typeface="微软雅黑" panose="020B0503020204020204" charset="-122"/>
                <a:cs typeface="Calibri" panose="020F0502020204030204" charset="0"/>
                <a:sym typeface="微软雅黑" panose="020B0503020204020204" charset="-122"/>
              </a:rPr>
              <a:t>Using-Method</a:t>
            </a:r>
            <a:endParaRPr lang="en-US" altLang="zh-CN" sz="1400" b="1" dirty="0">
              <a:solidFill>
                <a:prstClr val="white"/>
              </a:solidFill>
              <a:latin typeface="微软雅黑" panose="020B0503020204020204" charset="-122"/>
              <a:ea typeface="微软雅黑" panose="020B0503020204020204" charset="-122"/>
              <a:cs typeface="Calibri" panose="020F0502020204030204" charset="0"/>
              <a:sym typeface="微软雅黑" panose="020B0503020204020204" charset="-122"/>
            </a:endParaRPr>
          </a:p>
        </p:txBody>
      </p:sp>
      <p:graphicFrame>
        <p:nvGraphicFramePr>
          <p:cNvPr id="16" name="对象 15"/>
          <p:cNvGraphicFramePr/>
          <p:nvPr>
            <p:custDataLst>
              <p:tags r:id="rId3"/>
            </p:custDataLst>
          </p:nvPr>
        </p:nvGraphicFramePr>
        <p:xfrm>
          <a:off x="429260" y="4422140"/>
          <a:ext cx="3738245" cy="1909445"/>
        </p:xfrm>
        <a:graphic>
          <a:graphicData uri="http://schemas.openxmlformats.org/presentationml/2006/ole">
            <mc:AlternateContent xmlns:mc="http://schemas.openxmlformats.org/markup-compatibility/2006">
              <mc:Choice xmlns:v="urn:schemas-microsoft-com:vml" Requires="v">
                <p:oleObj spid="_x0000_s17" name="" r:id="rId4" imgW="4110990" imgH="2204085" progId="Visio.Drawing.15">
                  <p:embed/>
                </p:oleObj>
              </mc:Choice>
              <mc:Fallback>
                <p:oleObj name="" r:id="rId4" imgW="4110990" imgH="2204085" progId="Visio.Drawing.15">
                  <p:embed/>
                  <p:pic>
                    <p:nvPicPr>
                      <p:cNvPr id="0" name="图片 16"/>
                      <p:cNvPicPr/>
                      <p:nvPr/>
                    </p:nvPicPr>
                    <p:blipFill>
                      <a:blip r:embed="rId5"/>
                      <a:stretch>
                        <a:fillRect/>
                      </a:stretch>
                    </p:blipFill>
                    <p:spPr>
                      <a:xfrm>
                        <a:off x="429260" y="4422140"/>
                        <a:ext cx="3738245" cy="1909445"/>
                      </a:xfrm>
                      <a:prstGeom prst="rect">
                        <a:avLst/>
                      </a:prstGeom>
                    </p:spPr>
                  </p:pic>
                </p:oleObj>
              </mc:Fallback>
            </mc:AlternateContent>
          </a:graphicData>
        </a:graphic>
      </p:graphicFrame>
      <p:graphicFrame>
        <p:nvGraphicFramePr>
          <p:cNvPr id="20" name="对象 19"/>
          <p:cNvGraphicFramePr/>
          <p:nvPr>
            <p:custDataLst>
              <p:tags r:id="rId6"/>
            </p:custDataLst>
          </p:nvPr>
        </p:nvGraphicFramePr>
        <p:xfrm>
          <a:off x="4167505" y="4345940"/>
          <a:ext cx="3990975" cy="1910080"/>
        </p:xfrm>
        <a:graphic>
          <a:graphicData uri="http://schemas.openxmlformats.org/presentationml/2006/ole">
            <mc:AlternateContent xmlns:mc="http://schemas.openxmlformats.org/markup-compatibility/2006">
              <mc:Choice xmlns:v="urn:schemas-microsoft-com:vml" Requires="v">
                <p:oleObj spid="_x0000_s21" name="" r:id="rId7" imgW="4755515" imgH="2204085" progId="Visio.Drawing.15">
                  <p:embed/>
                </p:oleObj>
              </mc:Choice>
              <mc:Fallback>
                <p:oleObj name="" r:id="rId7" imgW="4755515" imgH="2204085" progId="Visio.Drawing.15">
                  <p:embed/>
                  <p:pic>
                    <p:nvPicPr>
                      <p:cNvPr id="0" name="图片 20"/>
                      <p:cNvPicPr/>
                      <p:nvPr/>
                    </p:nvPicPr>
                    <p:blipFill>
                      <a:blip r:embed="rId8"/>
                      <a:stretch>
                        <a:fillRect/>
                      </a:stretch>
                    </p:blipFill>
                    <p:spPr>
                      <a:xfrm>
                        <a:off x="4167505" y="4345940"/>
                        <a:ext cx="3990975" cy="1910080"/>
                      </a:xfrm>
                      <a:prstGeom prst="rect">
                        <a:avLst/>
                      </a:prstGeom>
                    </p:spPr>
                  </p:pic>
                </p:oleObj>
              </mc:Fallback>
            </mc:AlternateContent>
          </a:graphicData>
        </a:graphic>
      </p:graphicFrame>
      <p:cxnSp>
        <p:nvCxnSpPr>
          <p:cNvPr id="25" name="直接连接符 24"/>
          <p:cNvCxnSpPr/>
          <p:nvPr/>
        </p:nvCxnSpPr>
        <p:spPr>
          <a:xfrm flipH="1">
            <a:off x="4184650" y="4064635"/>
            <a:ext cx="13970" cy="2337435"/>
          </a:xfrm>
          <a:prstGeom prst="line">
            <a:avLst/>
          </a:prstGeom>
          <a:ln w="28575" cmpd="sng">
            <a:solidFill>
              <a:schemeClr val="accent1">
                <a:shade val="50000"/>
              </a:schemeClr>
            </a:solidFill>
            <a:prstDash val="dash"/>
          </a:ln>
        </p:spPr>
        <p:style>
          <a:lnRef idx="2">
            <a:schemeClr val="accent1"/>
          </a:lnRef>
          <a:fillRef idx="0">
            <a:schemeClr val="accent1"/>
          </a:fillRef>
          <a:effectRef idx="1">
            <a:schemeClr val="accent1"/>
          </a:effectRef>
          <a:fontRef idx="minor">
            <a:schemeClr val="tx1"/>
          </a:fontRef>
        </p:style>
      </p:cxnSp>
      <p:graphicFrame>
        <p:nvGraphicFramePr>
          <p:cNvPr id="26" name="对象 25"/>
          <p:cNvGraphicFramePr/>
          <p:nvPr>
            <p:custDataLst>
              <p:tags r:id="rId9"/>
            </p:custDataLst>
          </p:nvPr>
        </p:nvGraphicFramePr>
        <p:xfrm>
          <a:off x="8266430" y="4191000"/>
          <a:ext cx="3785235" cy="2206625"/>
        </p:xfrm>
        <a:graphic>
          <a:graphicData uri="http://schemas.openxmlformats.org/presentationml/2006/ole">
            <mc:AlternateContent xmlns:mc="http://schemas.openxmlformats.org/markup-compatibility/2006">
              <mc:Choice xmlns:v="urn:schemas-microsoft-com:vml" Requires="v">
                <p:oleObj spid="_x0000_s27" name="" r:id="rId10" imgW="4755515" imgH="2598420" progId="Visio.Drawing.15">
                  <p:embed/>
                </p:oleObj>
              </mc:Choice>
              <mc:Fallback>
                <p:oleObj name="" r:id="rId10" imgW="4755515" imgH="2598420" progId="Visio.Drawing.15">
                  <p:embed/>
                  <p:pic>
                    <p:nvPicPr>
                      <p:cNvPr id="0" name="图片 26"/>
                      <p:cNvPicPr/>
                      <p:nvPr/>
                    </p:nvPicPr>
                    <p:blipFill>
                      <a:blip r:embed="rId11"/>
                      <a:stretch>
                        <a:fillRect/>
                      </a:stretch>
                    </p:blipFill>
                    <p:spPr>
                      <a:xfrm>
                        <a:off x="8266430" y="4191000"/>
                        <a:ext cx="3785235" cy="2206625"/>
                      </a:xfrm>
                      <a:prstGeom prst="rect">
                        <a:avLst/>
                      </a:prstGeom>
                    </p:spPr>
                  </p:pic>
                </p:oleObj>
              </mc:Fallback>
            </mc:AlternateContent>
          </a:graphicData>
        </a:graphic>
      </p:graphicFrame>
      <p:cxnSp>
        <p:nvCxnSpPr>
          <p:cNvPr id="28" name="直接连接符 27"/>
          <p:cNvCxnSpPr/>
          <p:nvPr>
            <p:custDataLst>
              <p:tags r:id="rId12"/>
            </p:custDataLst>
          </p:nvPr>
        </p:nvCxnSpPr>
        <p:spPr>
          <a:xfrm flipH="1">
            <a:off x="8263255" y="4132580"/>
            <a:ext cx="17145" cy="2252345"/>
          </a:xfrm>
          <a:prstGeom prst="line">
            <a:avLst/>
          </a:prstGeom>
          <a:ln w="28575" cmpd="sng">
            <a:solidFill>
              <a:schemeClr val="accent1">
                <a:shade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6" name="矩形 5"/>
          <p:cNvSpPr/>
          <p:nvPr>
            <p:custDataLst>
              <p:tags r:id="rId13"/>
            </p:custDataLst>
          </p:nvPr>
        </p:nvSpPr>
        <p:spPr>
          <a:xfrm>
            <a:off x="326390" y="1590040"/>
            <a:ext cx="11386820" cy="138366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sym typeface="微软雅黑" panose="020B0503020204020204" charset="-122"/>
            </a:endParaRPr>
          </a:p>
        </p:txBody>
      </p:sp>
      <p:sp>
        <p:nvSpPr>
          <p:cNvPr id="7" name="Rounded Rectangle 4"/>
          <p:cNvSpPr/>
          <p:nvPr>
            <p:custDataLst>
              <p:tags r:id="rId14"/>
            </p:custDataLst>
          </p:nvPr>
        </p:nvSpPr>
        <p:spPr>
          <a:xfrm>
            <a:off x="668020" y="1365885"/>
            <a:ext cx="2327910" cy="417830"/>
          </a:xfrm>
          <a:prstGeom prst="roundRect">
            <a:avLst>
              <a:gd name="adj" fmla="val 2539"/>
            </a:avLst>
          </a:prstGeom>
          <a:solidFill>
            <a:srgbClr val="99CC00"/>
          </a:solidFill>
          <a:ln w="9525">
            <a:noFill/>
          </a:ln>
          <a:effectLst>
            <a:outerShdw blurRad="50800" dist="38100" dir="2700000" algn="tl" rotWithShape="0">
              <a:srgbClr val="0280C8">
                <a:alpha val="10000"/>
              </a:srgbClr>
            </a:outerShdw>
          </a:effectLst>
          <a:scene3d>
            <a:camera prst="orthographicFront">
              <a:rot lat="0" lon="0" rev="0"/>
            </a:camera>
            <a:lightRig rig="brightRoom" dir="t">
              <a:rot lat="0" lon="0" rev="600000"/>
            </a:lightRig>
          </a:scene3d>
          <a:sp3d prstMaterial="metal"/>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marR="0" lvl="0" indent="0" algn="ctr" defTabSz="914400" rtl="0" eaLnBrk="0" fontAlgn="base" latinLnBrk="0" hangingPunct="0">
              <a:lnSpc>
                <a:spcPct val="100000"/>
              </a:lnSpc>
              <a:spcBef>
                <a:spcPts val="100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sym typeface="微软雅黑" panose="020B0503020204020204" charset="-122"/>
              </a:rPr>
              <a:t>Introduction</a:t>
            </a:r>
            <a:endParaRPr kumimoji="0" lang="en-US" altLang="zh-CN" sz="20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sym typeface="微软雅黑" panose="020B0503020204020204" charset="-122"/>
            </a:endParaRPr>
          </a:p>
        </p:txBody>
      </p:sp>
      <p:sp>
        <p:nvSpPr>
          <p:cNvPr id="57" name="文本框 74"/>
          <p:cNvSpPr txBox="1"/>
          <p:nvPr>
            <p:custDataLst>
              <p:tags r:id="rId15"/>
            </p:custDataLst>
          </p:nvPr>
        </p:nvSpPr>
        <p:spPr>
          <a:xfrm>
            <a:off x="479376" y="1688171"/>
            <a:ext cx="10959142" cy="1198880"/>
          </a:xfrm>
          <a:prstGeom prst="rect">
            <a:avLst/>
          </a:prstGeom>
          <a:noFill/>
        </p:spPr>
        <p:txBody>
          <a:bodyPr wrap="square" rtlCol="0">
            <a:spAutoFit/>
          </a:bodyPr>
          <a:lstStyle/>
          <a:p>
            <a:pPr lvl="0" algn="just">
              <a:lnSpc>
                <a:spcPct val="150000"/>
              </a:lnSpc>
              <a:defRPr/>
            </a:pPr>
            <a:r>
              <a:rPr sz="1600" dirty="0">
                <a:solidFill>
                  <a:schemeClr val="tx1"/>
                </a:solidFill>
                <a:latin typeface="微软雅黑" panose="020B0503020204020204" charset="-122"/>
                <a:ea typeface="微软雅黑" panose="020B0503020204020204" charset="-122"/>
                <a:sym typeface="微软雅黑" panose="020B0503020204020204" charset="-122"/>
              </a:rPr>
              <a:t>Click-to-dial</a:t>
            </a:r>
            <a:r>
              <a:rPr lang="en-US" sz="1600" dirty="0">
                <a:solidFill>
                  <a:schemeClr val="tx1"/>
                </a:solidFill>
                <a:latin typeface="微软雅黑" panose="020B0503020204020204" charset="-122"/>
                <a:ea typeface="微软雅黑" panose="020B0503020204020204" charset="-122"/>
                <a:sym typeface="微软雅黑" panose="020B0503020204020204" charset="-122"/>
              </a:rPr>
              <a:t> API</a:t>
            </a:r>
            <a:r>
              <a:rPr sz="1600" dirty="0">
                <a:solidFill>
                  <a:schemeClr val="tx1"/>
                </a:solidFill>
                <a:latin typeface="微软雅黑" panose="020B0503020204020204" charset="-122"/>
                <a:ea typeface="微软雅黑" panose="020B0503020204020204" charset="-122"/>
                <a:sym typeface="微软雅黑" panose="020B0503020204020204" charset="-122"/>
              </a:rPr>
              <a:t> </a:t>
            </a:r>
            <a:r>
              <a:rPr lang="en-US" sz="1600" dirty="0">
                <a:solidFill>
                  <a:schemeClr val="tx1"/>
                </a:solidFill>
                <a:latin typeface="微软雅黑" panose="020B0503020204020204" charset="-122"/>
                <a:ea typeface="微软雅黑" panose="020B0503020204020204" charset="-122"/>
                <a:sym typeface="微软雅黑" panose="020B0503020204020204" charset="-122"/>
              </a:rPr>
              <a:t>allows</a:t>
            </a:r>
            <a:r>
              <a:rPr sz="1600" dirty="0">
                <a:solidFill>
                  <a:schemeClr val="tx1"/>
                </a:solidFill>
                <a:latin typeface="微软雅黑" panose="020B0503020204020204" charset="-122"/>
                <a:ea typeface="微软雅黑" panose="020B0503020204020204" charset="-122"/>
                <a:sym typeface="微软雅黑" panose="020B0503020204020204" charset="-122"/>
              </a:rPr>
              <a:t> </a:t>
            </a:r>
            <a:r>
              <a:rPr lang="en-US" sz="1600" dirty="0">
                <a:solidFill>
                  <a:schemeClr val="tx1"/>
                </a:solidFill>
                <a:latin typeface="微软雅黑" panose="020B0503020204020204" charset="-122"/>
                <a:ea typeface="微软雅黑" panose="020B0503020204020204" charset="-122"/>
                <a:sym typeface="微软雅黑" panose="020B0503020204020204" charset="-122"/>
              </a:rPr>
              <a:t>users</a:t>
            </a:r>
            <a:r>
              <a:rPr sz="1600" dirty="0">
                <a:solidFill>
                  <a:schemeClr val="tx1"/>
                </a:solidFill>
                <a:latin typeface="微软雅黑" panose="020B0503020204020204" charset="-122"/>
                <a:ea typeface="微软雅黑" panose="020B0503020204020204" charset="-122"/>
                <a:sym typeface="微软雅黑" panose="020B0503020204020204" charset="-122"/>
              </a:rPr>
              <a:t> initiates a two-way call request in the webpage or APP by calling the API interface, dials the calling party and the called party in turn, and establishes a point-to-point voice call between the calling party and the called party after </a:t>
            </a:r>
            <a:r>
              <a:rPr lang="en-US" sz="1600" dirty="0">
                <a:solidFill>
                  <a:schemeClr val="tx1"/>
                </a:solidFill>
                <a:latin typeface="微软雅黑" panose="020B0503020204020204" charset="-122"/>
                <a:ea typeface="微软雅黑" panose="020B0503020204020204" charset="-122"/>
                <a:sym typeface="微软雅黑" panose="020B0503020204020204" charset="-122"/>
              </a:rPr>
              <a:t>they both</a:t>
            </a:r>
            <a:r>
              <a:rPr sz="1600" dirty="0">
                <a:solidFill>
                  <a:schemeClr val="tx1"/>
                </a:solidFill>
                <a:latin typeface="微软雅黑" panose="020B0503020204020204" charset="-122"/>
                <a:ea typeface="微软雅黑" panose="020B0503020204020204" charset="-122"/>
                <a:sym typeface="微软雅黑" panose="020B0503020204020204" charset="-122"/>
              </a:rPr>
              <a:t> answer the call.</a:t>
            </a:r>
            <a:endParaRPr sz="1600" dirty="0">
              <a:solidFill>
                <a:schemeClr val="tx1"/>
              </a:solidFill>
              <a:latin typeface="微软雅黑" panose="020B0503020204020204" charset="-122"/>
              <a:ea typeface="微软雅黑" panose="020B0503020204020204" charset="-122"/>
              <a:sym typeface="微软雅黑" panose="020B0503020204020204" charset="-122"/>
            </a:endParaRPr>
          </a:p>
        </p:txBody>
      </p:sp>
      <p:sp>
        <p:nvSpPr>
          <p:cNvPr id="2" name="文本框 1"/>
          <p:cNvSpPr txBox="1"/>
          <p:nvPr>
            <p:custDataLst>
              <p:tags r:id="rId16"/>
            </p:custDataLst>
          </p:nvPr>
        </p:nvSpPr>
        <p:spPr>
          <a:xfrm>
            <a:off x="8954770" y="3313430"/>
            <a:ext cx="2678430" cy="33718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p>
            <a:pPr marL="285750" indent="-285750" algn="ctr">
              <a:buClrTx/>
              <a:buSzTx/>
              <a:buFont typeface="Wingdings" panose="05000000000000000000" charset="0"/>
              <a:buChar char="u"/>
            </a:pPr>
            <a:r>
              <a:rPr lang="zh-CN" altLang="en-US" sz="1600" b="1">
                <a:solidFill>
                  <a:schemeClr val="tx1"/>
                </a:solidFill>
                <a:sym typeface="+mn-ea"/>
              </a:rPr>
              <a:t>High Voice Quality</a:t>
            </a:r>
            <a:endParaRPr lang="zh-CN" altLang="en-US" sz="1600" b="1">
              <a:solidFill>
                <a:schemeClr val="tx1"/>
              </a:solidFill>
              <a:sym typeface="+mn-ea"/>
            </a:endParaRPr>
          </a:p>
        </p:txBody>
      </p:sp>
      <p:sp>
        <p:nvSpPr>
          <p:cNvPr id="4" name="文本框 3"/>
          <p:cNvSpPr txBox="1"/>
          <p:nvPr>
            <p:custDataLst>
              <p:tags r:id="rId17"/>
            </p:custDataLst>
          </p:nvPr>
        </p:nvSpPr>
        <p:spPr>
          <a:xfrm>
            <a:off x="558800" y="3313430"/>
            <a:ext cx="2546350" cy="33718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nchor="t">
            <a:spAutoFit/>
          </a:bodyPr>
          <a:p>
            <a:pPr marL="285750" indent="-285750" algn="ctr">
              <a:buClrTx/>
              <a:buSzTx/>
              <a:buFont typeface="Wingdings" panose="05000000000000000000" charset="0"/>
              <a:buChar char="u"/>
            </a:pPr>
            <a:r>
              <a:rPr lang="zh-CN" altLang="en-US" sz="1600" b="1">
                <a:solidFill>
                  <a:schemeClr val="tx1"/>
                </a:solidFill>
                <a:sym typeface="微软雅黑" panose="020B0503020204020204" charset="-122"/>
              </a:rPr>
              <a:t>Protection of Privacy</a:t>
            </a:r>
            <a:endParaRPr lang="zh-CN" altLang="en-US" sz="1600" b="1">
              <a:solidFill>
                <a:schemeClr val="tx1"/>
              </a:solidFill>
              <a:sym typeface="微软雅黑" panose="020B0503020204020204" charset="-122"/>
            </a:endParaRPr>
          </a:p>
        </p:txBody>
      </p:sp>
      <p:sp>
        <p:nvSpPr>
          <p:cNvPr id="5" name="文本框 4"/>
          <p:cNvSpPr txBox="1"/>
          <p:nvPr>
            <p:custDataLst>
              <p:tags r:id="rId18"/>
            </p:custDataLst>
          </p:nvPr>
        </p:nvSpPr>
        <p:spPr>
          <a:xfrm>
            <a:off x="3272155" y="3313430"/>
            <a:ext cx="2613025" cy="33718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p>
            <a:pPr marL="285750" indent="-285750" algn="ctr">
              <a:buFont typeface="Wingdings" panose="05000000000000000000" charset="0"/>
              <a:buChar char="u"/>
            </a:pPr>
            <a:r>
              <a:rPr lang="zh-CN" altLang="en-US" sz="1600" b="1">
                <a:solidFill>
                  <a:schemeClr val="tx1"/>
                </a:solidFill>
                <a:sym typeface="+mn-ea"/>
              </a:rPr>
              <a:t>Efficiency Improvement</a:t>
            </a:r>
            <a:endParaRPr lang="zh-CN" altLang="en-US" sz="1600" b="1">
              <a:solidFill>
                <a:schemeClr val="tx1"/>
              </a:solidFill>
              <a:latin typeface="Arial" panose="020B0604020202020204" pitchFamily="34" charset="0"/>
              <a:ea typeface="微软雅黑" panose="020B0503020204020204" charset="-122"/>
              <a:sym typeface="+mn-ea"/>
            </a:endParaRPr>
          </a:p>
        </p:txBody>
      </p:sp>
      <p:sp>
        <p:nvSpPr>
          <p:cNvPr id="8" name="文本框 7"/>
          <p:cNvSpPr txBox="1"/>
          <p:nvPr>
            <p:custDataLst>
              <p:tags r:id="rId19"/>
            </p:custDataLst>
          </p:nvPr>
        </p:nvSpPr>
        <p:spPr>
          <a:xfrm>
            <a:off x="6141085" y="3313430"/>
            <a:ext cx="2612390" cy="33718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nchor="t">
            <a:spAutoFit/>
          </a:bodyPr>
          <a:p>
            <a:pPr marL="285750" indent="-285750" algn="ctr">
              <a:buClrTx/>
              <a:buSzTx/>
              <a:buFont typeface="Wingdings" panose="05000000000000000000" charset="0"/>
              <a:buChar char="u"/>
            </a:pPr>
            <a:r>
              <a:rPr lang="zh-CN" altLang="en-US" sz="1600" b="1">
                <a:solidFill>
                  <a:schemeClr val="tx1"/>
                </a:solidFill>
                <a:sym typeface="+mn-ea"/>
              </a:rPr>
              <a:t>Flexible Application</a:t>
            </a:r>
            <a:endParaRPr lang="zh-CN" altLang="en-US" sz="1600" b="1">
              <a:solidFill>
                <a:schemeClr val="tx1"/>
              </a:solidFill>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en-US" sz="3200" dirty="0">
                <a:latin typeface="微软雅黑" panose="020B0503020204020204" charset="-122"/>
                <a:sym typeface="+mn-ea"/>
              </a:rPr>
              <a:t>Click To Dial Architecture</a:t>
            </a:r>
            <a:endParaRPr lang="en-US" sz="3200" dirty="0">
              <a:latin typeface="微软雅黑" panose="020B0503020204020204" charset="-122"/>
            </a:endParaRPr>
          </a:p>
        </p:txBody>
      </p:sp>
      <p:graphicFrame>
        <p:nvGraphicFramePr>
          <p:cNvPr id="5" name="对象 4"/>
          <p:cNvGraphicFramePr/>
          <p:nvPr>
            <p:custDataLst>
              <p:tags r:id="rId1"/>
            </p:custDataLst>
          </p:nvPr>
        </p:nvGraphicFramePr>
        <p:xfrm>
          <a:off x="2738755" y="1696720"/>
          <a:ext cx="5588000" cy="4876165"/>
        </p:xfrm>
        <a:graphic>
          <a:graphicData uri="http://schemas.openxmlformats.org/presentationml/2006/ole">
            <mc:AlternateContent xmlns:mc="http://schemas.openxmlformats.org/markup-compatibility/2006">
              <mc:Choice xmlns:v="urn:schemas-microsoft-com:vml" Requires="v">
                <p:oleObj spid="_x0000_s6" name="" r:id="rId2" imgW="3138170" imgH="3094990" progId="Visio.Drawing.15">
                  <p:embed/>
                </p:oleObj>
              </mc:Choice>
              <mc:Fallback>
                <p:oleObj name="" r:id="rId2" imgW="3138170" imgH="3094990" progId="Visio.Drawing.15">
                  <p:embed/>
                  <p:pic>
                    <p:nvPicPr>
                      <p:cNvPr id="0" name="图片 5"/>
                      <p:cNvPicPr/>
                      <p:nvPr/>
                    </p:nvPicPr>
                    <p:blipFill>
                      <a:blip r:embed="rId3"/>
                      <a:stretch>
                        <a:fillRect/>
                      </a:stretch>
                    </p:blipFill>
                    <p:spPr>
                      <a:xfrm>
                        <a:off x="2738755" y="1696720"/>
                        <a:ext cx="5588000" cy="4876165"/>
                      </a:xfrm>
                      <a:prstGeom prst="rect">
                        <a:avLst/>
                      </a:prstGeom>
                    </p:spPr>
                  </p:pic>
                </p:oleObj>
              </mc:Fallback>
            </mc:AlternateContent>
          </a:graphicData>
        </a:graphic>
      </p:graphicFrame>
      <p:sp>
        <p:nvSpPr>
          <p:cNvPr id="4" name="文本框 3"/>
          <p:cNvSpPr txBox="1"/>
          <p:nvPr/>
        </p:nvSpPr>
        <p:spPr>
          <a:xfrm>
            <a:off x="1750695" y="3763010"/>
            <a:ext cx="4064000" cy="568325"/>
          </a:xfrm>
          <a:prstGeom prst="rect">
            <a:avLst/>
          </a:prstGeom>
          <a:noFill/>
        </p:spPr>
        <p:txBody>
          <a:bodyPr wrap="square" rtlCol="0">
            <a:spAutoFit/>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a:xfrm>
            <a:off x="265106" y="83225"/>
            <a:ext cx="11580552" cy="829647"/>
          </a:xfrm>
        </p:spPr>
        <p:txBody>
          <a:bodyPr/>
          <a:p>
            <a:r>
              <a:rPr lang="en-US" altLang="zh-CN" sz="3200" dirty="0" smtClean="0">
                <a:latin typeface="微软雅黑" panose="020B0503020204020204" charset="-122"/>
                <a:sym typeface="+mn-ea"/>
              </a:rPr>
              <a:t> Technical Viability</a:t>
            </a:r>
            <a:br>
              <a:rPr lang="en-US" altLang="zh-CN" sz="3200" dirty="0" smtClean="0">
                <a:latin typeface="微软雅黑" panose="020B0503020204020204" charset="-122"/>
                <a:sym typeface="+mn-ea"/>
              </a:rPr>
            </a:br>
            <a:r>
              <a:rPr lang="en-US" altLang="zh-CN" sz="3200" dirty="0" smtClean="0">
                <a:latin typeface="微软雅黑" panose="020B0503020204020204" charset="-122"/>
                <a:sym typeface="+mn-ea"/>
              </a:rPr>
              <a:t>-IMS network element requirements</a:t>
            </a:r>
            <a:endParaRPr lang="en-US" altLang="zh-CN" sz="3200" dirty="0" smtClean="0">
              <a:latin typeface="微软雅黑" panose="020B0503020204020204" charset="-122"/>
              <a:sym typeface="+mn-ea"/>
            </a:endParaRPr>
          </a:p>
        </p:txBody>
      </p:sp>
      <p:sp>
        <p:nvSpPr>
          <p:cNvPr id="3" name="文本框 2"/>
          <p:cNvSpPr txBox="1"/>
          <p:nvPr/>
        </p:nvSpPr>
        <p:spPr>
          <a:xfrm>
            <a:off x="1342390" y="2902585"/>
            <a:ext cx="9672320" cy="2306955"/>
          </a:xfrm>
          <a:prstGeom prst="rect">
            <a:avLst/>
          </a:prstGeom>
          <a:noFill/>
        </p:spPr>
        <p:txBody>
          <a:bodyPr wrap="square" rtlCol="0" anchor="t">
            <a:spAutoFit/>
          </a:bodyPr>
          <a:p>
            <a:pPr marL="285750" indent="-285750">
              <a:buFont typeface="Arial" panose="020B0604020202020204" pitchFamily="34" charset="0"/>
              <a:buChar char="•"/>
            </a:pPr>
            <a:r>
              <a:rPr sz="2400">
                <a:sym typeface="+mn-ea"/>
              </a:rPr>
              <a:t>The IMS network consists of network elements such as CSCF, HSS, MRF, etc. The SIP protocol </a:t>
            </a:r>
            <a:r>
              <a:rPr lang="en-US" sz="2400">
                <a:highlight>
                  <a:srgbClr val="FFFF00"/>
                </a:highlight>
                <a:sym typeface="+mn-ea"/>
              </a:rPr>
              <a:t>(as defined by IETF RFC 3261</a:t>
            </a:r>
            <a:r>
              <a:rPr lang="en-US" sz="2400">
                <a:sym typeface="+mn-ea"/>
              </a:rPr>
              <a:t>) </a:t>
            </a:r>
            <a:r>
              <a:rPr sz="2400">
                <a:sym typeface="+mn-ea"/>
              </a:rPr>
              <a:t>is used to realise voice functions such as subscriber registration, call initiation and session establishment. See TS 23.228 IP Multimedia Subsystem (IMS), TS 23.237 IP Multimedia Subsystem (IMS) Service Continuity; Stage 2 and other 3GPP specifications.</a:t>
            </a:r>
            <a:endParaRPr sz="240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1"/>
          <p:cNvSpPr/>
          <p:nvPr>
            <p:custDataLst>
              <p:tags r:id="rId1"/>
            </p:custDataLst>
          </p:nvPr>
        </p:nvSpPr>
        <p:spPr>
          <a:xfrm>
            <a:off x="265106" y="83225"/>
            <a:ext cx="11580552" cy="829647"/>
          </a:xfrm>
          <a:prstGeom prst="rect">
            <a:avLst/>
          </a:prstGeom>
        </p:spPr>
        <p:txBody>
          <a:bodyPr vert="horz"/>
          <a:lstStyle>
            <a:lvl1pPr algn="l" defTabSz="455295" rtl="0" eaLnBrk="1" latinLnBrk="0" hangingPunct="1">
              <a:spcBef>
                <a:spcPct val="0"/>
              </a:spcBef>
              <a:buNone/>
              <a:defRPr sz="2800" b="0" i="0" kern="1200" baseline="0">
                <a:solidFill>
                  <a:schemeClr val="bg1"/>
                </a:solidFill>
                <a:latin typeface="Montserrat Light" pitchFamily="2" charset="77"/>
                <a:ea typeface="微软雅黑" panose="020B0503020204020204" charset="-122"/>
                <a:cs typeface="+mj-cs"/>
              </a:defRPr>
            </a:lvl1pPr>
          </a:lstStyle>
          <a:p>
            <a:r>
              <a:rPr lang="en-US" altLang="zh-CN" sz="3200" dirty="0" smtClean="0">
                <a:latin typeface="微软雅黑" panose="020B0503020204020204" charset="-122"/>
                <a:sym typeface="+mn-ea"/>
              </a:rPr>
              <a:t> Technical Viability</a:t>
            </a:r>
            <a:endParaRPr lang="en-US" altLang="zh-CN" sz="3200" dirty="0" smtClean="0">
              <a:latin typeface="微软雅黑" panose="020B0503020204020204" charset="-122"/>
              <a:sym typeface="+mn-ea"/>
            </a:endParaRPr>
          </a:p>
          <a:p>
            <a:r>
              <a:rPr lang="en-US" altLang="zh-CN" sz="3200" dirty="0" smtClean="0">
                <a:latin typeface="微软雅黑" panose="020B0503020204020204" charset="-122"/>
                <a:sym typeface="+mn-ea"/>
              </a:rPr>
              <a:t>-Click to Dial Create</a:t>
            </a:r>
            <a:endParaRPr lang="en-US" altLang="zh-CN" sz="3200" dirty="0" smtClean="0">
              <a:latin typeface="微软雅黑" panose="020B0503020204020204" charset="-122"/>
              <a:sym typeface="+mn-ea"/>
            </a:endParaRPr>
          </a:p>
        </p:txBody>
      </p:sp>
      <p:sp>
        <p:nvSpPr>
          <p:cNvPr id="6" name="文本框 5"/>
          <p:cNvSpPr txBox="1"/>
          <p:nvPr>
            <p:custDataLst>
              <p:tags r:id="rId2"/>
            </p:custDataLst>
          </p:nvPr>
        </p:nvSpPr>
        <p:spPr>
          <a:xfrm>
            <a:off x="125730" y="1916430"/>
            <a:ext cx="6441440" cy="3860800"/>
          </a:xfrm>
          <a:prstGeom prst="rect">
            <a:avLst/>
          </a:prstGeom>
          <a:noFill/>
        </p:spPr>
        <p:txBody>
          <a:bodyPr wrap="square" rtlCol="0" anchor="t">
            <a:noAutofit/>
          </a:bodyPr>
          <a:p>
            <a:pPr marL="0" indent="0">
              <a:buFont typeface="Arial" panose="020B0604020202020204" pitchFamily="34" charset="0"/>
              <a:buNone/>
            </a:pPr>
            <a:r>
              <a:rPr lang="en-US" sz="2000"/>
              <a:t>Click to Dial create</a:t>
            </a:r>
            <a:r>
              <a:rPr sz="2000"/>
              <a:t> relies on two main functions for its implementation.</a:t>
            </a:r>
            <a:endParaRPr sz="2000"/>
          </a:p>
          <a:p>
            <a:pPr marL="342900" indent="-342900">
              <a:buFont typeface="Arial" panose="020B0604020202020204" pitchFamily="34" charset="0"/>
              <a:buChar char="•"/>
            </a:pPr>
            <a:r>
              <a:rPr sz="2000"/>
              <a:t>The first is the function where the AS establishes a call with the user</a:t>
            </a:r>
            <a:r>
              <a:rPr lang="en-US" sz="2000"/>
              <a:t>.</a:t>
            </a:r>
            <a:r>
              <a:rPr sz="2000">
                <a:sym typeface="+mn-ea"/>
              </a:rPr>
              <a:t>Where the AS applies to initiate a call to the user, see 5.6.5.1 of TS 23.228.</a:t>
            </a:r>
            <a:endParaRPr sz="2000"/>
          </a:p>
          <a:p>
            <a:pPr marL="342900" indent="-342900">
              <a:buFont typeface="Arial" panose="020B0604020202020204" pitchFamily="34" charset="0"/>
              <a:buChar char="•"/>
            </a:pPr>
            <a:r>
              <a:rPr lang="en-US" sz="2000">
                <a:sym typeface="+mn-ea"/>
              </a:rPr>
              <a:t>The second is function that users make multi-party calls</a:t>
            </a:r>
            <a:r>
              <a:rPr sz="2000">
                <a:sym typeface="+mn-ea"/>
              </a:rPr>
              <a:t>, </a:t>
            </a:r>
            <a:r>
              <a:rPr lang="en-US" sz="2000">
                <a:sym typeface="+mn-ea"/>
              </a:rPr>
              <a:t>see 5.11.6.2 of</a:t>
            </a:r>
            <a:r>
              <a:rPr sz="2000">
                <a:sym typeface="+mn-ea"/>
              </a:rPr>
              <a:t> TS 23.228 have a process for the user to make a multi-party call, and at the same time, we can regard the AS as a user and realise that the AS completes the multi-party call.</a:t>
            </a:r>
            <a:endParaRPr sz="2000">
              <a:sym typeface="+mn-ea"/>
            </a:endParaRPr>
          </a:p>
          <a:p>
            <a:pPr marL="0" indent="0">
              <a:buFont typeface="Arial" panose="020B0604020202020204" pitchFamily="34" charset="0"/>
              <a:buNone/>
            </a:pPr>
            <a:endParaRPr lang="en-US" altLang="zh-CN" sz="2000">
              <a:sym typeface="+mn-ea"/>
            </a:endParaRPr>
          </a:p>
        </p:txBody>
      </p:sp>
      <p:pic>
        <p:nvPicPr>
          <p:cNvPr id="7" name="图片 6"/>
          <p:cNvPicPr>
            <a:picLocks noChangeAspect="1"/>
          </p:cNvPicPr>
          <p:nvPr>
            <p:custDataLst>
              <p:tags r:id="rId3"/>
            </p:custDataLst>
          </p:nvPr>
        </p:nvPicPr>
        <p:blipFill>
          <a:blip r:embed="rId4"/>
          <a:stretch>
            <a:fillRect/>
          </a:stretch>
        </p:blipFill>
        <p:spPr>
          <a:xfrm>
            <a:off x="6700520" y="1605915"/>
            <a:ext cx="5309235" cy="4806315"/>
          </a:xfrm>
          <a:prstGeom prst="rect">
            <a:avLst/>
          </a:prstGeom>
        </p:spPr>
      </p:pic>
      <p:sp>
        <p:nvSpPr>
          <p:cNvPr id="8" name="文本框 7"/>
          <p:cNvSpPr txBox="1"/>
          <p:nvPr>
            <p:custDataLst>
              <p:tags r:id="rId5"/>
            </p:custDataLst>
          </p:nvPr>
        </p:nvSpPr>
        <p:spPr>
          <a:xfrm>
            <a:off x="264795" y="5507355"/>
            <a:ext cx="6096000" cy="1198880"/>
          </a:xfrm>
          <a:prstGeom prst="rect">
            <a:avLst/>
          </a:prstGeom>
          <a:noFill/>
        </p:spPr>
        <p:txBody>
          <a:bodyPr wrap="square" rtlCol="0" anchor="t">
            <a:spAutoFit/>
          </a:bodyPr>
          <a:p>
            <a:pPr marL="285750" indent="-285750">
              <a:buFont typeface="Arial" panose="020B0604020202020204" pitchFamily="34" charset="0"/>
              <a:buChar char="•"/>
            </a:pPr>
            <a:r>
              <a:rPr sz="1800">
                <a:sym typeface="+mn-ea"/>
              </a:rPr>
              <a:t>Application Server in an IMS network with call origination, call information subscription notification, media handling, etc., </a:t>
            </a:r>
            <a:r>
              <a:rPr lang="en-US" sz="1800">
                <a:sym typeface="+mn-ea"/>
              </a:rPr>
              <a:t>details </a:t>
            </a:r>
            <a:r>
              <a:rPr sz="1800">
                <a:sym typeface="+mn-ea"/>
              </a:rPr>
              <a:t>see 3GPP TS 23.228 and other specifications</a:t>
            </a:r>
            <a:endParaRPr sz="1800">
              <a:sym typeface="+mn-ea"/>
            </a:endParaRPr>
          </a:p>
        </p:txBody>
      </p:sp>
    </p:spTree>
  </p:cSld>
  <p:clrMapOvr>
    <a:masterClrMapping/>
  </p:clrMapOvr>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UNIT_TABLE_BEAUTIFY" val="smartTable{5686ad4a-9d4a-4115-944e-b7479b4b0959}"/>
  <p:tag name="KSO_WM_BEAUTIFY_FLAG" val=""/>
  <p:tag name="TABLE_ENDDRAG_ORIGIN_RECT" val="926*150"/>
  <p:tag name="TABLE_ENDDRAG_RECT" val="19*158*926*150"/>
</p:tagLst>
</file>

<file path=ppt/tags/tag2.xml><?xml version="1.0" encoding="utf-8"?>
<p:tagLst xmlns:p="http://schemas.openxmlformats.org/presentationml/2006/main">
  <p:tag name="THINKCELLSHAPEDONOTDELETE" val="thinkcellActiveDocDoNotDelete"/>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THINKCELLSHAPEDONOTDELETE" val="thinkcellActiveDocDoNotDelete"/>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PP_MARK_KEY" val="a4527e10-508f-48fe-851f-31047ac88205"/>
  <p:tag name="COMMONDATA" val="eyJoZGlkIjoiYmVjMDEzMGM4ODQ4MmI4NGI5MjQzYTlmYzIwN2U1MDYifQ=="/>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_rels/theme1.xml.rels><?xml version="1.0" encoding="UTF-8" standalone="yes"?>
<Relationships xmlns="http://schemas.openxmlformats.org/package/2006/relationships"><Relationship Id="rId1" Type="http://schemas.openxmlformats.org/officeDocument/2006/relationships/image" Target="../media/image17.jpeg"/></Relationships>
</file>

<file path=ppt/theme/theme1.xml><?xml version="1.0" encoding="utf-8"?>
<a:theme xmlns:a="http://schemas.openxmlformats.org/drawingml/2006/main" name="1_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dpi="0" rotWithShape="1">
          <a:blip xmlns:r="http://schemas.openxmlformats.org/officeDocument/2006/relationships" r:embed="rId1"/>
          <a:srcRect/>
          <a:stretch>
            <a:fillRect/>
          </a:stretch>
        </a:blipFill>
        <a:ln>
          <a:noFill/>
        </a:ln>
      </a:spPr>
      <a:bodyPr rtlCol="0" anchor="ctr"/>
      <a:lstStyle>
        <a:defPPr algn="ctr">
          <a:defRPr/>
        </a:defPPr>
      </a:lstStyle>
      <a:style>
        <a:lnRef idx="2">
          <a:schemeClr val="dk1"/>
        </a:lnRef>
        <a:fillRef idx="1">
          <a:schemeClr val="lt1"/>
        </a:fillRef>
        <a:effectRef idx="0">
          <a:schemeClr val="dk1"/>
        </a:effectRef>
        <a:fontRef idx="minor">
          <a:schemeClr val="dk1"/>
        </a:fontRef>
      </a:style>
    </a:spDef>
    <a:lnDef>
      <a:spPr>
        <a:ln w="38100">
          <a:solidFill>
            <a:schemeClr val="bg1">
              <a:lumMod val="75000"/>
            </a:schemeClr>
          </a:solidFill>
        </a:ln>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7BBDE3"/>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38100">
          <a:solidFill>
            <a:schemeClr val="bg1">
              <a:lumMod val="75000"/>
            </a:schemeClr>
          </a:solidFill>
        </a:ln>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中国移动标准化工作汇报-WL</Template>
  <TotalTime>0</TotalTime>
  <Words>3906</Words>
  <Application>WPS 演示</Application>
  <PresentationFormat>宽屏</PresentationFormat>
  <Paragraphs>114</Paragraphs>
  <Slides>11</Slides>
  <Notes>0</Notes>
  <HiddenSlides>0</HiddenSlides>
  <MMClips>0</MMClips>
  <ScaleCrop>false</ScaleCrop>
  <HeadingPairs>
    <vt:vector size="8" baseType="variant">
      <vt:variant>
        <vt:lpstr>已用的字体</vt:lpstr>
      </vt:variant>
      <vt:variant>
        <vt:i4>14</vt:i4>
      </vt:variant>
      <vt:variant>
        <vt:lpstr>主题</vt:lpstr>
      </vt:variant>
      <vt:variant>
        <vt:i4>3</vt:i4>
      </vt:variant>
      <vt:variant>
        <vt:lpstr>嵌入 OLE 服务器</vt:lpstr>
      </vt:variant>
      <vt:variant>
        <vt:i4>10</vt:i4>
      </vt:variant>
      <vt:variant>
        <vt:lpstr>幻灯片标题</vt:lpstr>
      </vt:variant>
      <vt:variant>
        <vt:i4>11</vt:i4>
      </vt:variant>
    </vt:vector>
  </HeadingPairs>
  <TitlesOfParts>
    <vt:vector size="38" baseType="lpstr">
      <vt:lpstr>Arial</vt:lpstr>
      <vt:lpstr>宋体</vt:lpstr>
      <vt:lpstr>Wingdings</vt:lpstr>
      <vt:lpstr>微软雅黑</vt:lpstr>
      <vt:lpstr>Arial</vt:lpstr>
      <vt:lpstr>方正黑体简体</vt:lpstr>
      <vt:lpstr>黑体</vt:lpstr>
      <vt:lpstr>Montserrat Light</vt:lpstr>
      <vt:lpstr>Segoe Print</vt:lpstr>
      <vt:lpstr>Open Sans</vt:lpstr>
      <vt:lpstr>Segoe UI Black</vt:lpstr>
      <vt:lpstr>Wingdings</vt:lpstr>
      <vt:lpstr>Calibri</vt:lpstr>
      <vt:lpstr>Arial Unicode MS</vt:lpstr>
      <vt:lpstr>1_Office 佈景主題</vt:lpstr>
      <vt:lpstr>2_Office 佈景主題</vt:lpstr>
      <vt:lpstr>自定义设计方案</vt:lpstr>
      <vt:lpstr>TCLayout.ActiveDocument.1</vt:lpstr>
      <vt:lpstr>Visio.Drawing.15</vt:lpstr>
      <vt:lpstr>TCLayout.ActiveDocument.1</vt:lpstr>
      <vt:lpstr>TCLayout.ActiveDocument.1</vt:lpstr>
      <vt:lpstr>Visio.Drawing.15</vt:lpstr>
      <vt:lpstr>Visio.Drawing.15</vt:lpstr>
      <vt:lpstr>Visio.Drawing.15</vt:lpstr>
      <vt:lpstr>Visio.Drawing.15</vt:lpstr>
      <vt:lpstr>Visio.Drawing.15</vt:lpstr>
      <vt:lpstr>Visio.Drawing.15</vt:lpstr>
      <vt:lpstr>PowerPoint 演示文稿</vt:lpstr>
      <vt:lpstr>PowerPoint 演示文稿</vt:lpstr>
      <vt:lpstr> Click To Dial API Overview</vt:lpstr>
      <vt:lpstr>API Benefits</vt:lpstr>
      <vt:lpstr>API Family</vt:lpstr>
      <vt:lpstr>API Family</vt:lpstr>
      <vt:lpstr>Click To Dial Architecture</vt:lpstr>
      <vt:lpstr> Technical Viability -IMS network element requirements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CAMARA点击拨号项目立项</dc:title>
  <dc:creator>office user</dc:creator>
  <cp:lastModifiedBy>王汉白</cp:lastModifiedBy>
  <cp:revision>123</cp:revision>
  <dcterms:created xsi:type="dcterms:W3CDTF">2023-06-15T02:07:00Z</dcterms:created>
  <dcterms:modified xsi:type="dcterms:W3CDTF">2023-09-15T06:57:36Z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40A13C4317E14032AE092532E5CDE590_13</vt:lpwstr>
  </property>
  <property fmtid="{D5CDD505-2E9C-101B-9397-08002B2CF9AE}" pid="3" name="KSOProductBuildVer">
    <vt:lpwstr>2052-11.1.0.14309</vt:lpwstr>
  </property>
</Properties>
</file>