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2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35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176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58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66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74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08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62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54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078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7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F0E1-6583-4227-91C8-B108C699C1BE}" type="datetimeFigureOut">
              <a:rPr lang="es-MX" smtClean="0"/>
              <a:t>28/10/2014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A9DE-7219-4E50-9D0F-9C783FE6DA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09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xamarin.com/monotou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6" name="Picture 2" descr="http://download.chip.eu/ii/4714745435_36ee3b82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05153"/>
            <a:ext cx="809980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2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Licencia</a:t>
            </a:r>
            <a:endParaRPr lang="es-MX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6" t="18749" r="18009" b="40625"/>
          <a:stretch/>
        </p:blipFill>
        <p:spPr bwMode="auto">
          <a:xfrm>
            <a:off x="254224" y="1916832"/>
            <a:ext cx="867126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381000"/>
            <a:ext cx="8128000" cy="6096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5467" t="7941" r="8185" b="30696"/>
          <a:stretch/>
        </p:blipFill>
        <p:spPr>
          <a:xfrm>
            <a:off x="508000" y="4819342"/>
            <a:ext cx="4008748" cy="13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0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199" y="2274838"/>
            <a:ext cx="82296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smtClean="0"/>
              <a:t>M.U.G.E.N. es un motor de videojuegos de lucha en dos dimensiones (2D) </a:t>
            </a:r>
            <a:r>
              <a:rPr lang="es-ES" b="1" dirty="0" smtClean="0"/>
              <a:t>gratuito</a:t>
            </a:r>
            <a:r>
              <a:rPr lang="es-ES" dirty="0" smtClean="0"/>
              <a:t> lanzado el 17 de julio de 1999 por la empresa japonesa </a:t>
            </a:r>
            <a:r>
              <a:rPr lang="es-ES" dirty="0" err="1" smtClean="0"/>
              <a:t>Elecbyte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</a:t>
            </a:r>
            <a:r>
              <a:rPr lang="es-ES" dirty="0" smtClean="0"/>
              <a:t>esarrollado usando el Lenguaje de Programación C que originalmente utilizó la biblioteca de programación "Allegro".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00" y="3752166"/>
            <a:ext cx="2178733" cy="27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3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500" y="3792231"/>
            <a:ext cx="2249803" cy="28974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Ventajas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457200" y="1417638"/>
            <a:ext cx="822960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s-ES" dirty="0"/>
              <a:t>S</a:t>
            </a:r>
            <a:r>
              <a:rPr lang="es-ES" dirty="0" smtClean="0"/>
              <a:t>e puede emular sistemas ya establecidos como el método vs. de </a:t>
            </a:r>
            <a:r>
              <a:rPr lang="es-ES" dirty="0" err="1" smtClean="0"/>
              <a:t>Capcom</a:t>
            </a:r>
            <a:r>
              <a:rPr lang="es-ES" dirty="0" smtClean="0"/>
              <a:t>, el modo de juego de SNK/K.O.F. o crear uno completamente nuevo.</a:t>
            </a:r>
          </a:p>
          <a:p>
            <a:pPr marL="285750" indent="-285750" algn="just">
              <a:buFont typeface="Arial"/>
              <a:buChar char="•"/>
            </a:pPr>
            <a:endParaRPr lang="es-ES" dirty="0" smtClean="0"/>
          </a:p>
          <a:p>
            <a:pPr marL="285750" indent="-285750" algn="just">
              <a:buFont typeface="Arial"/>
              <a:buChar char="•"/>
            </a:pPr>
            <a:r>
              <a:rPr lang="es-ES" dirty="0" smtClean="0"/>
              <a:t>Es posible tener luchadores de cualquier juego, e inclusive crear nuevos luchadores con habilidades nuevas y diferentes. </a:t>
            </a:r>
          </a:p>
          <a:p>
            <a:pPr marL="285750" indent="-285750" algn="just">
              <a:buFont typeface="Arial"/>
              <a:buChar char="•"/>
            </a:pPr>
            <a:endParaRPr lang="es-ES" dirty="0" smtClean="0"/>
          </a:p>
          <a:p>
            <a:pPr marL="285750" indent="-285750" algn="just">
              <a:buFont typeface="Arial"/>
              <a:buChar char="•"/>
            </a:pPr>
            <a:r>
              <a:rPr lang="es-ES" dirty="0" smtClean="0"/>
              <a:t>También pueden añadirse escenarios, barras de vida y música de fondo para el juego completamente originales.</a:t>
            </a:r>
          </a:p>
          <a:p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No hay problemas con </a:t>
            </a:r>
            <a:r>
              <a:rPr lang="es-ES" dirty="0" err="1" smtClean="0"/>
              <a:t>Plugins</a:t>
            </a:r>
            <a:r>
              <a:rPr lang="es-ES" dirty="0" smtClean="0"/>
              <a:t> de sonido.</a:t>
            </a:r>
          </a:p>
          <a:p>
            <a:pPr marL="285750" indent="-285750">
              <a:buFont typeface="Arial"/>
              <a:buChar char="•"/>
            </a:pP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Uso de </a:t>
            </a:r>
            <a:r>
              <a:rPr lang="es-ES" dirty="0" err="1" smtClean="0"/>
              <a:t>stages</a:t>
            </a:r>
            <a:r>
              <a:rPr lang="es-ES" dirty="0" smtClean="0"/>
              <a:t> </a:t>
            </a:r>
            <a:r>
              <a:rPr lang="es-ES" dirty="0" err="1" smtClean="0"/>
              <a:t>Low</a:t>
            </a:r>
            <a:r>
              <a:rPr lang="es-ES" dirty="0" smtClean="0"/>
              <a:t>-Res y Hi-Res sin mayores problemas de compatibilidad</a:t>
            </a:r>
          </a:p>
          <a:p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Puedes usar la resolución que tú quieras.</a:t>
            </a:r>
          </a:p>
          <a:p>
            <a:pPr marL="285750" indent="-285750">
              <a:buFont typeface="Arial"/>
              <a:buChar char="•"/>
            </a:pPr>
            <a:endParaRPr lang="es-ES" dirty="0" smtClean="0"/>
          </a:p>
          <a:p>
            <a:pPr marL="285750" indent="-285750">
              <a:buFont typeface="Arial"/>
              <a:buChar char="•"/>
            </a:pPr>
            <a:r>
              <a:rPr lang="es-ES" dirty="0" smtClean="0"/>
              <a:t>Pantallas de </a:t>
            </a:r>
            <a:r>
              <a:rPr lang="es-ES" dirty="0" err="1" smtClean="0"/>
              <a:t>Winner</a:t>
            </a:r>
            <a:r>
              <a:rPr lang="es-E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836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sz="6700" b="1" dirty="0" err="1" smtClean="0"/>
              <a:t>LibGDX</a:t>
            </a:r>
            <a:r>
              <a:rPr lang="es-MX" b="1" dirty="0" smtClean="0"/>
              <a:t/>
            </a:r>
            <a:br>
              <a:rPr lang="es-MX" b="1" dirty="0" smtClean="0"/>
            </a:br>
            <a:endParaRPr lang="es-MX" dirty="0"/>
          </a:p>
        </p:txBody>
      </p:sp>
      <p:pic>
        <p:nvPicPr>
          <p:cNvPr id="1026" name="Picture 2" descr="http://img.genbetadev.com/2013/04/libgd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6876256" cy="3438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995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 smtClean="0"/>
              <a:t>LibGDX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MX" sz="2800" dirty="0" smtClean="0"/>
              <a:t>Desarrollo escrito en Java con sus partes más críticas implementadas en C/C++.</a:t>
            </a:r>
          </a:p>
          <a:p>
            <a:pPr algn="just"/>
            <a:r>
              <a:rPr lang="es-MX" sz="2800" dirty="0" smtClean="0"/>
              <a:t> Corre sobre </a:t>
            </a:r>
            <a:r>
              <a:rPr lang="es-MX" sz="2800" dirty="0" err="1" smtClean="0"/>
              <a:t>OpenGL</a:t>
            </a:r>
            <a:r>
              <a:rPr lang="es-MX" sz="2800" dirty="0" smtClean="0"/>
              <a:t> ES 1.0 y 2.0 para dispositivos actuales. </a:t>
            </a:r>
          </a:p>
          <a:p>
            <a:pPr algn="just"/>
            <a:r>
              <a:rPr lang="es-MX" sz="2800" dirty="0" smtClean="0"/>
              <a:t>Maneja gráficos, audio y entrada del usuario de una manera muy sencilla que se adapta fácilmente a teclado y ratón como dispositivos táctiles.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49845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Plataformas Soportadas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Windows</a:t>
            </a:r>
          </a:p>
          <a:p>
            <a:r>
              <a:rPr lang="es-MX" dirty="0" smtClean="0"/>
              <a:t>Linux</a:t>
            </a:r>
          </a:p>
          <a:p>
            <a:r>
              <a:rPr lang="es-MX" dirty="0" smtClean="0"/>
              <a:t>Mac OS X</a:t>
            </a:r>
          </a:p>
          <a:p>
            <a:r>
              <a:rPr lang="es-MX" dirty="0" err="1" smtClean="0"/>
              <a:t>Android</a:t>
            </a:r>
            <a:r>
              <a:rPr lang="es-MX" dirty="0" smtClean="0"/>
              <a:t> (1.5+)</a:t>
            </a:r>
          </a:p>
          <a:p>
            <a:r>
              <a:rPr lang="es-MX" dirty="0" err="1" smtClean="0"/>
              <a:t>iOS</a:t>
            </a:r>
            <a:endParaRPr lang="es-MX" dirty="0" smtClean="0"/>
          </a:p>
          <a:p>
            <a:r>
              <a:rPr lang="es-MX" dirty="0" err="1" smtClean="0"/>
              <a:t>Javascript</a:t>
            </a:r>
            <a:r>
              <a:rPr lang="es-MX" dirty="0" smtClean="0"/>
              <a:t>/</a:t>
            </a:r>
            <a:r>
              <a:rPr lang="es-MX" dirty="0" err="1" smtClean="0"/>
              <a:t>WebGL</a:t>
            </a:r>
            <a:r>
              <a:rPr lang="es-MX" dirty="0" smtClean="0"/>
              <a:t> (GWT)</a:t>
            </a:r>
          </a:p>
          <a:p>
            <a:pPr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029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 err="1" smtClean="0"/>
              <a:t>Graficos</a:t>
            </a:r>
            <a:r>
              <a:rPr lang="es-MX" dirty="0" smtClean="0"/>
              <a:t>, audio, entrada y entrada y salida de ficheros totalmente abstraída de las plataformas.</a:t>
            </a:r>
          </a:p>
          <a:p>
            <a:r>
              <a:rPr lang="es-MX" dirty="0" smtClean="0"/>
              <a:t>Acceso directo a </a:t>
            </a:r>
            <a:r>
              <a:rPr lang="es-MX" dirty="0" err="1" smtClean="0"/>
              <a:t>OpenGL</a:t>
            </a:r>
            <a:r>
              <a:rPr lang="es-MX" dirty="0" smtClean="0"/>
              <a:t> ES 1.x y 2.0.</a:t>
            </a:r>
          </a:p>
          <a:p>
            <a:r>
              <a:rPr lang="es-MX" dirty="0" smtClean="0"/>
              <a:t>Texturas, </a:t>
            </a:r>
            <a:r>
              <a:rPr lang="es-MX" dirty="0" err="1" smtClean="0"/>
              <a:t>framebuffers</a:t>
            </a:r>
            <a:r>
              <a:rPr lang="es-MX" dirty="0" smtClean="0"/>
              <a:t>, </a:t>
            </a:r>
            <a:r>
              <a:rPr lang="es-MX" dirty="0" err="1" smtClean="0"/>
              <a:t>shaders</a:t>
            </a:r>
            <a:r>
              <a:rPr lang="es-MX" dirty="0" smtClean="0"/>
              <a:t> y otros </a:t>
            </a:r>
            <a:r>
              <a:rPr lang="es-MX" dirty="0" err="1" smtClean="0"/>
              <a:t>wrappers</a:t>
            </a:r>
            <a:r>
              <a:rPr lang="es-MX" dirty="0" smtClean="0"/>
              <a:t> de </a:t>
            </a:r>
            <a:r>
              <a:rPr lang="es-MX" dirty="0" err="1" smtClean="0"/>
              <a:t>OpenGL</a:t>
            </a:r>
            <a:endParaRPr lang="es-MX" dirty="0" smtClean="0"/>
          </a:p>
          <a:p>
            <a:r>
              <a:rPr lang="es-MX" dirty="0" smtClean="0"/>
              <a:t>Lo clásico de las bibliotecas 2D</a:t>
            </a:r>
          </a:p>
          <a:p>
            <a:r>
              <a:rPr lang="es-MX" dirty="0" smtClean="0"/>
              <a:t>Utilidades de álgebra linear y geometría.</a:t>
            </a:r>
          </a:p>
          <a:p>
            <a:r>
              <a:rPr lang="es-MX" dirty="0" smtClean="0"/>
              <a:t>Sistema de escenas 2D y biblioteca de interfaz gráfica.</a:t>
            </a:r>
          </a:p>
          <a:p>
            <a:r>
              <a:rPr lang="es-MX" dirty="0" smtClean="0"/>
              <a:t>Integración de Box 2D.</a:t>
            </a:r>
          </a:p>
          <a:p>
            <a:r>
              <a:rPr lang="es-MX" dirty="0" smtClean="0"/>
              <a:t>Soporte para el formato TMX del </a:t>
            </a:r>
            <a:r>
              <a:rPr lang="es-MX" dirty="0" err="1" smtClean="0"/>
              <a:t>Tiled</a:t>
            </a:r>
            <a:r>
              <a:rPr lang="es-MX" dirty="0" smtClean="0"/>
              <a:t> </a:t>
            </a:r>
            <a:r>
              <a:rPr lang="es-MX" dirty="0" err="1" smtClean="0"/>
              <a:t>Map</a:t>
            </a:r>
            <a:r>
              <a:rPr lang="es-MX" dirty="0" smtClean="0"/>
              <a:t> Editor.</a:t>
            </a:r>
          </a:p>
          <a:p>
            <a:r>
              <a:rPr lang="es-MX" dirty="0" smtClean="0"/>
              <a:t>Api 3D en progreso.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9485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s-MX" dirty="0" smtClean="0"/>
              <a:t>Videojuegos multiplataforma</a:t>
            </a:r>
          </a:p>
          <a:p>
            <a:r>
              <a:rPr lang="es-MX" dirty="0" smtClean="0"/>
              <a:t>Múltiples herramientas</a:t>
            </a:r>
          </a:p>
          <a:p>
            <a:r>
              <a:rPr lang="es-MX" dirty="0" smtClean="0"/>
              <a:t>Proyectos rápidamente</a:t>
            </a:r>
            <a:endParaRPr lang="es-MX" dirty="0"/>
          </a:p>
        </p:txBody>
      </p:sp>
      <p:pic>
        <p:nvPicPr>
          <p:cNvPr id="14338" name="Picture 2" descr="http://i1194.photobucket.com/albums/aa368/siondream/gleededitor.png"/>
          <p:cNvPicPr>
            <a:picLocks noChangeAspect="1" noChangeArrowheads="1"/>
          </p:cNvPicPr>
          <p:nvPr/>
        </p:nvPicPr>
        <p:blipFill>
          <a:blip r:embed="rId2" cstate="print"/>
          <a:srcRect l="12994" t="8400" b="26501"/>
          <a:stretch>
            <a:fillRect/>
          </a:stretch>
        </p:blipFill>
        <p:spPr bwMode="auto">
          <a:xfrm>
            <a:off x="1619672" y="3645024"/>
            <a:ext cx="5303912" cy="22322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89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Multiplataforma en Java</a:t>
            </a:r>
          </a:p>
          <a:p>
            <a:r>
              <a:rPr lang="es-MX" dirty="0" smtClean="0"/>
              <a:t>Versión de </a:t>
            </a:r>
            <a:r>
              <a:rPr lang="es-MX" b="1" dirty="0" smtClean="0"/>
              <a:t>IOS</a:t>
            </a:r>
            <a:r>
              <a:rPr lang="es-MX" dirty="0" smtClean="0"/>
              <a:t> necesita </a:t>
            </a:r>
            <a:r>
              <a:rPr lang="es-MX" dirty="0" smtClean="0">
                <a:hlinkClick r:id="rId2"/>
              </a:rPr>
              <a:t>monotouch</a:t>
            </a:r>
            <a:r>
              <a:rPr lang="es-MX" dirty="0" smtClean="0"/>
              <a:t> que su licencia no es gratuita y tampoco barata.</a:t>
            </a:r>
          </a:p>
          <a:p>
            <a:r>
              <a:rPr lang="es-MX" dirty="0" smtClean="0"/>
              <a:t>Nivel medio/alto de Java</a:t>
            </a:r>
          </a:p>
          <a:p>
            <a:r>
              <a:rPr lang="es-MX" dirty="0" smtClean="0"/>
              <a:t>Tener instalado Eclipse y saber usarlo.</a:t>
            </a:r>
          </a:p>
          <a:p>
            <a:r>
              <a:rPr lang="es-MX" dirty="0" smtClean="0"/>
              <a:t>Si va a desarrollar para </a:t>
            </a:r>
            <a:r>
              <a:rPr lang="es-MX" dirty="0" err="1" smtClean="0"/>
              <a:t>Android</a:t>
            </a:r>
            <a:r>
              <a:rPr lang="es-MX" dirty="0" smtClean="0"/>
              <a:t>, tener instalado el </a:t>
            </a:r>
            <a:r>
              <a:rPr lang="es-MX" dirty="0" err="1" smtClean="0"/>
              <a:t>plugin</a:t>
            </a:r>
            <a:r>
              <a:rPr lang="es-MX" dirty="0" smtClean="0"/>
              <a:t> ADT y los SDK necesarios.</a:t>
            </a:r>
            <a:br>
              <a:rPr lang="es-MX" dirty="0" smtClean="0"/>
            </a:br>
            <a:endParaRPr lang="es-MX" b="1" dirty="0" smtClean="0"/>
          </a:p>
          <a:p>
            <a:endParaRPr lang="es-MX" dirty="0"/>
          </a:p>
        </p:txBody>
      </p:sp>
      <p:pic>
        <p:nvPicPr>
          <p:cNvPr id="18434" name="Picture 2" descr="http://2.bp.blogspot.com/-M0tXP4CVy8M/TdENTEnf_LI/AAAAAAAAAAM/m9xzyO7o5gE/s1600/java_logo%255B1%255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1224136" cy="2277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89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 smtClean="0"/>
              <a:t>UDK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Uno </a:t>
            </a:r>
            <a:r>
              <a:rPr lang="es-MX" dirty="0"/>
              <a:t>de los motores gráficos más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avanzados, diseñado </a:t>
            </a:r>
            <a:r>
              <a:rPr lang="es-MX" dirty="0"/>
              <a:t>para juegos de PC, XBOX 360 </a:t>
            </a:r>
            <a:r>
              <a:rPr lang="es-MX" dirty="0" smtClean="0"/>
              <a:t>y PlayStation 3. </a:t>
            </a:r>
          </a:p>
          <a:p>
            <a:pPr algn="just"/>
            <a:r>
              <a:rPr lang="es-MX" dirty="0" smtClean="0"/>
              <a:t>Soporta </a:t>
            </a:r>
            <a:r>
              <a:rPr lang="es-MX" dirty="0"/>
              <a:t>técnicas avanzadas como HDR y sombras </a:t>
            </a:r>
            <a:r>
              <a:rPr lang="es-MX" dirty="0" smtClean="0"/>
              <a:t>dinámicas. </a:t>
            </a:r>
          </a:p>
          <a:p>
            <a:pPr algn="just"/>
            <a:r>
              <a:rPr lang="es-MX" dirty="0" smtClean="0"/>
              <a:t>Usa </a:t>
            </a:r>
            <a:r>
              <a:rPr lang="es-MX" dirty="0" err="1"/>
              <a:t>PhysX</a:t>
            </a:r>
            <a:r>
              <a:rPr lang="es-MX" dirty="0"/>
              <a:t> y </a:t>
            </a:r>
            <a:r>
              <a:rPr lang="es-MX" dirty="0" err="1"/>
              <a:t>FaceFX</a:t>
            </a:r>
            <a:r>
              <a:rPr lang="es-MX" dirty="0"/>
              <a:t> para animaciones faciales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A </a:t>
            </a:r>
            <a:r>
              <a:rPr lang="es-MX" dirty="0"/>
              <a:t>nivel de configuración y diseño de </a:t>
            </a:r>
            <a:r>
              <a:rPr lang="es-MX" dirty="0" smtClean="0"/>
              <a:t>escenas</a:t>
            </a:r>
            <a:r>
              <a:rPr lang="es-MX" dirty="0"/>
              <a:t>, es mucho más intuitivo y fácil de </a:t>
            </a:r>
            <a:r>
              <a:rPr lang="es-MX" dirty="0" smtClean="0"/>
              <a:t>manejar.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384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UDK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dirty="0" smtClean="0"/>
              <a:t>Aplica </a:t>
            </a:r>
            <a:r>
              <a:rPr lang="es-MX" dirty="0"/>
              <a:t>en  sectores no  relacionados </a:t>
            </a:r>
            <a:r>
              <a:rPr lang="es-MX" dirty="0" smtClean="0"/>
              <a:t>con los </a:t>
            </a:r>
            <a:r>
              <a:rPr lang="es-MX" dirty="0"/>
              <a:t>videojuegos  como </a:t>
            </a:r>
            <a:r>
              <a:rPr lang="es-MX" dirty="0" smtClean="0"/>
              <a:t>simulación de construcciones, de conducción, </a:t>
            </a:r>
            <a:r>
              <a:rPr lang="es-MX" dirty="0" err="1" smtClean="0"/>
              <a:t>previsualización</a:t>
            </a:r>
            <a:r>
              <a:rPr lang="es-MX" dirty="0" smtClean="0"/>
              <a:t> de películas y </a:t>
            </a:r>
            <a:r>
              <a:rPr lang="es-MX" dirty="0"/>
              <a:t>generación de </a:t>
            </a:r>
            <a:r>
              <a:rPr lang="es-MX" dirty="0" smtClean="0"/>
              <a:t>terrenos. </a:t>
            </a:r>
          </a:p>
          <a:p>
            <a:pPr algn="just"/>
            <a:r>
              <a:rPr lang="es-MX" dirty="0" smtClean="0"/>
              <a:t>Integra </a:t>
            </a:r>
            <a:r>
              <a:rPr lang="es-MX" dirty="0"/>
              <a:t>herramientas de gran potencial </a:t>
            </a:r>
            <a:r>
              <a:rPr lang="es-MX" dirty="0" smtClean="0"/>
              <a:t>para</a:t>
            </a:r>
            <a:r>
              <a:rPr lang="es-MX" dirty="0"/>
              <a:t> </a:t>
            </a:r>
            <a:r>
              <a:rPr lang="es-MX" dirty="0" smtClean="0"/>
              <a:t>crear </a:t>
            </a:r>
            <a:r>
              <a:rPr lang="es-MX" dirty="0"/>
              <a:t>gráficos realistas en 3D, </a:t>
            </a:r>
            <a:r>
              <a:rPr lang="es-MX" dirty="0" smtClean="0"/>
              <a:t>animaciones fluidas, iluminación </a:t>
            </a:r>
            <a:r>
              <a:rPr lang="es-MX" dirty="0"/>
              <a:t>dinámica, </a:t>
            </a:r>
            <a:r>
              <a:rPr lang="es-MX" dirty="0" smtClean="0"/>
              <a:t>cinemáticas, sonido </a:t>
            </a:r>
            <a:r>
              <a:rPr lang="es-MX" dirty="0"/>
              <a:t>de alta </a:t>
            </a:r>
            <a:r>
              <a:rPr lang="es-MX" dirty="0" smtClean="0"/>
              <a:t>calidad,</a:t>
            </a:r>
            <a:r>
              <a:rPr lang="es-MX" dirty="0"/>
              <a:t> </a:t>
            </a:r>
            <a:r>
              <a:rPr lang="es-MX" dirty="0" smtClean="0"/>
              <a:t>inteligencia </a:t>
            </a:r>
            <a:r>
              <a:rPr lang="es-MX" dirty="0"/>
              <a:t>artificial y video en alta definición.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0920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Desventajas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Escasa documentación </a:t>
            </a:r>
          </a:p>
          <a:p>
            <a:pPr algn="just"/>
            <a:r>
              <a:rPr lang="es-MX" dirty="0" smtClean="0"/>
              <a:t>Se puede distribuir el juego </a:t>
            </a:r>
            <a:r>
              <a:rPr lang="es-MX" dirty="0"/>
              <a:t>gratuitamente </a:t>
            </a:r>
            <a:r>
              <a:rPr lang="es-MX" dirty="0" smtClean="0"/>
              <a:t>pero si se intenta </a:t>
            </a:r>
            <a:r>
              <a:rPr lang="es-MX" dirty="0"/>
              <a:t>comercializar, </a:t>
            </a:r>
            <a:r>
              <a:rPr lang="es-MX" dirty="0" smtClean="0"/>
              <a:t>se deberá pagar </a:t>
            </a:r>
            <a:r>
              <a:rPr lang="es-MX" dirty="0"/>
              <a:t>a la empresa </a:t>
            </a:r>
            <a:r>
              <a:rPr lang="es-MX" dirty="0" err="1" smtClean="0"/>
              <a:t>Unreal</a:t>
            </a:r>
            <a:r>
              <a:rPr lang="es-MX" dirty="0" smtClean="0"/>
              <a:t> $99 </a:t>
            </a:r>
            <a:r>
              <a:rPr lang="es-MX" dirty="0"/>
              <a:t>de licencia y una vez </a:t>
            </a:r>
            <a:r>
              <a:rPr lang="es-MX" dirty="0" smtClean="0"/>
              <a:t>que se supere los $5000 en </a:t>
            </a:r>
            <a:r>
              <a:rPr lang="es-MX" dirty="0"/>
              <a:t>ventas, </a:t>
            </a:r>
            <a:r>
              <a:rPr lang="es-MX" dirty="0" smtClean="0"/>
              <a:t>se debe abonar </a:t>
            </a:r>
            <a:r>
              <a:rPr lang="es-MX" dirty="0"/>
              <a:t>el 25% del total. 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16479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Cocos2D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Ventajas:</a:t>
            </a:r>
          </a:p>
          <a:p>
            <a:pPr lvl="1"/>
            <a:r>
              <a:rPr lang="es-ES" dirty="0" smtClean="0"/>
              <a:t>Motor de Videojuegos General</a:t>
            </a:r>
          </a:p>
          <a:p>
            <a:pPr lvl="1"/>
            <a:r>
              <a:rPr lang="es-ES_tradnl" dirty="0" smtClean="0"/>
              <a:t>Multiplataforma. Con el mismo código, puedo compilar versiones para </a:t>
            </a:r>
            <a:r>
              <a:rPr lang="es-ES_tradnl" dirty="0" err="1" smtClean="0"/>
              <a:t>Android</a:t>
            </a:r>
            <a:r>
              <a:rPr lang="es-ES_tradnl" dirty="0" smtClean="0"/>
              <a:t>, </a:t>
            </a:r>
            <a:r>
              <a:rPr lang="es-ES_tradnl" dirty="0" err="1" smtClean="0"/>
              <a:t>iOS</a:t>
            </a:r>
            <a:r>
              <a:rPr lang="es-ES_tradnl" dirty="0" smtClean="0"/>
              <a:t>, </a:t>
            </a:r>
            <a:r>
              <a:rPr lang="es-ES_tradnl" dirty="0" err="1" smtClean="0"/>
              <a:t>windows</a:t>
            </a:r>
            <a:r>
              <a:rPr lang="es-ES_tradnl" dirty="0" smtClean="0"/>
              <a:t>, </a:t>
            </a:r>
            <a:r>
              <a:rPr lang="es-ES_tradnl" dirty="0" err="1" smtClean="0"/>
              <a:t>linux</a:t>
            </a:r>
            <a:r>
              <a:rPr lang="es-ES_tradnl" dirty="0" smtClean="0"/>
              <a:t>, y otras arquitectura.</a:t>
            </a:r>
            <a:r>
              <a:rPr lang="es-ES" dirty="0" smtClean="0"/>
              <a:t>Flexibilidad de uso (IDE nativo o Visual </a:t>
            </a:r>
            <a:r>
              <a:rPr lang="es-ES" dirty="0" err="1" smtClean="0"/>
              <a:t>Game</a:t>
            </a:r>
            <a:r>
              <a:rPr lang="es-ES" dirty="0" smtClean="0"/>
              <a:t> Studio)</a:t>
            </a:r>
          </a:p>
          <a:p>
            <a:pPr lvl="1"/>
            <a:r>
              <a:rPr lang="es-ES_tradnl" dirty="0" smtClean="0"/>
              <a:t>Permite el desarrollo desde otros entornos NO Mac, como por ejemplo Microsoft Visual C++ Express o Eclipse (</a:t>
            </a:r>
            <a:r>
              <a:rPr lang="es-ES_tradnl" dirty="0" err="1" smtClean="0"/>
              <a:t>linux</a:t>
            </a:r>
            <a:r>
              <a:rPr lang="es-ES_tradnl" dirty="0" smtClean="0"/>
              <a:t>)</a:t>
            </a:r>
            <a:endParaRPr lang="es-ES" dirty="0" smtClean="0"/>
          </a:p>
          <a:p>
            <a:pPr lvl="1"/>
            <a:r>
              <a:rPr lang="es-ES" dirty="0" smtClean="0"/>
              <a:t>Fácil de extenderse (trabaja con otras </a:t>
            </a:r>
            <a:r>
              <a:rPr lang="es-ES" dirty="0" err="1" smtClean="0"/>
              <a:t>third-party</a:t>
            </a:r>
            <a:r>
              <a:rPr lang="es-ES" dirty="0" smtClean="0"/>
              <a:t> </a:t>
            </a:r>
            <a:r>
              <a:rPr lang="es-ES" dirty="0" err="1" smtClean="0"/>
              <a:t>librarys</a:t>
            </a:r>
            <a:r>
              <a:rPr lang="es-ES" dirty="0" smtClean="0"/>
              <a:t>)</a:t>
            </a:r>
          </a:p>
          <a:p>
            <a:pPr lvl="1"/>
            <a:r>
              <a:rPr lang="es-ES" dirty="0" smtClean="0"/>
              <a:t>Muy utilizado (motor muy estable)</a:t>
            </a:r>
          </a:p>
          <a:p>
            <a:pPr lvl="1"/>
            <a:r>
              <a:rPr lang="es-ES" dirty="0" smtClean="0"/>
              <a:t>Libre y Open-</a:t>
            </a:r>
            <a:r>
              <a:rPr lang="es-ES" dirty="0" err="1" smtClean="0"/>
              <a:t>Source</a:t>
            </a:r>
            <a:endParaRPr lang="es-ES" dirty="0" smtClean="0"/>
          </a:p>
          <a:p>
            <a:pPr lvl="1"/>
            <a:r>
              <a:rPr lang="es-ES" dirty="0" smtClean="0"/>
              <a:t>Nivel de Abstracción alto para usar </a:t>
            </a:r>
            <a:r>
              <a:rPr lang="es-ES" dirty="0" err="1" smtClean="0"/>
              <a:t>OpenGL</a:t>
            </a:r>
            <a:endParaRPr lang="es-ES" dirty="0" smtClean="0"/>
          </a:p>
          <a:p>
            <a:pPr lvl="1"/>
            <a:r>
              <a:rPr lang="es-ES" dirty="0" smtClean="0"/>
              <a:t>Versión para </a:t>
            </a:r>
            <a:r>
              <a:rPr lang="es-ES" dirty="0" err="1" smtClean="0"/>
              <a:t>Switf</a:t>
            </a:r>
            <a:r>
              <a:rPr lang="es-ES" dirty="0" smtClean="0"/>
              <a:t> </a:t>
            </a:r>
            <a:r>
              <a:rPr lang="es-ES" dirty="0"/>
              <a:t>,</a:t>
            </a:r>
            <a:r>
              <a:rPr lang="es-ES" dirty="0" smtClean="0"/>
              <a:t> Objetive-C, C++, </a:t>
            </a:r>
            <a:r>
              <a:rPr lang="es-ES" dirty="0" err="1" smtClean="0"/>
              <a:t>Javascript</a:t>
            </a:r>
            <a:r>
              <a:rPr lang="es-ES" dirty="0" smtClean="0"/>
              <a:t>, </a:t>
            </a:r>
            <a:r>
              <a:rPr lang="es-ES" dirty="0" err="1" smtClean="0"/>
              <a:t>Android</a:t>
            </a:r>
            <a:r>
              <a:rPr lang="es-ES" dirty="0" smtClean="0"/>
              <a:t> y </a:t>
            </a:r>
            <a:r>
              <a:rPr lang="es-ES" dirty="0" err="1" smtClean="0"/>
              <a:t>Python</a:t>
            </a:r>
            <a:endParaRPr lang="es-ES" dirty="0" smtClean="0"/>
          </a:p>
          <a:p>
            <a:pPr lvl="1"/>
            <a:r>
              <a:rPr lang="es-ES_tradnl" dirty="0" smtClean="0"/>
              <a:t>Con pocas líneas de código, se obtienen variados efectos visuales</a:t>
            </a:r>
          </a:p>
          <a:p>
            <a:pPr lvl="1"/>
            <a:r>
              <a:rPr lang="es-ES_tradnl" dirty="0" err="1" smtClean="0"/>
              <a:t>Sprites</a:t>
            </a:r>
            <a:r>
              <a:rPr lang="es-ES_tradnl" dirty="0" smtClean="0"/>
              <a:t>: rápido y fácil manejos de </a:t>
            </a:r>
            <a:r>
              <a:rPr lang="es-ES_tradnl" dirty="0" err="1" smtClean="0"/>
              <a:t>Sprites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28276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Cocos2D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Desventajas:</a:t>
            </a:r>
          </a:p>
          <a:p>
            <a:pPr lvl="1"/>
            <a:r>
              <a:rPr lang="es-ES" dirty="0" smtClean="0"/>
              <a:t>Aplicaciones dedicadas solo al producto de sus versiones (no hay diseño responsivo)</a:t>
            </a:r>
          </a:p>
          <a:p>
            <a:pPr lvl="1"/>
            <a:r>
              <a:rPr lang="es-ES_tradnl" dirty="0" smtClean="0"/>
              <a:t>Documentación escasa, casi toda la que hay hace referencia a la documentación de cocos2d-iphone</a:t>
            </a:r>
          </a:p>
          <a:p>
            <a:pPr lvl="1"/>
            <a:r>
              <a:rPr lang="es-ES" dirty="0" smtClean="0"/>
              <a:t>En algunas versiones su comunidad es menor</a:t>
            </a:r>
          </a:p>
          <a:p>
            <a:pPr lvl="1"/>
            <a:r>
              <a:rPr lang="es-ES" dirty="0" smtClean="0"/>
              <a:t>Cada versión está siendo soportada por un equipo diferente no coordinados</a:t>
            </a:r>
          </a:p>
        </p:txBody>
      </p:sp>
      <p:pic>
        <p:nvPicPr>
          <p:cNvPr id="4" name="Imagen 3" descr="Captura de pantalla 2014-10-28 a la(s) 15.28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5738813"/>
            <a:ext cx="2540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0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82352"/>
          </a:xfrm>
        </p:spPr>
        <p:txBody>
          <a:bodyPr/>
          <a:lstStyle/>
          <a:p>
            <a:r>
              <a:rPr lang="es-MX" b="1" dirty="0" smtClean="0"/>
              <a:t>Shiva 3D</a:t>
            </a:r>
            <a:endParaRPr lang="es-MX" b="1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328592"/>
          </a:xfrm>
        </p:spPr>
        <p:txBody>
          <a:bodyPr>
            <a:normAutofit/>
          </a:bodyPr>
          <a:lstStyle/>
          <a:p>
            <a:r>
              <a:rPr lang="es-MX" sz="3000" dirty="0" smtClean="0">
                <a:latin typeface="Times New Roman" pitchFamily="18" charset="0"/>
                <a:cs typeface="Times New Roman" pitchFamily="18" charset="0"/>
              </a:rPr>
              <a:t>Motor que le permite crear juegos de cualquier tipo, complejidad y de género. Es posible crear juegos de diferentes géneros: disparos, plataformas, juegos de aventura, MMORPG, juegos de carreras, </a:t>
            </a:r>
            <a:r>
              <a:rPr lang="es-MX" sz="3000" dirty="0" err="1" smtClean="0">
                <a:latin typeface="Times New Roman" pitchFamily="18" charset="0"/>
                <a:cs typeface="Times New Roman" pitchFamily="18" charset="0"/>
              </a:rPr>
              <a:t>shooters</a:t>
            </a:r>
            <a:r>
              <a:rPr lang="es-MX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s-MX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MX" sz="3000" dirty="0" smtClean="0">
                <a:latin typeface="Times New Roman" pitchFamily="18" charset="0"/>
                <a:cs typeface="Times New Roman" pitchFamily="18" charset="0"/>
              </a:rPr>
              <a:t>Definido </a:t>
            </a:r>
            <a:r>
              <a:rPr lang="es-MX" sz="3000" dirty="0">
                <a:latin typeface="Times New Roman" pitchFamily="18" charset="0"/>
                <a:cs typeface="Times New Roman" pitchFamily="18" charset="0"/>
              </a:rPr>
              <a:t>como el motor para videojuegos más compatible del mundo, es capaz de soportar desarrollos para Windows, </a:t>
            </a:r>
            <a:r>
              <a:rPr lang="es-MX" sz="3000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s-MX" sz="3000" dirty="0">
                <a:latin typeface="Times New Roman" pitchFamily="18" charset="0"/>
                <a:cs typeface="Times New Roman" pitchFamily="18" charset="0"/>
              </a:rPr>
              <a:t>, Linux, iPhone, </a:t>
            </a:r>
            <a:r>
              <a:rPr lang="es-MX" sz="3000" dirty="0" err="1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es-MX" sz="3000" dirty="0">
                <a:latin typeface="Times New Roman" pitchFamily="18" charset="0"/>
                <a:cs typeface="Times New Roman" pitchFamily="18" charset="0"/>
              </a:rPr>
              <a:t>, BlackBerry, Palm, Wii y </a:t>
            </a:r>
            <a:r>
              <a:rPr lang="es-MX" sz="3000" dirty="0" err="1">
                <a:latin typeface="Times New Roman" pitchFamily="18" charset="0"/>
                <a:cs typeface="Times New Roman" pitchFamily="18" charset="0"/>
              </a:rPr>
              <a:t>iPad</a:t>
            </a:r>
            <a:r>
              <a:rPr lang="es-MX" sz="3000" dirty="0">
                <a:latin typeface="Times New Roman" pitchFamily="18" charset="0"/>
                <a:cs typeface="Times New Roman" pitchFamily="18" charset="0"/>
              </a:rPr>
              <a:t> así que va servido de </a:t>
            </a:r>
            <a:r>
              <a:rPr lang="es-MX" sz="3000" dirty="0" smtClean="0">
                <a:latin typeface="Times New Roman" pitchFamily="18" charset="0"/>
                <a:cs typeface="Times New Roman" pitchFamily="18" charset="0"/>
              </a:rPr>
              <a:t>plataformas.</a:t>
            </a:r>
          </a:p>
        </p:txBody>
      </p:sp>
    </p:spTree>
    <p:extLst>
      <p:ext uri="{BB962C8B-B14F-4D97-AF65-F5344CB8AC3E}">
        <p14:creationId xmlns:p14="http://schemas.microsoft.com/office/powerpoint/2010/main" val="31830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MX" b="1" dirty="0" smtClean="0"/>
              <a:t>Ventajas</a:t>
            </a:r>
            <a:r>
              <a:rPr lang="es-MX" dirty="0" smtClean="0"/>
              <a:t>	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Contiene todas las tecnologías de gráficos. </a:t>
            </a:r>
            <a:endParaRPr lang="es-MX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Incluye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un conjunto de herramientas de 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desarrollo.</a:t>
            </a:r>
          </a:p>
          <a:p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Incluyendo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el editor de la práctica en 3D del mundo con una representación en tiempo real. </a:t>
            </a:r>
            <a:endParaRPr lang="es-MX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Editor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incorporado WYSIYWG </a:t>
            </a:r>
            <a:endParaRPr lang="es-MX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Consta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de cuatro módulos: Editor, motor del juego, </a:t>
            </a:r>
            <a:r>
              <a:rPr lang="es-MX" dirty="0" smtClean="0">
                <a:latin typeface="Times New Roman" pitchFamily="18" charset="0"/>
                <a:cs typeface="Times New Roman" pitchFamily="18" charset="0"/>
              </a:rPr>
              <a:t>herramientas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de desarrollo y el servidor</a:t>
            </a:r>
            <a:r>
              <a:rPr lang="es-MX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9065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395536" y="-19571"/>
            <a:ext cx="8229600" cy="1143000"/>
          </a:xfrm>
        </p:spPr>
        <p:txBody>
          <a:bodyPr/>
          <a:lstStyle/>
          <a:p>
            <a:r>
              <a:rPr lang="es-MX" b="1" dirty="0" smtClean="0"/>
              <a:t>Desventajas</a:t>
            </a:r>
            <a:endParaRPr lang="es-MX" b="1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de paga, en su versión básica y avanzada, libre para web.</a:t>
            </a:r>
          </a:p>
          <a:p>
            <a:r>
              <a:rPr lang="es-MX" dirty="0" smtClean="0"/>
              <a:t>No tiene acceso fácil a la documento de la api.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82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646</Words>
  <Application>Microsoft Office PowerPoint</Application>
  <PresentationFormat>Presentación en pantalla (4:3)</PresentationFormat>
  <Paragraphs>94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Presentación de PowerPoint</vt:lpstr>
      <vt:lpstr>UDK</vt:lpstr>
      <vt:lpstr>UDK</vt:lpstr>
      <vt:lpstr>Desventajas</vt:lpstr>
      <vt:lpstr>Cocos2D</vt:lpstr>
      <vt:lpstr>Cocos2D</vt:lpstr>
      <vt:lpstr>Shiva 3D</vt:lpstr>
      <vt:lpstr>Ventajas </vt:lpstr>
      <vt:lpstr>Desventajas</vt:lpstr>
      <vt:lpstr>Licencia</vt:lpstr>
      <vt:lpstr>Presentación de PowerPoint</vt:lpstr>
      <vt:lpstr>Características</vt:lpstr>
      <vt:lpstr>Ventajas</vt:lpstr>
      <vt:lpstr> LibGDX </vt:lpstr>
      <vt:lpstr>LibGDX</vt:lpstr>
      <vt:lpstr>Plataformas Soportadas</vt:lpstr>
      <vt:lpstr>Características</vt:lpstr>
      <vt:lpstr>Ventajas</vt:lpstr>
      <vt:lpstr>Desventajas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YadJh</dc:creator>
  <cp:lastModifiedBy>YadJh</cp:lastModifiedBy>
  <cp:revision>16</cp:revision>
  <dcterms:created xsi:type="dcterms:W3CDTF">2014-10-28T21:06:24Z</dcterms:created>
  <dcterms:modified xsi:type="dcterms:W3CDTF">2014-10-28T22:43:50Z</dcterms:modified>
</cp:coreProperties>
</file>