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395a805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395a805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395a8052a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395a8052a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395a8052a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395a8052a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395a8052a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395a8052a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395a8052a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395a8052a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395a8052a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395a8052a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3ae0f014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3ae0f014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6.png"/><Relationship Id="rId4" Type="http://schemas.openxmlformats.org/officeDocument/2006/relationships/image" Target="../media/image13.png"/><Relationship Id="rId5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Relationship Id="rId5" Type="http://schemas.openxmlformats.org/officeDocument/2006/relationships/image" Target="../media/image23.png"/><Relationship Id="rId6" Type="http://schemas.openxmlformats.org/officeDocument/2006/relationships/image" Target="../media/image20.png"/><Relationship Id="rId7" Type="http://schemas.openxmlformats.org/officeDocument/2006/relationships/image" Target="../media/image22.png"/><Relationship Id="rId8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178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Esto es una presentación de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Python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261950" y="189821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Y te va a cambiar la vida</a:t>
            </a:r>
            <a:endParaRPr b="1"/>
          </a:p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1443075" y="236381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Bueno simplemente aprenderás algo de Python y te cambiará tu forma de ver la informática</a:t>
            </a:r>
            <a:endParaRPr sz="12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6550" y="2866400"/>
            <a:ext cx="2388000" cy="6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Vale, realmente no, simplemente es un lenguaje que mola más</a:t>
            </a:r>
            <a:endParaRPr sz="1000"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2375" y="3950675"/>
            <a:ext cx="3895800" cy="9739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/>
          <p:nvPr/>
        </p:nvSpPr>
        <p:spPr>
          <a:xfrm>
            <a:off x="5032375" y="2866400"/>
            <a:ext cx="4205400" cy="11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Id entrando aquí: </a:t>
            </a: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https://goo.gl/QDMVSt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Instalar Python</a:t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950" y="1835650"/>
            <a:ext cx="4648200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6044" y="1393750"/>
            <a:ext cx="2336284" cy="128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33" y="3234600"/>
            <a:ext cx="4530145" cy="18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 txBox="1"/>
          <p:nvPr/>
        </p:nvSpPr>
        <p:spPr>
          <a:xfrm>
            <a:off x="311725" y="2758675"/>
            <a:ext cx="37887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Python Web</a:t>
            </a:r>
            <a:endParaRPr/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43625" y="3234600"/>
            <a:ext cx="3488648" cy="16841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/>
        </p:nvSpPr>
        <p:spPr>
          <a:xfrm>
            <a:off x="5043625" y="2758675"/>
            <a:ext cx="37887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WinPython</a:t>
            </a:r>
            <a:endParaRPr/>
          </a:p>
        </p:txBody>
      </p:sp>
      <p:sp>
        <p:nvSpPr>
          <p:cNvPr id="81" name="Google Shape;81;p14"/>
          <p:cNvSpPr txBox="1"/>
          <p:nvPr/>
        </p:nvSpPr>
        <p:spPr>
          <a:xfrm>
            <a:off x="1117700" y="1393750"/>
            <a:ext cx="37887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Test Instalación Python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 &amp; Java vs Python: Input &amp; Output</a:t>
            </a:r>
            <a:endParaRPr/>
          </a:p>
        </p:txBody>
      </p:sp>
      <p:sp>
        <p:nvSpPr>
          <p:cNvPr id="87" name="Google Shape;87;p15"/>
          <p:cNvSpPr txBox="1"/>
          <p:nvPr>
            <p:ph idx="4294967295" type="body"/>
          </p:nvPr>
        </p:nvSpPr>
        <p:spPr>
          <a:xfrm>
            <a:off x="5854188" y="1557475"/>
            <a:ext cx="19263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/>
              <a:t>Java</a:t>
            </a:r>
            <a:endParaRPr sz="1800"/>
          </a:p>
        </p:txBody>
      </p:sp>
      <p:sp>
        <p:nvSpPr>
          <p:cNvPr id="88" name="Google Shape;88;p15"/>
          <p:cNvSpPr txBox="1"/>
          <p:nvPr>
            <p:ph idx="4294967295" type="body"/>
          </p:nvPr>
        </p:nvSpPr>
        <p:spPr>
          <a:xfrm>
            <a:off x="1525413" y="1557475"/>
            <a:ext cx="19263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/>
              <a:t>C</a:t>
            </a:r>
            <a:endParaRPr sz="1800"/>
          </a:p>
        </p:txBody>
      </p:sp>
      <p:sp>
        <p:nvSpPr>
          <p:cNvPr id="89" name="Google Shape;89;p15"/>
          <p:cNvSpPr txBox="1"/>
          <p:nvPr>
            <p:ph idx="4294967295" type="body"/>
          </p:nvPr>
        </p:nvSpPr>
        <p:spPr>
          <a:xfrm>
            <a:off x="3758413" y="3345575"/>
            <a:ext cx="19263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/>
              <a:t>Python</a:t>
            </a:r>
            <a:endParaRPr sz="1800"/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5288" y="3944950"/>
            <a:ext cx="15525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4138" y="2225063"/>
            <a:ext cx="2428875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0475" y="2153638"/>
            <a:ext cx="3133725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 &amp; Java vs Python: Hello World</a:t>
            </a:r>
            <a:endParaRPr/>
          </a:p>
        </p:txBody>
      </p:sp>
      <p:sp>
        <p:nvSpPr>
          <p:cNvPr id="98" name="Google Shape;98;p16"/>
          <p:cNvSpPr txBox="1"/>
          <p:nvPr>
            <p:ph idx="4294967295" type="body"/>
          </p:nvPr>
        </p:nvSpPr>
        <p:spPr>
          <a:xfrm>
            <a:off x="5854188" y="1557475"/>
            <a:ext cx="19263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/>
              <a:t>Java</a:t>
            </a:r>
            <a:endParaRPr sz="1800"/>
          </a:p>
        </p:txBody>
      </p:sp>
      <p:sp>
        <p:nvSpPr>
          <p:cNvPr id="99" name="Google Shape;99;p16"/>
          <p:cNvSpPr txBox="1"/>
          <p:nvPr>
            <p:ph idx="4294967295" type="body"/>
          </p:nvPr>
        </p:nvSpPr>
        <p:spPr>
          <a:xfrm>
            <a:off x="1525413" y="1557475"/>
            <a:ext cx="19263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/>
              <a:t>C</a:t>
            </a:r>
            <a:endParaRPr sz="1800"/>
          </a:p>
        </p:txBody>
      </p:sp>
      <p:pic>
        <p:nvPicPr>
          <p:cNvPr id="100" name="Google Shape;1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9950" y="3990400"/>
            <a:ext cx="2419350" cy="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 txBox="1"/>
          <p:nvPr>
            <p:ph idx="4294967295" type="body"/>
          </p:nvPr>
        </p:nvSpPr>
        <p:spPr>
          <a:xfrm>
            <a:off x="3758413" y="3345575"/>
            <a:ext cx="19263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/>
              <a:t>Python</a:t>
            </a:r>
            <a:endParaRPr sz="1800"/>
          </a:p>
        </p:txBody>
      </p:sp>
      <p:pic>
        <p:nvPicPr>
          <p:cNvPr id="102" name="Google Shape;10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938" y="2090800"/>
            <a:ext cx="3343275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8525" y="2114613"/>
            <a:ext cx="3857625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 &amp; Java vs Python: Variables</a:t>
            </a:r>
            <a:endParaRPr/>
          </a:p>
        </p:txBody>
      </p:sp>
      <p:sp>
        <p:nvSpPr>
          <p:cNvPr id="109" name="Google Shape;109;p17"/>
          <p:cNvSpPr txBox="1"/>
          <p:nvPr>
            <p:ph idx="4294967295" type="body"/>
          </p:nvPr>
        </p:nvSpPr>
        <p:spPr>
          <a:xfrm>
            <a:off x="5854188" y="1557475"/>
            <a:ext cx="19263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/>
              <a:t>Java</a:t>
            </a:r>
            <a:endParaRPr sz="1800"/>
          </a:p>
        </p:txBody>
      </p:sp>
      <p:sp>
        <p:nvSpPr>
          <p:cNvPr id="110" name="Google Shape;110;p17"/>
          <p:cNvSpPr txBox="1"/>
          <p:nvPr>
            <p:ph idx="4294967295" type="body"/>
          </p:nvPr>
        </p:nvSpPr>
        <p:spPr>
          <a:xfrm>
            <a:off x="1525413" y="1557475"/>
            <a:ext cx="19263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/>
              <a:t>C</a:t>
            </a:r>
            <a:endParaRPr sz="1800"/>
          </a:p>
        </p:txBody>
      </p:sp>
      <p:sp>
        <p:nvSpPr>
          <p:cNvPr id="111" name="Google Shape;111;p17"/>
          <p:cNvSpPr txBox="1"/>
          <p:nvPr>
            <p:ph idx="4294967295" type="body"/>
          </p:nvPr>
        </p:nvSpPr>
        <p:spPr>
          <a:xfrm>
            <a:off x="3758413" y="3199500"/>
            <a:ext cx="19263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/>
              <a:t>Python</a:t>
            </a:r>
            <a:endParaRPr sz="1800"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8513" y="3664500"/>
            <a:ext cx="3286125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1300" y="2188175"/>
            <a:ext cx="211455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6250" y="2183413"/>
            <a:ext cx="2162175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Bucle For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3063" y="2100250"/>
            <a:ext cx="3190875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9163" y="3849088"/>
            <a:ext cx="7305675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>
            <p:ph idx="4294967295" type="body"/>
          </p:nvPr>
        </p:nvSpPr>
        <p:spPr>
          <a:xfrm>
            <a:off x="1325788" y="1504975"/>
            <a:ext cx="19263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/>
              <a:t>For loop C</a:t>
            </a:r>
            <a:endParaRPr sz="1800"/>
          </a:p>
        </p:txBody>
      </p:sp>
      <p:sp>
        <p:nvSpPr>
          <p:cNvPr id="123" name="Google Shape;123;p18"/>
          <p:cNvSpPr txBox="1"/>
          <p:nvPr>
            <p:ph idx="4294967295" type="body"/>
          </p:nvPr>
        </p:nvSpPr>
        <p:spPr>
          <a:xfrm>
            <a:off x="5805350" y="1595825"/>
            <a:ext cx="19263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/>
              <a:t>For loop Python</a:t>
            </a:r>
            <a:endParaRPr sz="1800"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4500" y="2100250"/>
            <a:ext cx="2628900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Script Básico</a:t>
            </a:r>
            <a:endParaRPr/>
          </a:p>
        </p:txBody>
      </p:sp>
      <p:sp>
        <p:nvSpPr>
          <p:cNvPr id="130" name="Google Shape;130;p19"/>
          <p:cNvSpPr txBox="1"/>
          <p:nvPr>
            <p:ph idx="4294967295" type="body"/>
          </p:nvPr>
        </p:nvSpPr>
        <p:spPr>
          <a:xfrm>
            <a:off x="2197675" y="1429425"/>
            <a:ext cx="19263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/>
              <a:t>Java</a:t>
            </a:r>
            <a:endParaRPr sz="1800"/>
          </a:p>
        </p:txBody>
      </p:sp>
      <p:sp>
        <p:nvSpPr>
          <p:cNvPr id="131" name="Google Shape;131;p19"/>
          <p:cNvSpPr txBox="1"/>
          <p:nvPr>
            <p:ph idx="4294967295" type="body"/>
          </p:nvPr>
        </p:nvSpPr>
        <p:spPr>
          <a:xfrm>
            <a:off x="6102625" y="2992975"/>
            <a:ext cx="19263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/>
              <a:t>Python</a:t>
            </a:r>
            <a:endParaRPr sz="1800"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125" y="3758050"/>
            <a:ext cx="5638800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5388" y="2033100"/>
            <a:ext cx="4010893" cy="15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Regex</a:t>
            </a:r>
            <a:endParaRPr/>
          </a:p>
        </p:txBody>
      </p:sp>
      <p:sp>
        <p:nvSpPr>
          <p:cNvPr id="139" name="Google Shape;139;p20"/>
          <p:cNvSpPr txBox="1"/>
          <p:nvPr/>
        </p:nvSpPr>
        <p:spPr>
          <a:xfrm>
            <a:off x="248950" y="1379350"/>
            <a:ext cx="8686500" cy="3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abcd…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[eo] o [1-5A-G]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Cualquier carácter de ese rango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Punto ‘.’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	1 cualquier carácter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Asterisco ‘*’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	0 o más veces el carácter anterior</a:t>
            </a:r>
            <a:endParaRPr sz="1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Más ‘+’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	1 o más veces el carácter anterior</a:t>
            </a:r>
            <a:endParaRPr sz="1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Interrogación‘?’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	0 o 1 vez el carácter anterior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000" y="1297600"/>
            <a:ext cx="3673775" cy="59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5775" y="2517925"/>
            <a:ext cx="1703657" cy="59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8400" y="1907775"/>
            <a:ext cx="2425351" cy="59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87100" y="1941050"/>
            <a:ext cx="1765250" cy="52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68650" y="3128075"/>
            <a:ext cx="1964726" cy="59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28475" y="3458970"/>
            <a:ext cx="1716032" cy="59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068650" y="3795420"/>
            <a:ext cx="2060960" cy="59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0"/>
          <p:cNvSpPr txBox="1"/>
          <p:nvPr/>
        </p:nvSpPr>
        <p:spPr>
          <a:xfrm>
            <a:off x="5813400" y="4763775"/>
            <a:ext cx="32499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/>
              <a:t>Ref: https://ryanstutorials.net/regular-expressions-tutorial/regular-expressions-basics.php</a:t>
            </a:r>
            <a:endParaRPr sz="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