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9CB7-1007-47F2-933B-9B9F4F36F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A00BD-A951-464C-BEC6-73B083511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7AFE-AA70-45BD-BBA9-36272258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2BBE-D76F-4419-AF1E-ADAC99B1303F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4E8D-B5C7-472A-931C-1DAE10AD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58264-0DED-40F8-99C6-5922E25B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0F5-716B-4FFC-A96B-C0416188D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9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C714-6D4C-487E-B7C8-1F5B818B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10425-A3CE-49F9-9AEE-4BE1FF45C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6F253-69DB-4680-B18A-2196C596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2BBE-D76F-4419-AF1E-ADAC99B1303F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4D8C-047E-431D-AFFB-5E5398C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5B45-E0DB-4F40-8020-90735700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0F5-716B-4FFC-A96B-C0416188D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4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DEEEC-02CB-41DA-8FF0-67676C7A1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4C2A1-A851-44F8-9EF8-5C157D288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60BB3-23AE-41A0-9840-75854B16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2BBE-D76F-4419-AF1E-ADAC99B1303F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8B4AA-8923-4B4B-B519-00CDC9E7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540A-9747-44F3-BE14-A70FE60D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0F5-716B-4FFC-A96B-C0416188D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12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A6EE-1FE6-479F-B88C-07095E9D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00FF-1571-4995-A60E-AFDB7E5A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E3BB9-72AF-4218-AF32-7BFB51B7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2BBE-D76F-4419-AF1E-ADAC99B1303F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9D232-25CB-4DF5-BACF-7DA0FA0B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ECD7-492F-4EE6-936E-468FBA2A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0F5-716B-4FFC-A96B-C0416188D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7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665F-07B8-4A55-9C27-3FC36B9B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F3D7C-41AE-447D-A078-F114CA9A2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F9A0-36AA-4FEA-8693-B3EBCE71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2BBE-D76F-4419-AF1E-ADAC99B1303F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620E-774B-45FC-8A9E-DFC3229B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0672-CB62-4D80-B027-C8647C28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0F5-716B-4FFC-A96B-C0416188D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89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F632-0704-4950-8045-6C0041E2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D577-4A86-41A5-B054-9BD1CD65C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E8A93-DB65-4429-8F81-A53232E94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D572E-3C2B-4602-8CCF-523556AF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2BBE-D76F-4419-AF1E-ADAC99B1303F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003D5-16C0-4D98-81C4-E7660654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E281F-7F47-4BAF-931F-B8A2C267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0F5-716B-4FFC-A96B-C0416188D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39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8398-A614-41BA-908A-FE863F60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A4C8-1C1B-4A89-96EF-8CEEA93E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8A905-295F-484F-BDD7-5951C900B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68D95-CBA2-4A48-B1A8-6A7D78E7D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94803-8D88-4732-9C12-3D3732B33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C7589-C5A2-4000-B8DD-BDC5C8A1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2BBE-D76F-4419-AF1E-ADAC99B1303F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3A5EF-277C-4C7F-A443-46B0C03F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8F6D2-7AF1-41EB-87A6-4944E3A7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0F5-716B-4FFC-A96B-C0416188D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9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8B36-222D-4F22-A135-87BD0B28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A0AC0-C461-4140-A51A-AAFCEE48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2BBE-D76F-4419-AF1E-ADAC99B1303F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D5B99-EC21-4CF2-B781-9F82F197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B3705-906B-4515-B3BC-BB8AF59B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0F5-716B-4FFC-A96B-C0416188D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BBB54-CB9E-415D-A927-1328CF88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2BBE-D76F-4419-AF1E-ADAC99B1303F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52FE9-4A7C-4435-A715-B24EE608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05098-85C0-4E2B-8FE9-479BEC5C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0F5-716B-4FFC-A96B-C0416188D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4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AF60-A4EA-4D2D-9B1F-CCE382C3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BF10-AC7C-4BD4-A748-69CAE9198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C2BF4-10FF-442E-B0D8-04691381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44888-7F58-4D7A-BC69-057E88B2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2BBE-D76F-4419-AF1E-ADAC99B1303F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D3B4B-F734-493E-BD79-EE366BB7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DDFE2-E9AF-49AB-8A8B-AC20EFB1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0F5-716B-4FFC-A96B-C0416188D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4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D3D4-6450-40FE-AD48-ED9497D7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7B284-C75A-4DCE-8C0F-11349E251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7C48C-D179-41DE-BC19-414495241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AE090-0B6A-404A-98CE-53F54AEC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2BBE-D76F-4419-AF1E-ADAC99B1303F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3A140-1E36-47C1-84D8-DECBCFA1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5E2FD-5E0D-4488-A7F8-EE03C90C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D0F5-716B-4FFC-A96B-C0416188D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24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E8205-36E5-415A-87A4-3A4DCDA1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D1792-B514-4FC8-840C-2196D28D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0869-EE7D-4C3D-9D2D-C11DE14AB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2BBE-D76F-4419-AF1E-ADAC99B1303F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DF58-E813-4A57-A26F-5EE00368D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A5F0-FA31-4446-9C1A-A17C28559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D0F5-716B-4FFC-A96B-C0416188D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07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3FF068-8D78-4CCF-A280-2B434FE8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380" y="-17608"/>
            <a:ext cx="8537196" cy="500178"/>
          </a:xfrm>
        </p:spPr>
        <p:txBody>
          <a:bodyPr>
            <a:noAutofit/>
          </a:bodyPr>
          <a:lstStyle/>
          <a:p>
            <a:r>
              <a:rPr lang="en-IN" sz="3000" dirty="0"/>
              <a:t>Testing Method Analysis using Linear Regression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6D8607F-F433-4C84-A7F7-B665CCB2C60A}"/>
              </a:ext>
            </a:extLst>
          </p:cNvPr>
          <p:cNvSpPr txBox="1">
            <a:spLocks/>
          </p:cNvSpPr>
          <p:nvPr/>
        </p:nvSpPr>
        <p:spPr>
          <a:xfrm>
            <a:off x="2083491" y="3213386"/>
            <a:ext cx="2027134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Liftoff-3_Dia-16n22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98AB4C-0962-4C7A-8BF8-FBD0DFDE5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6" t="5596" r="6698" b="4652"/>
          <a:stretch/>
        </p:blipFill>
        <p:spPr>
          <a:xfrm>
            <a:off x="6445543" y="554726"/>
            <a:ext cx="4872092" cy="2749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B9E18A-F7F0-4AFA-9375-35095C141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4" t="5321" r="6959" b="4928"/>
          <a:stretch/>
        </p:blipFill>
        <p:spPr>
          <a:xfrm>
            <a:off x="775216" y="470256"/>
            <a:ext cx="4971242" cy="2805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447AED-075D-4804-8885-134C1573F4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02" t="4128" r="6225" b="4654"/>
          <a:stretch/>
        </p:blipFill>
        <p:spPr>
          <a:xfrm>
            <a:off x="546805" y="3376051"/>
            <a:ext cx="5100506" cy="3150097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EE04A597-162E-427A-AFF8-4B581AFEFF0B}"/>
              </a:ext>
            </a:extLst>
          </p:cNvPr>
          <p:cNvSpPr txBox="1">
            <a:spLocks/>
          </p:cNvSpPr>
          <p:nvPr/>
        </p:nvSpPr>
        <p:spPr>
          <a:xfrm>
            <a:off x="1776099" y="6476301"/>
            <a:ext cx="2641916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Liftoff-8 _Dia-16n22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2A8843F-D8EA-48AF-9277-5A1294656333}"/>
              </a:ext>
            </a:extLst>
          </p:cNvPr>
          <p:cNvSpPr txBox="1">
            <a:spLocks/>
          </p:cNvSpPr>
          <p:nvPr/>
        </p:nvSpPr>
        <p:spPr>
          <a:xfrm>
            <a:off x="7773986" y="3219429"/>
            <a:ext cx="2435839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Liftoff-5 _Dia-16n22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24AD86-2C49-403C-A5DE-0FBA6E31B7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1" t="4758" r="6382" b="5282"/>
          <a:stretch/>
        </p:blipFill>
        <p:spPr>
          <a:xfrm>
            <a:off x="6331333" y="3425054"/>
            <a:ext cx="5100507" cy="30520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2CA927-68D6-488B-83EE-BDB4B6218A4C}"/>
              </a:ext>
            </a:extLst>
          </p:cNvPr>
          <p:cNvSpPr/>
          <p:nvPr/>
        </p:nvSpPr>
        <p:spPr>
          <a:xfrm>
            <a:off x="7773986" y="6413636"/>
            <a:ext cx="241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Liftoff-3,5,8 _Dia-16n22</a:t>
            </a:r>
          </a:p>
        </p:txBody>
      </p:sp>
    </p:spTree>
    <p:extLst>
      <p:ext uri="{BB962C8B-B14F-4D97-AF65-F5344CB8AC3E}">
        <p14:creationId xmlns:p14="http://schemas.microsoft.com/office/powerpoint/2010/main" val="407859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D557813-72D5-430D-BA3C-4D70751F1513}"/>
              </a:ext>
            </a:extLst>
          </p:cNvPr>
          <p:cNvSpPr txBox="1">
            <a:spLocks/>
          </p:cNvSpPr>
          <p:nvPr/>
        </p:nvSpPr>
        <p:spPr>
          <a:xfrm>
            <a:off x="1297970" y="3362017"/>
            <a:ext cx="2608150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Liftoff-3n5_Dia-16n22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607262-A253-435F-8B43-815ED3632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2" t="4660" r="6955" b="3698"/>
          <a:stretch/>
        </p:blipFill>
        <p:spPr>
          <a:xfrm>
            <a:off x="651480" y="0"/>
            <a:ext cx="5168206" cy="3382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AE626D-9F9F-4A39-8901-25B018373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5" t="5300" r="6080" b="4222"/>
          <a:stretch/>
        </p:blipFill>
        <p:spPr>
          <a:xfrm>
            <a:off x="6716994" y="89197"/>
            <a:ext cx="5016381" cy="3178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26DDCB-14BE-4734-A5DC-48E82A6917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30" t="3378" r="6316" b="4339"/>
          <a:stretch/>
        </p:blipFill>
        <p:spPr>
          <a:xfrm>
            <a:off x="3740282" y="3344490"/>
            <a:ext cx="4911529" cy="321256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287FE476-13A2-449F-B042-D8B6BA09D604}"/>
              </a:ext>
            </a:extLst>
          </p:cNvPr>
          <p:cNvSpPr txBox="1">
            <a:spLocks/>
          </p:cNvSpPr>
          <p:nvPr/>
        </p:nvSpPr>
        <p:spPr>
          <a:xfrm>
            <a:off x="8285880" y="3267256"/>
            <a:ext cx="2608150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Liftoff-3n8_Dia-16n22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3F16045-8B4C-4C23-A9DC-0AB1F8542417}"/>
              </a:ext>
            </a:extLst>
          </p:cNvPr>
          <p:cNvSpPr txBox="1">
            <a:spLocks/>
          </p:cNvSpPr>
          <p:nvPr/>
        </p:nvSpPr>
        <p:spPr>
          <a:xfrm>
            <a:off x="4791925" y="6527140"/>
            <a:ext cx="2608150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Liftoff-5n8_Dia-16n22</a:t>
            </a:r>
          </a:p>
        </p:txBody>
      </p:sp>
    </p:spTree>
    <p:extLst>
      <p:ext uri="{BB962C8B-B14F-4D97-AF65-F5344CB8AC3E}">
        <p14:creationId xmlns:p14="http://schemas.microsoft.com/office/powerpoint/2010/main" val="362841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37FE-9545-4855-AC3A-0726F641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958" y="-170552"/>
            <a:ext cx="1728216" cy="869315"/>
          </a:xfrm>
        </p:spPr>
        <p:txBody>
          <a:bodyPr>
            <a:normAutofit/>
          </a:bodyPr>
          <a:lstStyle/>
          <a:p>
            <a:r>
              <a:rPr lang="en-IN" sz="3000" dirty="0"/>
              <a:t>Lift off-2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B1DDB40-D7F3-461B-A5DF-D8D2707470C6}"/>
              </a:ext>
            </a:extLst>
          </p:cNvPr>
          <p:cNvSpPr txBox="1">
            <a:spLocks/>
          </p:cNvSpPr>
          <p:nvPr/>
        </p:nvSpPr>
        <p:spPr>
          <a:xfrm>
            <a:off x="768897" y="3289313"/>
            <a:ext cx="2608150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Liftoff-2_Dia-16to22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CA26892-CAAC-4BA3-9B3C-7A42879915F8}"/>
              </a:ext>
            </a:extLst>
          </p:cNvPr>
          <p:cNvSpPr txBox="1">
            <a:spLocks/>
          </p:cNvSpPr>
          <p:nvPr/>
        </p:nvSpPr>
        <p:spPr>
          <a:xfrm>
            <a:off x="8425898" y="3184152"/>
            <a:ext cx="2608150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Liftoff-2_Dia-16,19,22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A17CB-2C58-4C3C-9717-BC3330511081}"/>
              </a:ext>
            </a:extLst>
          </p:cNvPr>
          <p:cNvSpPr/>
          <p:nvPr/>
        </p:nvSpPr>
        <p:spPr>
          <a:xfrm>
            <a:off x="5090596" y="6446305"/>
            <a:ext cx="2010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Liftoff-2_Dia-16n22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B11B9-9595-4B89-B3AE-FC2E848CA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9" t="5428" r="6743" b="4971"/>
          <a:stretch/>
        </p:blipFill>
        <p:spPr>
          <a:xfrm>
            <a:off x="6964174" y="124041"/>
            <a:ext cx="4990138" cy="3079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7F5B4-827D-4EA2-95A4-5A3E40697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9" t="4515" r="7086" b="4971"/>
          <a:stretch/>
        </p:blipFill>
        <p:spPr>
          <a:xfrm>
            <a:off x="128538" y="60472"/>
            <a:ext cx="4962058" cy="3228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1DC353-980E-4291-BA2E-C784B861D6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15" t="5656" r="6743" b="4972"/>
          <a:stretch/>
        </p:blipFill>
        <p:spPr>
          <a:xfrm>
            <a:off x="3377047" y="3276123"/>
            <a:ext cx="5280392" cy="32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7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37FE-9545-4855-AC3A-0726F641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351" y="-201388"/>
            <a:ext cx="1728216" cy="869315"/>
          </a:xfrm>
        </p:spPr>
        <p:txBody>
          <a:bodyPr>
            <a:normAutofit/>
          </a:bodyPr>
          <a:lstStyle/>
          <a:p>
            <a:r>
              <a:rPr lang="en-IN" sz="3000" dirty="0"/>
              <a:t>Lift off-3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C8C28-F2D3-4C0E-95E6-2179606E4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14" t="3600" r="6572" b="4057"/>
          <a:stretch/>
        </p:blipFill>
        <p:spPr>
          <a:xfrm>
            <a:off x="36608" y="20726"/>
            <a:ext cx="4901151" cy="325666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0602A8A-A635-476F-96E1-AFB782355C9A}"/>
              </a:ext>
            </a:extLst>
          </p:cNvPr>
          <p:cNvSpPr txBox="1">
            <a:spLocks/>
          </p:cNvSpPr>
          <p:nvPr/>
        </p:nvSpPr>
        <p:spPr>
          <a:xfrm>
            <a:off x="957288" y="3228497"/>
            <a:ext cx="2608150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Liftoff-3_Dia-16to22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85EF6-A904-42C2-A76E-CC937C206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3" t="5200" r="6057" b="5207"/>
          <a:stretch/>
        </p:blipFill>
        <p:spPr>
          <a:xfrm>
            <a:off x="6606318" y="0"/>
            <a:ext cx="5213770" cy="325666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7DCC899-3742-414F-BDE3-8257F89DF8B1}"/>
              </a:ext>
            </a:extLst>
          </p:cNvPr>
          <p:cNvSpPr txBox="1">
            <a:spLocks/>
          </p:cNvSpPr>
          <p:nvPr/>
        </p:nvSpPr>
        <p:spPr>
          <a:xfrm>
            <a:off x="7966089" y="3207053"/>
            <a:ext cx="2608150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Liftoff-3_Dia-16,19,22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825EB-3DBA-4415-81D4-DB8988EBDD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72" t="4744" r="6057" b="4742"/>
          <a:stretch/>
        </p:blipFill>
        <p:spPr>
          <a:xfrm>
            <a:off x="181665" y="3426157"/>
            <a:ext cx="4927553" cy="322780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871EB7E-B06D-4A42-A15D-2B5AEAD58A89}"/>
              </a:ext>
            </a:extLst>
          </p:cNvPr>
          <p:cNvSpPr txBox="1">
            <a:spLocks/>
          </p:cNvSpPr>
          <p:nvPr/>
        </p:nvSpPr>
        <p:spPr>
          <a:xfrm>
            <a:off x="1292718" y="6541714"/>
            <a:ext cx="2608150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Liftoff-3_Dia-16n22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ABE18E-08EE-4BF8-8F9C-BEE0350427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2" t="4758" r="5966" b="4653"/>
          <a:stretch/>
        </p:blipFill>
        <p:spPr>
          <a:xfrm>
            <a:off x="6606317" y="3411704"/>
            <a:ext cx="5121491" cy="3227801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76AD1C8-E751-45F2-A8C4-9847EE4550A1}"/>
              </a:ext>
            </a:extLst>
          </p:cNvPr>
          <p:cNvSpPr txBox="1">
            <a:spLocks/>
          </p:cNvSpPr>
          <p:nvPr/>
        </p:nvSpPr>
        <p:spPr>
          <a:xfrm>
            <a:off x="8097304" y="6542680"/>
            <a:ext cx="2608150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Liftoff-3_Dia-16n20</a:t>
            </a:r>
          </a:p>
        </p:txBody>
      </p:sp>
    </p:spTree>
    <p:extLst>
      <p:ext uri="{BB962C8B-B14F-4D97-AF65-F5344CB8AC3E}">
        <p14:creationId xmlns:p14="http://schemas.microsoft.com/office/powerpoint/2010/main" val="354631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37FE-9545-4855-AC3A-0726F641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62" y="-114852"/>
            <a:ext cx="1728216" cy="869315"/>
          </a:xfrm>
        </p:spPr>
        <p:txBody>
          <a:bodyPr>
            <a:normAutofit/>
          </a:bodyPr>
          <a:lstStyle/>
          <a:p>
            <a:r>
              <a:rPr lang="en-IN" sz="3000" dirty="0"/>
              <a:t>Lift off-4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3AC5A-E56F-4998-846B-0D4146C8D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42" t="4971" r="7649" b="4743"/>
          <a:stretch/>
        </p:blipFill>
        <p:spPr>
          <a:xfrm>
            <a:off x="7068690" y="0"/>
            <a:ext cx="4983102" cy="331542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6CF173AE-AA9B-4A7A-B6D1-9F4630906EBD}"/>
              </a:ext>
            </a:extLst>
          </p:cNvPr>
          <p:cNvSpPr txBox="1">
            <a:spLocks/>
          </p:cNvSpPr>
          <p:nvPr/>
        </p:nvSpPr>
        <p:spPr>
          <a:xfrm>
            <a:off x="8507728" y="3272632"/>
            <a:ext cx="2608150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Liftoff-4_Dia-16,19,22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9FA27-69BF-4D81-8722-EF36DB6A2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4" t="5657" r="7766" b="5200"/>
          <a:stretch/>
        </p:blipFill>
        <p:spPr>
          <a:xfrm>
            <a:off x="3118104" y="3397823"/>
            <a:ext cx="5094718" cy="314037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805D2F3-E530-4989-B6CB-BC65F0C892AE}"/>
              </a:ext>
            </a:extLst>
          </p:cNvPr>
          <p:cNvSpPr txBox="1">
            <a:spLocks/>
          </p:cNvSpPr>
          <p:nvPr/>
        </p:nvSpPr>
        <p:spPr>
          <a:xfrm>
            <a:off x="4385017" y="6521708"/>
            <a:ext cx="2608150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Liftoff-4_Dia-16n22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968B6-EE39-4B03-8CF3-752D8DF67F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1" t="4564" r="6725" b="5328"/>
          <a:stretch/>
        </p:blipFill>
        <p:spPr>
          <a:xfrm>
            <a:off x="9663" y="32227"/>
            <a:ext cx="5190299" cy="326898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A75152A-2F80-4AA4-BDD5-000B9E2CF26E}"/>
              </a:ext>
            </a:extLst>
          </p:cNvPr>
          <p:cNvSpPr txBox="1">
            <a:spLocks/>
          </p:cNvSpPr>
          <p:nvPr/>
        </p:nvSpPr>
        <p:spPr>
          <a:xfrm>
            <a:off x="690249" y="3315422"/>
            <a:ext cx="2608150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Liftoff-4_Dia-16to22</a:t>
            </a:r>
          </a:p>
        </p:txBody>
      </p:sp>
    </p:spTree>
    <p:extLst>
      <p:ext uri="{BB962C8B-B14F-4D97-AF65-F5344CB8AC3E}">
        <p14:creationId xmlns:p14="http://schemas.microsoft.com/office/powerpoint/2010/main" val="83701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37FE-9545-4855-AC3A-0726F641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344" y="-183515"/>
            <a:ext cx="1728216" cy="869315"/>
          </a:xfrm>
        </p:spPr>
        <p:txBody>
          <a:bodyPr>
            <a:normAutofit/>
          </a:bodyPr>
          <a:lstStyle/>
          <a:p>
            <a:r>
              <a:rPr lang="en-IN" sz="3000" dirty="0"/>
              <a:t>Lift off-5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F8048-F8AA-4B10-AAA3-77F0BF594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5" t="5200" r="7086" b="4742"/>
          <a:stretch/>
        </p:blipFill>
        <p:spPr>
          <a:xfrm>
            <a:off x="140320" y="82297"/>
            <a:ext cx="4898024" cy="314767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33066AA0-A1E6-48F3-9FD1-84B8E0E24946}"/>
              </a:ext>
            </a:extLst>
          </p:cNvPr>
          <p:cNvSpPr txBox="1">
            <a:spLocks/>
          </p:cNvSpPr>
          <p:nvPr/>
        </p:nvSpPr>
        <p:spPr>
          <a:xfrm>
            <a:off x="507072" y="3229973"/>
            <a:ext cx="2608150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Liftoff-5_Dia-16to22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A7B3F-7803-4EB9-A6A3-8ED67978FAC1}"/>
              </a:ext>
            </a:extLst>
          </p:cNvPr>
          <p:cNvSpPr/>
          <p:nvPr/>
        </p:nvSpPr>
        <p:spPr>
          <a:xfrm>
            <a:off x="5090596" y="6488668"/>
            <a:ext cx="2010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Liftoff-5_Dia-16n22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B73E8-215B-4233-BF79-F39832FCF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0" t="5429" r="6572" b="4514"/>
          <a:stretch/>
        </p:blipFill>
        <p:spPr>
          <a:xfrm>
            <a:off x="3231214" y="3362463"/>
            <a:ext cx="5129224" cy="3278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4D106-05FB-4EDF-A928-9B1CE311AD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89" t="3294" r="7061" b="3778"/>
          <a:stretch/>
        </p:blipFill>
        <p:spPr>
          <a:xfrm>
            <a:off x="6806206" y="8172"/>
            <a:ext cx="5030660" cy="322180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C8B58EA-0BD3-4ABA-82C2-745A38FD2904}"/>
              </a:ext>
            </a:extLst>
          </p:cNvPr>
          <p:cNvSpPr txBox="1">
            <a:spLocks/>
          </p:cNvSpPr>
          <p:nvPr/>
        </p:nvSpPr>
        <p:spPr>
          <a:xfrm>
            <a:off x="8360438" y="3165322"/>
            <a:ext cx="2608150" cy="39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Liftoff-5_Dia-16,19,22</a:t>
            </a:r>
          </a:p>
        </p:txBody>
      </p:sp>
    </p:spTree>
    <p:extLst>
      <p:ext uri="{BB962C8B-B14F-4D97-AF65-F5344CB8AC3E}">
        <p14:creationId xmlns:p14="http://schemas.microsoft.com/office/powerpoint/2010/main" val="314292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74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Lift off-2</vt:lpstr>
      <vt:lpstr>Lift off-3</vt:lpstr>
      <vt:lpstr>Lift off-4</vt:lpstr>
      <vt:lpstr>Lift off-5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18</cp:revision>
  <dcterms:created xsi:type="dcterms:W3CDTF">2022-07-27T12:19:03Z</dcterms:created>
  <dcterms:modified xsi:type="dcterms:W3CDTF">2022-07-28T12:45:32Z</dcterms:modified>
</cp:coreProperties>
</file>