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72" r:id="rId4"/>
    <p:sldId id="271" r:id="rId5"/>
    <p:sldId id="264" r:id="rId6"/>
    <p:sldId id="262" r:id="rId7"/>
    <p:sldId id="267" r:id="rId8"/>
    <p:sldId id="268" r:id="rId9"/>
    <p:sldId id="276" r:id="rId10"/>
    <p:sldId id="277" r:id="rId11"/>
    <p:sldId id="269" r:id="rId12"/>
    <p:sldId id="270" r:id="rId13"/>
    <p:sldId id="273" r:id="rId14"/>
    <p:sldId id="257" r:id="rId15"/>
    <p:sldId id="275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AA991-7D52-46B1-9D57-083D75F726F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F3EA1-7942-4D38-BD32-24D4E76A3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ə </a:t>
            </a:r>
            <a:r>
              <a:rPr lang="en-US" sz="1200" dirty="0" err="1" smtClean="0"/>
              <a:t>latin</a:t>
            </a:r>
            <a:r>
              <a:rPr lang="en-US" sz="1200" dirty="0" smtClean="0"/>
              <a:t> schwa   Pocket</a:t>
            </a:r>
            <a:r>
              <a:rPr lang="en-US" sz="1200" baseline="0" dirty="0" smtClean="0"/>
              <a:t> =&gt; </a:t>
            </a:r>
            <a:r>
              <a:rPr lang="en-US" sz="1200" baseline="0" dirty="0" err="1" smtClean="0"/>
              <a:t>forword</a:t>
            </a:r>
            <a:r>
              <a:rPr lang="en-US" sz="1200" baseline="0" dirty="0" smtClean="0"/>
              <a:t> E       but  college </a:t>
            </a:r>
            <a:r>
              <a:rPr lang="en-US" sz="1200" baseline="0" smtClean="0"/>
              <a:t>=&gt;&gt; backward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F3EA1-7942-4D38-BD32-24D4E76A3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F3EA1-7942-4D38-BD32-24D4E76A3A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F3EA1-7942-4D38-BD32-24D4E76A3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 Structure</a:t>
            </a:r>
            <a:r>
              <a:rPr lang="en-GB" baseline="0" dirty="0" smtClean="0"/>
              <a:t> which is in </a:t>
            </a:r>
            <a:r>
              <a:rPr lang="en-GB" baseline="0" smtClean="0"/>
              <a:t>folder PRIY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F3EA1-7942-4D38-BD32-24D4E76A3A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 CV PDF’s =&gt;&gt; then</a:t>
            </a:r>
            <a:r>
              <a:rPr lang="en-GB" baseline="0" dirty="0" smtClean="0"/>
              <a:t> </a:t>
            </a:r>
            <a:r>
              <a:rPr lang="en-GB" dirty="0" smtClean="0"/>
              <a:t>First Resum</a:t>
            </a:r>
            <a:r>
              <a:rPr lang="en-GB" baseline="0" dirty="0" smtClean="0"/>
              <a:t>e =&gt;&gt; then CV  	1. LENGTH	2.CONTEXT 	3. </a:t>
            </a:r>
            <a:r>
              <a:rPr lang="en-GB" baseline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F3EA1-7942-4D38-BD32-24D4E76A3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 CV PDF’s =&gt;&gt;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F3EA1-7942-4D38-BD32-24D4E76A3A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F3EA1-7942-4D38-BD32-24D4E76A3A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F3EA1-7942-4D38-BD32-24D4E76A3A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Curriculum Vitae</a:t>
            </a:r>
            <a:endParaRPr lang="en-US" sz="5400" b="1" dirty="0"/>
          </a:p>
        </p:txBody>
      </p:sp>
      <p:pic>
        <p:nvPicPr>
          <p:cNvPr id="5" name="Picture 4" descr="cvl_blue_ic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676400"/>
            <a:ext cx="5284596" cy="4722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Awesome Words To Use </a:t>
            </a:r>
            <a:br>
              <a:rPr lang="en-GB" dirty="0" smtClean="0"/>
            </a:br>
            <a:r>
              <a:rPr lang="en-GB" dirty="0" smtClean="0"/>
              <a:t>On Your CV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Evaluated: To determine worth or quality.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Formed : To create and developed in 				particular fashion.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Improved : To increase in value, quality and 			overall  excellence.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Obtained :  To come into position through 			effort or request.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Zipped : To act or move with speed and energy.</a:t>
            </a:r>
          </a:p>
        </p:txBody>
      </p:sp>
    </p:spTree>
    <p:extLst>
      <p:ext uri="{BB962C8B-B14F-4D97-AF65-F5344CB8AC3E}">
        <p14:creationId xmlns:p14="http://schemas.microsoft.com/office/powerpoint/2010/main" xmlns="" val="269855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CV and Resume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/>
            <a:r>
              <a:rPr lang="en-GB" dirty="0" smtClean="0"/>
              <a:t>Example :</a:t>
            </a:r>
          </a:p>
          <a:p>
            <a:pPr marL="1257300" lvl="2" indent="-457200">
              <a:buNone/>
            </a:pPr>
            <a:r>
              <a:rPr lang="en-GB" dirty="0" smtClean="0"/>
              <a:t>	 CV and Resume of  </a:t>
            </a:r>
            <a:r>
              <a:rPr lang="en-GB" dirty="0" err="1" smtClean="0"/>
              <a:t>Mr.Shikhar</a:t>
            </a:r>
            <a:r>
              <a:rPr lang="en-GB" dirty="0" smtClean="0"/>
              <a:t> Sharma</a:t>
            </a:r>
          </a:p>
        </p:txBody>
      </p:sp>
      <p:pic>
        <p:nvPicPr>
          <p:cNvPr id="4" name="Picture 3" descr="34665210-Rubber-stamp-with-word-example-inside-vector-illustration-Stock-Vec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590800"/>
            <a:ext cx="6400800" cy="3815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for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/>
            <a:r>
              <a:rPr lang="en-GB" dirty="0" err="1" smtClean="0"/>
              <a:t>LateX</a:t>
            </a:r>
            <a:endParaRPr lang="en-GB" dirty="0" smtClean="0"/>
          </a:p>
          <a:p>
            <a:pPr marL="857250" lvl="1" indent="-457200"/>
            <a:r>
              <a:rPr lang="en-GB" dirty="0" smtClean="0"/>
              <a:t>Online tools </a:t>
            </a:r>
          </a:p>
          <a:p>
            <a:pPr marL="1257300" lvl="2" indent="-457200">
              <a:buNone/>
            </a:pPr>
            <a:r>
              <a:rPr lang="en-GB" dirty="0" smtClean="0"/>
              <a:t>	 	</a:t>
            </a:r>
            <a:endParaRPr lang="en-GB" sz="3600" b="1" dirty="0" smtClean="0"/>
          </a:p>
          <a:p>
            <a:pPr marL="1257300" lvl="2" indent="-457200">
              <a:buNone/>
            </a:pPr>
            <a:endParaRPr lang="en-GB" sz="3600" b="1" dirty="0" smtClean="0"/>
          </a:p>
        </p:txBody>
      </p:sp>
      <p:pic>
        <p:nvPicPr>
          <p:cNvPr id="4" name="Picture 3" descr="linkedin-400850_128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2133600"/>
            <a:ext cx="47244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Mistakes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GB" dirty="0" smtClean="0"/>
              <a:t>Change the cover letter and send the same CV to each company.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Show you are overqualified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Explain gaps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Avoidance of proof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Don’t lie</a:t>
            </a:r>
            <a:endParaRPr lang="en-GB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5" name="Picture 4" descr="righ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191000"/>
            <a:ext cx="4011168" cy="2023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Effect of Mistakes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829050"/>
            <a:ext cx="42291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Effect of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Scott Thompson’s</a:t>
            </a:r>
          </a:p>
          <a:p>
            <a:pPr>
              <a:buNone/>
            </a:pPr>
            <a:r>
              <a:rPr lang="en-US" dirty="0" smtClean="0"/>
              <a:t>    incident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1237851"/>
            <a:ext cx="4876800" cy="5467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90143"/>
            <a:ext cx="95012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dirty="0" smtClean="0">
                <a:latin typeface="Edwardian Script ITC" pitchFamily="66" charset="0"/>
              </a:rPr>
              <a:t>Thank You !</a:t>
            </a:r>
            <a:endParaRPr lang="en-US" sz="15000" dirty="0">
              <a:latin typeface="Edwardian Script ITC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4414" y="3852850"/>
            <a:ext cx="8229600" cy="561956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Presented by,</a:t>
            </a:r>
            <a:b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14800" y="3838556"/>
            <a:ext cx="4429156" cy="2714644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GB" sz="2600" dirty="0" err="1" smtClean="0"/>
              <a:t>Komal</a:t>
            </a:r>
            <a:r>
              <a:rPr lang="en-GB" sz="2600" dirty="0" smtClean="0"/>
              <a:t> </a:t>
            </a:r>
            <a:r>
              <a:rPr lang="en-GB" sz="2600" dirty="0" err="1" smtClean="0"/>
              <a:t>Karande</a:t>
            </a:r>
            <a:r>
              <a:rPr lang="en-GB" sz="2600" dirty="0" smtClean="0"/>
              <a:t>	1303014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GB" sz="2600" dirty="0" err="1" smtClean="0"/>
              <a:t>Kartik</a:t>
            </a:r>
            <a:r>
              <a:rPr lang="en-GB" sz="2600" dirty="0" smtClean="0"/>
              <a:t> </a:t>
            </a:r>
            <a:r>
              <a:rPr lang="en-GB" sz="2600" dirty="0" err="1" smtClean="0"/>
              <a:t>Patil</a:t>
            </a:r>
            <a:r>
              <a:rPr lang="en-GB" sz="2600" dirty="0" smtClean="0"/>
              <a:t>		1303036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GB" sz="2600" dirty="0" err="1" smtClean="0"/>
              <a:t>Akshay</a:t>
            </a:r>
            <a:r>
              <a:rPr lang="en-GB" sz="2600" dirty="0" smtClean="0"/>
              <a:t> Kale		1303043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GB" sz="2600" dirty="0" err="1" smtClean="0"/>
              <a:t>Harshad</a:t>
            </a:r>
            <a:r>
              <a:rPr lang="en-GB" sz="2600" dirty="0" smtClean="0"/>
              <a:t> </a:t>
            </a:r>
            <a:r>
              <a:rPr lang="en-GB" sz="2600" dirty="0" err="1" smtClean="0"/>
              <a:t>Shinde</a:t>
            </a:r>
            <a:r>
              <a:rPr lang="en-GB" sz="2600" dirty="0" smtClean="0"/>
              <a:t>	1303049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GB" sz="2600" dirty="0" err="1" smtClean="0"/>
              <a:t>Yadnyawalkya</a:t>
            </a:r>
            <a:r>
              <a:rPr lang="en-GB" sz="2600" dirty="0" smtClean="0"/>
              <a:t> Tale	</a:t>
            </a:r>
            <a:r>
              <a:rPr lang="en-US" sz="2600" dirty="0" smtClean="0"/>
              <a:t>1303052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Sai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Kore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1303063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2638404"/>
            <a:ext cx="65008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1900" b="1" dirty="0" smtClean="0">
                <a:solidFill>
                  <a:srgbClr val="FF0000"/>
                </a:solidFill>
                <a:latin typeface="+mj-lt"/>
              </a:rPr>
              <a:t>Under Guidance of,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GB" sz="1600" dirty="0" smtClean="0">
                <a:solidFill>
                  <a:srgbClr val="FF0000"/>
                </a:solidFill>
              </a:rPr>
              <a:t>			</a:t>
            </a:r>
            <a:r>
              <a:rPr lang="en-US" sz="2600" dirty="0" smtClean="0"/>
              <a:t>Prof.  Dr. Churchill  P.  Samson</a:t>
            </a:r>
            <a:br>
              <a:rPr lang="en-US" sz="2600" dirty="0" smtClean="0"/>
            </a:br>
            <a:r>
              <a:rPr lang="en-GB" sz="2600" dirty="0" smtClean="0"/>
              <a:t> </a:t>
            </a:r>
            <a:r>
              <a:rPr lang="en-GB" sz="2000" dirty="0" smtClean="0"/>
              <a:t/>
            </a:r>
            <a:br>
              <a:rPr lang="en-GB" sz="2000" dirty="0" smtClean="0"/>
            </a:br>
            <a:endParaRPr lang="en-US" sz="20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57200"/>
            <a:ext cx="8229600" cy="5973763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     Pronunciation &amp; Meaning      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     What is Curriculum Vitae ?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 	Important of CV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     Types of CV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    	Structure of CV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	Tips for CV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	Difference between CV and Resume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Pronunciation and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		    </a:t>
            </a: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curriculum  vitae</a:t>
            </a:r>
          </a:p>
          <a:p>
            <a:pPr>
              <a:buNone/>
            </a:pPr>
            <a:r>
              <a:rPr lang="en-US" sz="6000" dirty="0" smtClean="0"/>
              <a:t>	   </a:t>
            </a:r>
            <a:r>
              <a:rPr lang="en-US" sz="60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6000" dirty="0" err="1" smtClean="0">
                <a:solidFill>
                  <a:schemeClr val="bg2">
                    <a:lumMod val="75000"/>
                  </a:schemeClr>
                </a:solidFill>
              </a:rPr>
              <a:t>kʌˈrɪkʊləm</a:t>
            </a:r>
            <a:r>
              <a:rPr lang="en-US" sz="6000" dirty="0" smtClean="0">
                <a:solidFill>
                  <a:schemeClr val="bg2">
                    <a:lumMod val="75000"/>
                  </a:schemeClr>
                </a:solidFill>
              </a:rPr>
              <a:t>  ˈ</a:t>
            </a:r>
            <a:r>
              <a:rPr lang="en-US" sz="6000" dirty="0" err="1" smtClean="0">
                <a:solidFill>
                  <a:schemeClr val="bg2">
                    <a:lumMod val="75000"/>
                  </a:schemeClr>
                </a:solidFill>
              </a:rPr>
              <a:t>viːtʌɪ</a:t>
            </a:r>
            <a:r>
              <a:rPr lang="en-US" sz="60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br>
              <a:rPr lang="en-US" sz="6000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en-US" sz="6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627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[the] course of [my] life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Curriculum Vitae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CV is an overview of E</a:t>
            </a:r>
            <a:r>
              <a:rPr lang="en-US" dirty="0" smtClean="0"/>
              <a:t>ducation, Education history , Job history, and Qualification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cv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7075" y="2383838"/>
            <a:ext cx="4392325" cy="4474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of Curriculum Vitae</a:t>
            </a:r>
            <a:endParaRPr lang="en-US" dirty="0"/>
          </a:p>
        </p:txBody>
      </p:sp>
      <p:pic>
        <p:nvPicPr>
          <p:cNvPr id="4" name="Picture 3" descr="i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4647" y="1524000"/>
            <a:ext cx="5351952" cy="4787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Curriculum Vitae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		Chronological CV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		Functional CV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  		Combined CV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Curriculum Vitae</a:t>
            </a:r>
            <a:endParaRPr lang="en-US" dirty="0"/>
          </a:p>
        </p:txBody>
      </p:sp>
      <p:pic>
        <p:nvPicPr>
          <p:cNvPr id="5" name="Picture 4" descr="stru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1447634"/>
            <a:ext cx="4759705" cy="5105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Tips for Curriculum Vitae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525963"/>
          </a:xfrm>
        </p:spPr>
        <p:txBody>
          <a:bodyPr/>
          <a:lstStyle/>
          <a:p>
            <a:pPr marL="857250" lvl="1" indent="-457200">
              <a:buFont typeface="Wingdings" pitchFamily="2" charset="2"/>
              <a:buChar char="ü"/>
            </a:pPr>
            <a:r>
              <a:rPr lang="en-US" dirty="0" smtClean="0"/>
              <a:t>Get the basics right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dirty="0" smtClean="0"/>
          </a:p>
          <a:p>
            <a:pPr marL="857250" lvl="1" indent="-457200">
              <a:buFont typeface="Wingdings" pitchFamily="2" charset="2"/>
              <a:buChar char="ü"/>
            </a:pPr>
            <a:r>
              <a:rPr lang="en-US" dirty="0" smtClean="0"/>
              <a:t>Presentation is key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dirty="0" smtClean="0"/>
          </a:p>
          <a:p>
            <a:pPr marL="857250" lvl="1" indent="-457200">
              <a:buFont typeface="Wingdings" pitchFamily="2" charset="2"/>
              <a:buChar char="ü"/>
            </a:pPr>
            <a:r>
              <a:rPr lang="en-US" dirty="0" smtClean="0"/>
              <a:t>Stick to no more than two pages of A4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dirty="0" smtClean="0"/>
          </a:p>
          <a:p>
            <a:pPr marL="857250" lvl="1" indent="-457200">
              <a:buFont typeface="Wingdings" pitchFamily="2" charset="2"/>
              <a:buChar char="ü"/>
            </a:pPr>
            <a:r>
              <a:rPr lang="en-US" dirty="0" smtClean="0"/>
              <a:t>Understand the job description</a:t>
            </a:r>
          </a:p>
        </p:txBody>
      </p:sp>
      <p:pic>
        <p:nvPicPr>
          <p:cNvPr id="4" name="Picture 3" descr="ti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1490980"/>
            <a:ext cx="2667000" cy="193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Before You Begin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What is your </a:t>
            </a:r>
            <a:r>
              <a:rPr lang="en-US" b="1" dirty="0" smtClean="0"/>
              <a:t>Motivation</a:t>
            </a:r>
            <a:r>
              <a:rPr lang="en-US" dirty="0" smtClean="0"/>
              <a:t> to write this CV 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Who will be reading it 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Read CV of others…</a:t>
            </a:r>
          </a:p>
        </p:txBody>
      </p:sp>
    </p:spTree>
    <p:extLst>
      <p:ext uri="{BB962C8B-B14F-4D97-AF65-F5344CB8AC3E}">
        <p14:creationId xmlns:p14="http://schemas.microsoft.com/office/powerpoint/2010/main" xmlns="" val="90267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229</Words>
  <Application>Microsoft Office PowerPoint</Application>
  <PresentationFormat>On-screen Show (4:3)</PresentationFormat>
  <Paragraphs>94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Curriculum Vitae</vt:lpstr>
      <vt:lpstr>Key Points</vt:lpstr>
      <vt:lpstr>Pronunciation and Meaning</vt:lpstr>
      <vt:lpstr>What is Curriculum Vitae ?</vt:lpstr>
      <vt:lpstr>Important of Curriculum Vitae</vt:lpstr>
      <vt:lpstr>Types of Curriculum Vitae</vt:lpstr>
      <vt:lpstr>Structure of Curriculum Vitae</vt:lpstr>
      <vt:lpstr>Tips for Curriculum Vitae</vt:lpstr>
      <vt:lpstr>Before You Begin</vt:lpstr>
      <vt:lpstr>Awesome Words To Use  On Your CV</vt:lpstr>
      <vt:lpstr>CV and Resume </vt:lpstr>
      <vt:lpstr>Tools for CV</vt:lpstr>
      <vt:lpstr>Common Mistakes </vt:lpstr>
      <vt:lpstr>Effect of Mistakes</vt:lpstr>
      <vt:lpstr>Effect of Mistakes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Yadnyawalkya Tale</dc:creator>
  <cp:lastModifiedBy>Yadnyawalkya Tale</cp:lastModifiedBy>
  <cp:revision>132</cp:revision>
  <dcterms:created xsi:type="dcterms:W3CDTF">2006-08-16T00:00:00Z</dcterms:created>
  <dcterms:modified xsi:type="dcterms:W3CDTF">2017-04-24T14:30:27Z</dcterms:modified>
</cp:coreProperties>
</file>