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6" r:id="rId11"/>
    <p:sldId id="264" r:id="rId12"/>
    <p:sldId id="265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209A5-916A-4968-ACFC-66D82395EBD5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44BD9-D5E6-4DD5-93DF-86738ABA87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camaraderie -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mutual trust and friendship among people who spend a lot of time together.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Affinity -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natural liking for and understanding of someone or something.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44BD9-D5E6-4DD5-93DF-86738ABA876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D150-D95B-454C-9FFE-D7DE3841A966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E8C0-3D81-460D-81B4-6A11A631D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D150-D95B-454C-9FFE-D7DE3841A966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E8C0-3D81-460D-81B4-6A11A631D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D150-D95B-454C-9FFE-D7DE3841A966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E8C0-3D81-460D-81B4-6A11A631D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D150-D95B-454C-9FFE-D7DE3841A966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E8C0-3D81-460D-81B4-6A11A631D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D150-D95B-454C-9FFE-D7DE3841A966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E8C0-3D81-460D-81B4-6A11A631D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D150-D95B-454C-9FFE-D7DE3841A966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E8C0-3D81-460D-81B4-6A11A631D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D150-D95B-454C-9FFE-D7DE3841A966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E8C0-3D81-460D-81B4-6A11A631D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D150-D95B-454C-9FFE-D7DE3841A966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E8C0-3D81-460D-81B4-6A11A631D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D150-D95B-454C-9FFE-D7DE3841A966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E8C0-3D81-460D-81B4-6A11A631D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D150-D95B-454C-9FFE-D7DE3841A966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E8C0-3D81-460D-81B4-6A11A631D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D150-D95B-454C-9FFE-D7DE3841A966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E8C0-3D81-460D-81B4-6A11A631D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D150-D95B-454C-9FFE-D7DE3841A966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3E8C0-3D81-460D-81B4-6A11A631D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01719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b="1" dirty="0" smtClean="0"/>
              <a:t>How to build team spirit ?</a:t>
            </a:r>
            <a:endParaRPr lang="en-US" sz="5400" b="1" dirty="0"/>
          </a:p>
        </p:txBody>
      </p:sp>
      <p:pic>
        <p:nvPicPr>
          <p:cNvPr id="4" name="Picture 3" descr="questio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2492896"/>
            <a:ext cx="5435600" cy="3568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build team spirit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Distribute success </a:t>
            </a:r>
          </a:p>
        </p:txBody>
      </p:sp>
      <p:pic>
        <p:nvPicPr>
          <p:cNvPr id="4" name="Picture 3" descr="winning-team-1764756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5852" y="2143653"/>
            <a:ext cx="6000792" cy="45118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build team spirit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Celebrate success </a:t>
            </a:r>
          </a:p>
        </p:txBody>
      </p:sp>
      <p:pic>
        <p:nvPicPr>
          <p:cNvPr id="4" name="Picture 3" descr="celebra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5852" y="2214554"/>
            <a:ext cx="6191261" cy="4643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r>
              <a:rPr lang="en-GB" dirty="0" smtClean="0"/>
              <a:t>How to build team spirit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8414"/>
            <a:ext cx="8229600" cy="4525963"/>
          </a:xfrm>
        </p:spPr>
        <p:txBody>
          <a:bodyPr/>
          <a:lstStyle/>
          <a:p>
            <a:r>
              <a:rPr lang="en-GB" dirty="0" smtClean="0"/>
              <a:t>Technique - </a:t>
            </a:r>
            <a:r>
              <a:rPr lang="en-US" b="1" dirty="0" smtClean="0"/>
              <a:t>Reality Distortion Field (RDF)</a:t>
            </a:r>
          </a:p>
        </p:txBody>
      </p:sp>
      <p:pic>
        <p:nvPicPr>
          <p:cNvPr id="5" name="Picture 4" descr="keep-calm-and-dont-disturbe-the-reality-distortion-fiel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57356" y="2069239"/>
            <a:ext cx="5181975" cy="46459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r>
              <a:rPr lang="en-GB" dirty="0" smtClean="0"/>
              <a:t>How to build team spirit ?</a:t>
            </a:r>
            <a:endParaRPr lang="en-US" dirty="0"/>
          </a:p>
        </p:txBody>
      </p:sp>
      <p:pic>
        <p:nvPicPr>
          <p:cNvPr id="6" name="Picture 5" descr="media_video_icon_pc_800_clr_446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0166" y="1214422"/>
            <a:ext cx="5857892" cy="5857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642918"/>
            <a:ext cx="950125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0" dirty="0" smtClean="0">
                <a:latin typeface="Edwardian Script ITC" pitchFamily="66" charset="0"/>
              </a:rPr>
              <a:t>Thank You !</a:t>
            </a:r>
            <a:endParaRPr lang="en-US" sz="15000" dirty="0">
              <a:latin typeface="Edwardian Script ITC" pitchFamily="66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14414" y="4357694"/>
            <a:ext cx="8229600" cy="561956"/>
          </a:xfrm>
          <a:prstGeom prst="rect">
            <a:avLst/>
          </a:prstGeom>
        </p:spPr>
        <p:txBody>
          <a:bodyPr>
            <a:normAutofit fontScale="6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Presented by,</a:t>
            </a:r>
            <a:b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14810" y="4429132"/>
            <a:ext cx="4429156" cy="2714644"/>
          </a:xfrm>
          <a:prstGeom prst="rect">
            <a:avLst/>
          </a:prstGeom>
        </p:spPr>
        <p:txBody>
          <a:bodyPr/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GB" sz="2600" dirty="0" err="1" smtClean="0"/>
              <a:t>Yadnyawalkya</a:t>
            </a:r>
            <a:r>
              <a:rPr lang="en-GB" sz="2600" dirty="0" smtClean="0"/>
              <a:t> Tale	</a:t>
            </a:r>
            <a:r>
              <a:rPr lang="en-US" sz="2600" dirty="0" smtClean="0"/>
              <a:t>1303052</a:t>
            </a:r>
            <a:endParaRPr lang="en-GB" sz="26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GB" sz="2600" dirty="0" err="1" smtClean="0"/>
              <a:t>Priyanka</a:t>
            </a:r>
            <a:r>
              <a:rPr lang="en-GB" sz="2600" dirty="0" smtClean="0"/>
              <a:t> </a:t>
            </a:r>
            <a:r>
              <a:rPr lang="en-GB" sz="2600" dirty="0" err="1" smtClean="0"/>
              <a:t>Gaikwad</a:t>
            </a:r>
            <a:r>
              <a:rPr lang="en-GB" sz="2600" dirty="0" smtClean="0"/>
              <a:t>	</a:t>
            </a:r>
            <a:r>
              <a:rPr lang="en-GB" sz="2600" dirty="0" smtClean="0"/>
              <a:t>13030</a:t>
            </a:r>
            <a:endParaRPr kumimoji="0" lang="en-GB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2976" y="3143248"/>
            <a:ext cx="65008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sz="1900" b="1" dirty="0" smtClean="0">
                <a:solidFill>
                  <a:srgbClr val="FF0000"/>
                </a:solidFill>
                <a:latin typeface="+mj-lt"/>
              </a:rPr>
              <a:t>Under Guidance of,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GB" sz="1600" dirty="0" smtClean="0">
                <a:solidFill>
                  <a:srgbClr val="FF0000"/>
                </a:solidFill>
              </a:rPr>
              <a:t>			</a:t>
            </a:r>
            <a:r>
              <a:rPr lang="en-US" sz="2600" dirty="0" smtClean="0"/>
              <a:t>Prof.  Dr. Churchill  P.  Samson</a:t>
            </a:r>
            <a:br>
              <a:rPr lang="en-US" sz="2600" dirty="0" smtClean="0"/>
            </a:br>
            <a:r>
              <a:rPr lang="en-GB" sz="2600" dirty="0" smtClean="0"/>
              <a:t> </a:t>
            </a:r>
            <a:r>
              <a:rPr lang="en-GB" sz="2000" dirty="0" smtClean="0"/>
              <a:t/>
            </a:r>
            <a:br>
              <a:rPr lang="en-GB" sz="2000" dirty="0" smtClean="0"/>
            </a:br>
            <a:endParaRPr lang="en-US" sz="2000" dirty="0" err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564" y="1357298"/>
            <a:ext cx="8229600" cy="4525963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endParaRPr lang="en-GB" dirty="0" smtClean="0"/>
          </a:p>
          <a:p>
            <a:pPr>
              <a:buFont typeface="Courier New" pitchFamily="49" charset="0"/>
              <a:buChar char="o"/>
            </a:pPr>
            <a:endParaRPr lang="en-GB" dirty="0" smtClean="0"/>
          </a:p>
          <a:p>
            <a:pPr>
              <a:buFont typeface="Courier New" pitchFamily="49" charset="0"/>
              <a:buChar char="o"/>
            </a:pPr>
            <a:r>
              <a:rPr lang="en-GB" dirty="0" smtClean="0"/>
              <a:t>      What is a team ?</a:t>
            </a:r>
          </a:p>
          <a:p>
            <a:pPr>
              <a:buFont typeface="Courier New" pitchFamily="49" charset="0"/>
              <a:buChar char="o"/>
            </a:pPr>
            <a:r>
              <a:rPr lang="en-GB" dirty="0" smtClean="0"/>
              <a:t>      What is team spirit ?</a:t>
            </a:r>
          </a:p>
          <a:p>
            <a:pPr>
              <a:buFont typeface="Courier New" pitchFamily="49" charset="0"/>
              <a:buChar char="o"/>
            </a:pPr>
            <a:r>
              <a:rPr lang="en-GB" dirty="0" smtClean="0"/>
              <a:t>      How to build team spirit.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team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760425"/>
            <a:ext cx="8229600" cy="4525963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    Team is a group of peoples come together to achieve a common goal.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team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1604" y="2928934"/>
            <a:ext cx="5715000" cy="3743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team spirit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490" y="-142900"/>
            <a:ext cx="8229600" cy="4525963"/>
          </a:xfrm>
        </p:spPr>
        <p:txBody>
          <a:bodyPr/>
          <a:lstStyle/>
          <a:p>
            <a:pPr lvl="1">
              <a:buNone/>
            </a:pPr>
            <a:r>
              <a:rPr lang="en-US" dirty="0" smtClean="0"/>
              <a:t>	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</a:p>
          <a:p>
            <a:pPr lvl="1">
              <a:buNone/>
            </a:pPr>
            <a:r>
              <a:rPr lang="en-US" dirty="0" smtClean="0"/>
              <a:t>	Feelings of affinity among the members of a group, enabling them to cooperate and work well together.</a:t>
            </a:r>
          </a:p>
        </p:txBody>
      </p:sp>
      <p:pic>
        <p:nvPicPr>
          <p:cNvPr id="4" name="Picture 3" descr="team-spiri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57290" y="2714620"/>
            <a:ext cx="6486471" cy="4269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build team spirit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Build environment </a:t>
            </a:r>
          </a:p>
        </p:txBody>
      </p:sp>
      <p:pic>
        <p:nvPicPr>
          <p:cNvPr id="6" name="Picture 5" descr="8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1604" y="2143116"/>
            <a:ext cx="6000767" cy="4504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build team spirit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Know everyone in your team.</a:t>
            </a:r>
          </a:p>
        </p:txBody>
      </p:sp>
      <p:pic>
        <p:nvPicPr>
          <p:cNvPr id="5" name="Picture 4" descr="How-to-get-effective-meeting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728" y="2285992"/>
            <a:ext cx="6357950" cy="4336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build team spirit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Give them confidence to achieve goal.</a:t>
            </a:r>
          </a:p>
        </p:txBody>
      </p:sp>
      <p:pic>
        <p:nvPicPr>
          <p:cNvPr id="4" name="Picture 3" descr="10865400-3d-confident-team-and-their-boss-walking-towards-the-camera-Isolated-Stock-Phot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144" y="2214554"/>
            <a:ext cx="6456128" cy="4643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build team spirit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Give them directions.</a:t>
            </a:r>
          </a:p>
        </p:txBody>
      </p:sp>
      <p:pic>
        <p:nvPicPr>
          <p:cNvPr id="4" name="Picture 3" descr="common-miss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1845" y="2151288"/>
            <a:ext cx="6030815" cy="4563860"/>
          </a:xfrm>
          <a:prstGeom prst="rect">
            <a:avLst/>
          </a:prstGeom>
        </p:spPr>
      </p:pic>
      <p:pic>
        <p:nvPicPr>
          <p:cNvPr id="5" name="Picture 4" descr="d-cartoon-character-pointing-sky-arms-outstretched-white-backgroud-glasses-dark-hairs-neutral-face-nose-4090854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910" y="3357562"/>
            <a:ext cx="2845549" cy="3265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build team spirit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Give them appreciations and value.</a:t>
            </a:r>
          </a:p>
        </p:txBody>
      </p:sp>
      <p:pic>
        <p:nvPicPr>
          <p:cNvPr id="4" name="Picture 3" descr="CORPORATE-SPEA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2798" y="2214554"/>
            <a:ext cx="6646788" cy="42848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185</Words>
  <Application>Microsoft Office PowerPoint</Application>
  <PresentationFormat>On-screen Show (4:3)</PresentationFormat>
  <Paragraphs>42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How to build team spirit ?</vt:lpstr>
      <vt:lpstr>Key Points</vt:lpstr>
      <vt:lpstr>What is a team ?</vt:lpstr>
      <vt:lpstr>What is team spirit ?</vt:lpstr>
      <vt:lpstr>How to build team spirit ?</vt:lpstr>
      <vt:lpstr>How to build team spirit ?</vt:lpstr>
      <vt:lpstr>How to build team spirit ?</vt:lpstr>
      <vt:lpstr>How to build team spirit ?</vt:lpstr>
      <vt:lpstr>How to build team spirit ?</vt:lpstr>
      <vt:lpstr>How to build team spirit ?</vt:lpstr>
      <vt:lpstr>How to build team spirit ?</vt:lpstr>
      <vt:lpstr>How to build team spirit ?</vt:lpstr>
      <vt:lpstr>How to build team spirit ?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build team spirit ?</dc:title>
  <dc:creator>Yadnyawalkya Tale</dc:creator>
  <cp:lastModifiedBy>Yadnyawalkya Tale</cp:lastModifiedBy>
  <cp:revision>39</cp:revision>
  <dcterms:created xsi:type="dcterms:W3CDTF">2016-02-04T05:35:17Z</dcterms:created>
  <dcterms:modified xsi:type="dcterms:W3CDTF">2016-05-07T06:08:00Z</dcterms:modified>
</cp:coreProperties>
</file>