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0" r:id="rId7"/>
    <p:sldId id="263" r:id="rId8"/>
    <p:sldId id="264" r:id="rId9"/>
    <p:sldId id="270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62" autoAdjust="0"/>
    <p:restoredTop sz="94660"/>
  </p:normalViewPr>
  <p:slideViewPr>
    <p:cSldViewPr>
      <p:cViewPr varScale="1"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0964B-1571-4495-8E68-38DC54528829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BED96-EE25-4E59-8C14-4BE92CEDA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D27F9B-9137-4AB6-91E4-312AD2DEEE4B}" type="datetimeFigureOut">
              <a:rPr lang="en-US" smtClean="0"/>
              <a:pPr/>
              <a:t>10-Aug-16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42B77F-72A0-4B6E-9EC4-8CC8EFE37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Media Player using Image Processing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Mini Project Lab’s Presentation on</a:t>
            </a:r>
          </a:p>
          <a:p>
            <a:endParaRPr lang="en-US" dirty="0"/>
          </a:p>
        </p:txBody>
      </p:sp>
      <p:pic>
        <p:nvPicPr>
          <p:cNvPr id="4" name="Picture 3" descr="Screenshot (3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548415"/>
            <a:ext cx="8342858" cy="266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2976" y="690895"/>
            <a:ext cx="7143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  DEPARTMENT OF COMPUTER SCIENCE &amp; ENGINEERING,</a:t>
            </a:r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   RAJARAMBAPU  INSTITUTE  OF  TECHNOLOGY, 			RAJARAMNAGAR.			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524255" y="1691027"/>
          <a:ext cx="1762125" cy="1800225"/>
        </p:xfrm>
        <a:graphic>
          <a:graphicData uri="http://schemas.openxmlformats.org/presentationml/2006/ole">
            <p:oleObj spid="_x0000_s12289" r:id="rId4" imgW="1359360" imgH="140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Coding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Current work – </a:t>
            </a:r>
          </a:p>
          <a:p>
            <a:pPr lvl="2"/>
            <a:r>
              <a:rPr lang="en-GB" dirty="0" smtClean="0"/>
              <a:t>Audio Insertion in media player </a:t>
            </a:r>
          </a:p>
          <a:p>
            <a:pPr lvl="2"/>
            <a:r>
              <a:rPr lang="en-GB" dirty="0" err="1" smtClean="0"/>
              <a:t>Color</a:t>
            </a:r>
            <a:r>
              <a:rPr lang="en-GB" dirty="0" smtClean="0"/>
              <a:t> Detection</a:t>
            </a:r>
          </a:p>
          <a:p>
            <a:pPr lvl="2"/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 err="1" smtClean="0"/>
              <a:t>Recognation</a:t>
            </a:r>
            <a:r>
              <a:rPr lang="en-GB" dirty="0" smtClean="0"/>
              <a:t> </a:t>
            </a:r>
          </a:p>
          <a:p>
            <a:pPr lvl="2">
              <a:buNone/>
            </a:pPr>
            <a:r>
              <a:rPr lang="en-GB" dirty="0" smtClean="0"/>
              <a:t>	</a:t>
            </a:r>
          </a:p>
          <a:p>
            <a:pPr lvl="2">
              <a:buNone/>
            </a:pPr>
            <a:r>
              <a:rPr lang="en-GB" dirty="0" smtClean="0"/>
              <a:t>	</a:t>
            </a:r>
            <a:endParaRPr lang="en-GB" dirty="0"/>
          </a:p>
        </p:txBody>
      </p:sp>
      <p:pic>
        <p:nvPicPr>
          <p:cNvPr id="5" name="Picture 4" descr="Media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3" y="3000372"/>
            <a:ext cx="7275869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Modules Status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✔ About to complete two modules</a:t>
            </a:r>
            <a:r>
              <a:rPr lang="en-GB" dirty="0" smtClean="0"/>
              <a:t>	</a:t>
            </a:r>
          </a:p>
          <a:p>
            <a:r>
              <a:rPr lang="en-GB" dirty="0" smtClean="0"/>
              <a:t>Coding Status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✔ About to complete 122 lines of code</a:t>
            </a:r>
            <a:r>
              <a:rPr lang="en-GB" dirty="0" smtClean="0"/>
              <a:t>	</a:t>
            </a:r>
          </a:p>
          <a:p>
            <a:r>
              <a:rPr lang="en-GB" dirty="0" smtClean="0"/>
              <a:t>Phase Status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			</a:t>
            </a:r>
            <a:r>
              <a:rPr lang="en-US" dirty="0" smtClean="0">
                <a:solidFill>
                  <a:srgbClr val="00B050"/>
                </a:solidFill>
              </a:rPr>
              <a:t>✔ About to complete third phase out of six</a:t>
            </a:r>
            <a:r>
              <a:rPr lang="en-GB" dirty="0" smtClean="0"/>
              <a:t>	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642918"/>
            <a:ext cx="95012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dirty="0" smtClean="0">
                <a:latin typeface="Edwardian Script ITC" pitchFamily="66" charset="0"/>
              </a:rPr>
              <a:t>Thank You !</a:t>
            </a:r>
            <a:endParaRPr lang="en-US" sz="15000" dirty="0">
              <a:latin typeface="Edwardian Script ITC" pitchFamily="66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14414" y="4357694"/>
            <a:ext cx="8229600" cy="561956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Presented by,</a:t>
            </a:r>
            <a:b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4810" y="4429132"/>
            <a:ext cx="4429156" cy="27146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Yadnyawalkya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Tale	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1303052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Ajay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Paratmandali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1303057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Kartik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Patil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1303036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Dushant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Gadekar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1303058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3143248"/>
            <a:ext cx="650085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1900" b="1" dirty="0" smtClean="0">
                <a:solidFill>
                  <a:srgbClr val="FF0000"/>
                </a:solidFill>
                <a:latin typeface="+mj-lt"/>
              </a:rPr>
              <a:t>Under Guidance of,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			</a:t>
            </a:r>
            <a:r>
              <a:rPr lang="en-GB" sz="2600" dirty="0" smtClean="0"/>
              <a:t>Prof. Mrs. </a:t>
            </a:r>
            <a:r>
              <a:rPr lang="en-GB" sz="2600" dirty="0" err="1" smtClean="0"/>
              <a:t>Gautami</a:t>
            </a:r>
            <a:r>
              <a:rPr lang="en-GB" sz="2600" dirty="0" smtClean="0"/>
              <a:t> G. </a:t>
            </a:r>
            <a:r>
              <a:rPr lang="en-GB" sz="2600" dirty="0" err="1" smtClean="0"/>
              <a:t>Shingan</a:t>
            </a:r>
            <a:r>
              <a:rPr lang="en-GB" sz="2600" dirty="0" smtClean="0"/>
              <a:t> </a:t>
            </a:r>
            <a:br>
              <a:rPr lang="en-GB" sz="2600" dirty="0" smtClean="0"/>
            </a:br>
            <a:endParaRPr lang="en-US" sz="26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Project Statement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214554"/>
            <a:ext cx="8229600" cy="4294818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To </a:t>
            </a:r>
            <a:r>
              <a:rPr lang="en-US" dirty="0"/>
              <a:t>design and develop </a:t>
            </a:r>
            <a:r>
              <a:rPr lang="en-US" dirty="0" smtClean="0"/>
              <a:t>media </a:t>
            </a:r>
            <a:r>
              <a:rPr lang="en-US" dirty="0"/>
              <a:t>player inbounded </a:t>
            </a:r>
            <a:r>
              <a:rPr lang="en-US" dirty="0" smtClean="0"/>
              <a:t>with color recognizing functions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Objective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are preparing this project by drawing and visioning certain objectives as: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To analysis, design and develop real-time application.</a:t>
            </a:r>
          </a:p>
          <a:p>
            <a:pPr lvl="0"/>
            <a:r>
              <a:rPr lang="en-US" dirty="0" smtClean="0"/>
              <a:t>To develop simple interactive media player.</a:t>
            </a:r>
          </a:p>
          <a:p>
            <a:pPr lvl="0"/>
            <a:r>
              <a:rPr lang="en-US" dirty="0" smtClean="0"/>
              <a:t>To operate open, close, start, resume media files using color recognition functions.</a:t>
            </a:r>
          </a:p>
          <a:p>
            <a:pPr lvl="0"/>
            <a:r>
              <a:rPr lang="en-US" dirty="0" smtClean="0"/>
              <a:t>Also provide solution for people who disable to move.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Functional Components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/>
          <a:lstStyle/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r>
              <a:rPr lang="en-GB" dirty="0" smtClean="0"/>
              <a:t>Project is divided into </a:t>
            </a:r>
            <a:r>
              <a:rPr lang="en-GB" b="1" dirty="0" smtClean="0"/>
              <a:t>three </a:t>
            </a:r>
            <a:r>
              <a:rPr lang="en-GB" dirty="0" smtClean="0"/>
              <a:t>modules -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Module I </a:t>
            </a:r>
            <a:r>
              <a:rPr lang="en-US" dirty="0" smtClean="0"/>
              <a:t>– Design and implementation of media player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Module II </a:t>
            </a:r>
            <a:r>
              <a:rPr lang="en-US" dirty="0" smtClean="0"/>
              <a:t>– Capturing Image from webcam and detect it.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Module III </a:t>
            </a:r>
            <a:r>
              <a:rPr lang="en-US" dirty="0" smtClean="0"/>
              <a:t>– Color recognition of an Image and perform corresponding functions.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Requirement Specification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800" b="1" dirty="0" smtClean="0"/>
              <a:t>Hardware’s:	</a:t>
            </a:r>
            <a:endParaRPr lang="en-US" sz="2400" dirty="0" smtClean="0"/>
          </a:p>
          <a:p>
            <a:pPr lvl="5">
              <a:buFont typeface="Wingdings" pitchFamily="2" charset="2"/>
              <a:buChar char="ü"/>
            </a:pPr>
            <a:r>
              <a:rPr lang="en-US" sz="2400" dirty="0" smtClean="0"/>
              <a:t> Regular CPU Processor (At least Pentium)</a:t>
            </a:r>
          </a:p>
          <a:p>
            <a:pPr lvl="5">
              <a:buFont typeface="Wingdings" pitchFamily="2" charset="2"/>
              <a:buChar char="ü"/>
            </a:pPr>
            <a:r>
              <a:rPr lang="en-US" sz="2400" dirty="0" smtClean="0"/>
              <a:t> RAM - least 2 GB.</a:t>
            </a:r>
          </a:p>
          <a:p>
            <a:pPr lvl="5">
              <a:buFont typeface="Wingdings" pitchFamily="2" charset="2"/>
              <a:buChar char="ü"/>
            </a:pPr>
            <a:r>
              <a:rPr lang="en-US" sz="2400" dirty="0" smtClean="0"/>
              <a:t> Hard Drive - least 250 GB</a:t>
            </a:r>
          </a:p>
          <a:p>
            <a:pPr lvl="5">
              <a:buFont typeface="Wingdings" pitchFamily="2" charset="2"/>
              <a:buChar char="ü"/>
            </a:pPr>
            <a:r>
              <a:rPr lang="en-US" sz="2400" dirty="0" smtClean="0"/>
              <a:t> Webcam support required..</a:t>
            </a:r>
          </a:p>
          <a:p>
            <a:pPr lvl="5">
              <a:buFont typeface="Wingdings" pitchFamily="2" charset="2"/>
              <a:buChar char="ü"/>
            </a:pPr>
            <a:r>
              <a:rPr lang="en-US" sz="2400" dirty="0" smtClean="0"/>
              <a:t> Audio support required. 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 smtClean="0"/>
              <a:t>Software’s:	</a:t>
            </a:r>
            <a:endParaRPr lang="en-US" sz="2400" dirty="0" smtClean="0"/>
          </a:p>
          <a:p>
            <a:pPr lvl="5">
              <a:buFont typeface="Wingdings" pitchFamily="2" charset="2"/>
              <a:buChar char="ü"/>
            </a:pPr>
            <a:r>
              <a:rPr lang="en-US" sz="2400" dirty="0" smtClean="0"/>
              <a:t> Java Virtual Environment</a:t>
            </a:r>
          </a:p>
          <a:p>
            <a:pPr lvl="5">
              <a:buFont typeface="Wingdings" pitchFamily="2" charset="2"/>
              <a:buChar char="ü"/>
            </a:pPr>
            <a:r>
              <a:rPr lang="en-US" sz="2400" dirty="0" smtClean="0"/>
              <a:t> Open CV 2.4.4 Framework</a:t>
            </a:r>
          </a:p>
          <a:p>
            <a:pPr lvl="5">
              <a:buFont typeface="Wingdings" pitchFamily="2" charset="2"/>
              <a:buChar char="ü"/>
            </a:pPr>
            <a:r>
              <a:rPr lang="en-US" sz="2400" dirty="0" smtClean="0"/>
              <a:t> Java-</a:t>
            </a:r>
            <a:r>
              <a:rPr lang="en-US" sz="2400" dirty="0" err="1" smtClean="0"/>
              <a:t>Fx</a:t>
            </a:r>
            <a:r>
              <a:rPr lang="en-US" sz="2400" dirty="0" smtClean="0"/>
              <a:t>,  </a:t>
            </a:r>
            <a:r>
              <a:rPr lang="en-US" sz="2400" dirty="0" err="1" smtClean="0"/>
              <a:t>JavaX</a:t>
            </a:r>
            <a:r>
              <a:rPr lang="en-US" sz="2400" dirty="0" smtClean="0"/>
              <a:t> Libraries</a:t>
            </a:r>
          </a:p>
          <a:p>
            <a:pPr lvl="5">
              <a:buFont typeface="Wingdings" pitchFamily="2" charset="2"/>
              <a:buChar char="ü"/>
            </a:pPr>
            <a:r>
              <a:rPr lang="en-US" sz="2400" dirty="0" smtClean="0"/>
              <a:t> Eclipse as Editor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Timeline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00034" y="1323213"/>
          <a:ext cx="8158161" cy="482043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8786"/>
                <a:gridCol w="1617688"/>
                <a:gridCol w="2085870"/>
                <a:gridCol w="2549443"/>
                <a:gridCol w="1076374"/>
              </a:tblGrid>
              <a:tr h="107065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Phases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Expected time</a:t>
                      </a:r>
                      <a:r>
                        <a:rPr lang="en-GB" baseline="0" dirty="0" smtClean="0"/>
                        <a:t> (in weeks)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Expected</a:t>
                      </a:r>
                      <a:r>
                        <a:rPr lang="en-GB" baseline="0" dirty="0" smtClean="0"/>
                        <a:t> completion dates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Work done</a:t>
                      </a:r>
                      <a:endParaRPr lang="en-US" dirty="0"/>
                    </a:p>
                  </a:txBody>
                  <a:tcPr anchor="ctr"/>
                </a:tc>
              </a:tr>
              <a:tr h="6230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27/01/2016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5363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Phase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10/02/2016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172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Coding</a:t>
                      </a:r>
                      <a:r>
                        <a:rPr lang="en-GB" baseline="0" dirty="0" smtClean="0"/>
                        <a:t> Phase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16/03/2016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172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Testing Phase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30/03/2016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✘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8709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Modification Phase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06/04/2016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✘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230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Deployment</a:t>
                      </a:r>
                      <a:r>
                        <a:rPr lang="en-GB" baseline="0" dirty="0" smtClean="0"/>
                        <a:t> Phase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13/04/2016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✘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94449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Total Time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11  Weeks </a:t>
                      </a:r>
                      <a:endParaRPr 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Design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Technology Flow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k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214422"/>
            <a:ext cx="8552698" cy="53530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227</TotalTime>
  <Words>230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Media Player using Image Processing </vt:lpstr>
      <vt:lpstr>Project Statement</vt:lpstr>
      <vt:lpstr>Objective </vt:lpstr>
      <vt:lpstr>Features</vt:lpstr>
      <vt:lpstr>Functional Components</vt:lpstr>
      <vt:lpstr>Requirement Specification </vt:lpstr>
      <vt:lpstr>Timeline </vt:lpstr>
      <vt:lpstr>Design Phases</vt:lpstr>
      <vt:lpstr>Technology Flow</vt:lpstr>
      <vt:lpstr>Coding Phase</vt:lpstr>
      <vt:lpstr>Current Status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Yadnyawalkya Tale</dc:creator>
  <cp:lastModifiedBy>Yadnyawalkya Tale</cp:lastModifiedBy>
  <cp:revision>57</cp:revision>
  <dcterms:created xsi:type="dcterms:W3CDTF">2016-02-09T15:55:14Z</dcterms:created>
  <dcterms:modified xsi:type="dcterms:W3CDTF">2016-08-10T08:52:51Z</dcterms:modified>
</cp:coreProperties>
</file>