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3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59" r:id="rId7"/>
    <p:sldId id="264" r:id="rId8"/>
    <p:sldId id="265" r:id="rId9"/>
    <p:sldId id="262" r:id="rId10"/>
  </p:sldIdLst>
  <p:sldSz cx="12192000" cy="6858000"/>
  <p:notesSz cx="6858000" cy="9144000"/>
  <p:embeddedFontLst>
    <p:embeddedFont>
      <p:font typeface="Poppins" panose="00000500000000000000" pitchFamily="2" charset="0"/>
      <p:regular r:id="rId12"/>
      <p:bold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2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7411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84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9791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85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97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322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 panose="020B0604020202020204"/>
              <a:buNone/>
              <a:defRPr sz="4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6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2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31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5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33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4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54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71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795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595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194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42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</a:pP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6C068-84F5-88BD-26A0-ECAEDFC6F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000" dirty="0"/>
          </a:p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Direct Investment    				</a:t>
            </a:r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	Analytics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Problem Statement</a:t>
            </a: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Investment is a game of understanding historic data of investment objects under different events but it is still a game of chances to minimize the risk we apply analytics to find the equilibrium investment.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Our aim is to understand the Foreign direct investment in India for the last 17 years from 2000-01 to 2016-17. The dataset provided contains sector and financial year-wise data of FDI in India. My task was to find key metrics and factors and show the meaningful relationships between attributes.</a:t>
            </a:r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Details of Data</a:t>
            </a: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26/1/2024</a:t>
            </a:r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Foreign Direct Investment Analytics</a:t>
            </a:r>
            <a:endParaRPr lang="en-US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55370" y="1727835"/>
            <a:ext cx="6574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/>
              <a:t>No of Sectors: 63  </a:t>
            </a:r>
          </a:p>
          <a:p>
            <a:r>
              <a:rPr lang="en-US" sz="2000"/>
              <a:t>Year range: 2000-01 to 2016-17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636520"/>
            <a:ext cx="10601325" cy="347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" y="1916430"/>
            <a:ext cx="11656695" cy="345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44780"/>
            <a:ext cx="10367010" cy="6576695"/>
          </a:xfrm>
          <a:prstGeom prst="rect">
            <a:avLst/>
          </a:prstGeom>
        </p:spPr>
      </p:pic>
      <p:sp>
        <p:nvSpPr>
          <p:cNvPr id="236" name="Google Shape;236;p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5141" y="26012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Main KPIs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2744" y="6717289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11810" y="1988544"/>
            <a:ext cx="4663440" cy="522514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" y="1585595"/>
            <a:ext cx="9347200" cy="394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404495"/>
            <a:ext cx="9158605" cy="6085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r="15301" b="30521"/>
          <a:stretch>
            <a:fillRect/>
          </a:stretch>
        </p:blipFill>
        <p:spPr>
          <a:xfrm>
            <a:off x="335280" y="423545"/>
            <a:ext cx="11711305" cy="60725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11225" y="188595"/>
            <a:ext cx="2799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CUMULATIVE FDI GROWTH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</a:pPr>
            <a:r>
              <a:rPr lang="en-US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140</Words>
  <Application>Microsoft Office PowerPoint</Application>
  <PresentationFormat>Widescreen</PresentationFormat>
  <Paragraphs>25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Poppins</vt:lpstr>
      <vt:lpstr>Trebuchet MS</vt:lpstr>
      <vt:lpstr>Arial</vt:lpstr>
      <vt:lpstr>Calibri</vt:lpstr>
      <vt:lpstr>Times New Roman</vt:lpstr>
      <vt:lpstr>Wingdings 3</vt:lpstr>
      <vt:lpstr>Facet</vt:lpstr>
      <vt:lpstr>PowerPoint Presentation</vt:lpstr>
      <vt:lpstr>Problem Statement</vt:lpstr>
      <vt:lpstr>Details of Data</vt:lpstr>
      <vt:lpstr>PowerPoint Presentation</vt:lpstr>
      <vt:lpstr>PowerPoint Presentation</vt:lpstr>
      <vt:lpstr>Main KPIs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 Analytics</dc:title>
  <dc:creator>NAVEEN SRINIVASAN</dc:creator>
  <cp:lastModifiedBy>yadnyesh mawal</cp:lastModifiedBy>
  <cp:revision>11</cp:revision>
  <dcterms:created xsi:type="dcterms:W3CDTF">2024-02-29T16:45:55Z</dcterms:created>
  <dcterms:modified xsi:type="dcterms:W3CDTF">2024-04-11T09:05:46Z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1033-5.6.0.8082</vt:lpwstr>
  </property>
</Properties>
</file>